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 id="2147483698" r:id="rId3"/>
    <p:sldMasterId id="2147483691" r:id="rId4"/>
  </p:sldMasterIdLst>
  <p:notesMasterIdLst>
    <p:notesMasterId r:id="rId11"/>
  </p:notesMasterIdLst>
  <p:handoutMasterIdLst>
    <p:handoutMasterId r:id="rId12"/>
  </p:handoutMasterIdLst>
  <p:sldIdLst>
    <p:sldId id="256" r:id="rId5"/>
    <p:sldId id="263" r:id="rId6"/>
    <p:sldId id="258" r:id="rId7"/>
    <p:sldId id="259" r:id="rId8"/>
    <p:sldId id="260" r:id="rId9"/>
    <p:sldId id="262" r:id="rId10"/>
  </p:sldIdLst>
  <p:sldSz cx="30279975" cy="42808525"/>
  <p:notesSz cx="6858000" cy="9144000"/>
  <p:defaultText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8">
          <p15:clr>
            <a:srgbClr val="A4A3A4"/>
          </p15:clr>
        </p15:guide>
        <p15:guide id="2" pos="953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51" autoAdjust="0"/>
  </p:normalViewPr>
  <p:slideViewPr>
    <p:cSldViewPr>
      <p:cViewPr>
        <p:scale>
          <a:sx n="10" d="100"/>
          <a:sy n="10" d="100"/>
        </p:scale>
        <p:origin x="2276" y="172"/>
      </p:cViewPr>
      <p:guideLst>
        <p:guide orient="horz" pos="2098"/>
        <p:guide pos="9537"/>
      </p:guideLst>
    </p:cSldViewPr>
  </p:slideViewPr>
  <p:outlineViewPr>
    <p:cViewPr>
      <p:scale>
        <a:sx n="33" d="100"/>
        <a:sy n="33" d="100"/>
      </p:scale>
      <p:origin x="54" y="730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354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CAD782-B485-49B5-A3BD-4E6E393EC598}" type="datetimeFigureOut">
              <a:rPr lang="de-DE" smtClean="0"/>
              <a:pPr/>
              <a:t>20.05.2025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03FE17-E0DE-4727-8D0D-916DAE0CA91D}" type="slidenum">
              <a:rPr lang="de-DE" smtClean="0"/>
              <a:pPr/>
              <a:t>‹Nr.›</a:t>
            </a:fld>
            <a:endParaRPr lang="de-DE"/>
          </a:p>
        </p:txBody>
      </p:sp>
    </p:spTree>
    <p:extLst>
      <p:ext uri="{BB962C8B-B14F-4D97-AF65-F5344CB8AC3E}">
        <p14:creationId xmlns:p14="http://schemas.microsoft.com/office/powerpoint/2010/main" val="26343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79F83A-785F-4360-A784-5014DB85EF80}" type="datetimeFigureOut">
              <a:rPr lang="de-DE" smtClean="0"/>
              <a:pPr/>
              <a:t>20.05.2025</a:t>
            </a:fld>
            <a:endParaRPr lang="de-DE"/>
          </a:p>
        </p:txBody>
      </p:sp>
      <p:sp>
        <p:nvSpPr>
          <p:cNvPr id="4" name="Folienbildplatzhalt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0A50D-30E1-41BB-BFC2-D3D818AB8EF9}" type="slidenum">
              <a:rPr lang="de-DE" smtClean="0"/>
              <a:pPr/>
              <a:t>‹Nr.›</a:t>
            </a:fld>
            <a:endParaRPr lang="de-DE"/>
          </a:p>
        </p:txBody>
      </p:sp>
    </p:spTree>
    <p:extLst>
      <p:ext uri="{BB962C8B-B14F-4D97-AF65-F5344CB8AC3E}">
        <p14:creationId xmlns:p14="http://schemas.microsoft.com/office/powerpoint/2010/main" val="302029833"/>
      </p:ext>
    </p:extLst>
  </p:cSld>
  <p:clrMap bg1="lt1" tx1="dk1" bg2="lt2" tx2="dk2" accent1="accent1" accent2="accent2" accent3="accent3" accent4="accent4" accent5="accent5" accent6="accent6" hlink="hlink" folHlink="folHlink"/>
  <p:notesStyle>
    <a:lvl1pPr marL="0" algn="l" defTabSz="4176431" rtl="0" eaLnBrk="1" latinLnBrk="0" hangingPunct="1">
      <a:defRPr sz="5500" kern="1200">
        <a:solidFill>
          <a:schemeClr val="tx1"/>
        </a:solidFill>
        <a:latin typeface="+mn-lt"/>
        <a:ea typeface="+mn-ea"/>
        <a:cs typeface="+mn-cs"/>
      </a:defRPr>
    </a:lvl1pPr>
    <a:lvl2pPr marL="2088215" algn="l" defTabSz="4176431" rtl="0" eaLnBrk="1" latinLnBrk="0" hangingPunct="1">
      <a:defRPr sz="5500" kern="1200">
        <a:solidFill>
          <a:schemeClr val="tx1"/>
        </a:solidFill>
        <a:latin typeface="+mn-lt"/>
        <a:ea typeface="+mn-ea"/>
        <a:cs typeface="+mn-cs"/>
      </a:defRPr>
    </a:lvl2pPr>
    <a:lvl3pPr marL="4176431" algn="l" defTabSz="4176431" rtl="0" eaLnBrk="1" latinLnBrk="0" hangingPunct="1">
      <a:defRPr sz="5500" kern="1200">
        <a:solidFill>
          <a:schemeClr val="tx1"/>
        </a:solidFill>
        <a:latin typeface="+mn-lt"/>
        <a:ea typeface="+mn-ea"/>
        <a:cs typeface="+mn-cs"/>
      </a:defRPr>
    </a:lvl3pPr>
    <a:lvl4pPr marL="6264646" algn="l" defTabSz="4176431" rtl="0" eaLnBrk="1" latinLnBrk="0" hangingPunct="1">
      <a:defRPr sz="5500" kern="1200">
        <a:solidFill>
          <a:schemeClr val="tx1"/>
        </a:solidFill>
        <a:latin typeface="+mn-lt"/>
        <a:ea typeface="+mn-ea"/>
        <a:cs typeface="+mn-cs"/>
      </a:defRPr>
    </a:lvl4pPr>
    <a:lvl5pPr marL="8352861" algn="l" defTabSz="4176431" rtl="0" eaLnBrk="1" latinLnBrk="0" hangingPunct="1">
      <a:defRPr sz="5500" kern="1200">
        <a:solidFill>
          <a:schemeClr val="tx1"/>
        </a:solidFill>
        <a:latin typeface="+mn-lt"/>
        <a:ea typeface="+mn-ea"/>
        <a:cs typeface="+mn-cs"/>
      </a:defRPr>
    </a:lvl5pPr>
    <a:lvl6pPr marL="10441076" algn="l" defTabSz="4176431" rtl="0" eaLnBrk="1" latinLnBrk="0" hangingPunct="1">
      <a:defRPr sz="5500" kern="1200">
        <a:solidFill>
          <a:schemeClr val="tx1"/>
        </a:solidFill>
        <a:latin typeface="+mn-lt"/>
        <a:ea typeface="+mn-ea"/>
        <a:cs typeface="+mn-cs"/>
      </a:defRPr>
    </a:lvl6pPr>
    <a:lvl7pPr marL="12529292" algn="l" defTabSz="4176431" rtl="0" eaLnBrk="1" latinLnBrk="0" hangingPunct="1">
      <a:defRPr sz="5500" kern="1200">
        <a:solidFill>
          <a:schemeClr val="tx1"/>
        </a:solidFill>
        <a:latin typeface="+mn-lt"/>
        <a:ea typeface="+mn-ea"/>
        <a:cs typeface="+mn-cs"/>
      </a:defRPr>
    </a:lvl7pPr>
    <a:lvl8pPr marL="14617507" algn="l" defTabSz="4176431" rtl="0" eaLnBrk="1" latinLnBrk="0" hangingPunct="1">
      <a:defRPr sz="5500" kern="1200">
        <a:solidFill>
          <a:schemeClr val="tx1"/>
        </a:solidFill>
        <a:latin typeface="+mn-lt"/>
        <a:ea typeface="+mn-ea"/>
        <a:cs typeface="+mn-cs"/>
      </a:defRPr>
    </a:lvl8pPr>
    <a:lvl9pPr marL="16705722" algn="l" defTabSz="4176431"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0800A50D-30E1-41BB-BFC2-D3D818AB8EF9}" type="slidenum">
              <a:rPr lang="de-DE" smtClean="0"/>
              <a:pPr/>
              <a:t>5</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9136800"/>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9136800"/>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22118642"/>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4"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3"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8"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9136800"/>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‹Nr.›</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1.xml"/><Relationship Id="rId7"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655999" y="40414375"/>
            <a:ext cx="26928000" cy="720000"/>
          </a:xfrm>
          <a:prstGeom prst="rect">
            <a:avLst/>
          </a:prstGeom>
        </p:spPr>
        <p:txBody>
          <a:bodyPr vert="horz" lIns="0" tIns="0" rIns="0" bIns="0" numCol="5" spcCol="648000" rtlCol="0" anchor="b" anchorCtr="0"/>
          <a:lstStyle>
            <a:lvl1pPr algn="l">
              <a:defRPr sz="1400" b="0">
                <a:solidFill>
                  <a:schemeClr val="tx1"/>
                </a:solidFill>
                <a:latin typeface="Arial" pitchFamily="34" charset="0"/>
                <a:cs typeface="Arial" pitchFamily="34" charset="0"/>
              </a:defRPr>
            </a:lvl1p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pic>
        <p:nvPicPr>
          <p:cNvPr id="8" name="Grafik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68"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655999" y="40414375"/>
            <a:ext cx="26928000" cy="720000"/>
          </a:xfrm>
          <a:prstGeom prst="rect">
            <a:avLst/>
          </a:prstGeom>
        </p:spPr>
        <p:txBody>
          <a:bodyPr vert="horz" lIns="0" tIns="0" rIns="0" bIns="0" numCol="5" spcCol="648000" rtlCol="0" anchor="b" anchorCtr="0"/>
          <a:lstStyle>
            <a:lvl1pPr algn="l">
              <a:defRPr sz="1400" b="0">
                <a:solidFill>
                  <a:schemeClr val="tx1"/>
                </a:solidFill>
                <a:latin typeface="Arial" pitchFamily="34" charset="0"/>
                <a:cs typeface="Arial" pitchFamily="34" charset="0"/>
              </a:defRPr>
            </a:lvl1p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Titelplatzhalter 1"/>
          <p:cNvSpPr txBox="1">
            <a:spLocks/>
          </p:cNvSpPr>
          <p:nvPr/>
        </p:nvSpPr>
        <p:spPr>
          <a:xfrm>
            <a:off x="1656000" y="1656001"/>
            <a:ext cx="22158000"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Lehrstuhl für Musterverfahren</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TUM School </a:t>
            </a: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of</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Mustertechnik</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6" name="Grafik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itelplatzhalter 1"/>
          <p:cNvSpPr txBox="1">
            <a:spLocks/>
          </p:cNvSpPr>
          <p:nvPr/>
        </p:nvSpPr>
        <p:spPr>
          <a:xfrm>
            <a:off x="1656000" y="1656001"/>
            <a:ext cx="22158000"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Lehrstuhl für Musterverfahren</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TUM School </a:t>
            </a: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of</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Mustertechnik</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6" name="Grafik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655999" y="40414375"/>
            <a:ext cx="26928000" cy="720000"/>
          </a:xfrm>
          <a:prstGeom prst="rect">
            <a:avLst/>
          </a:prstGeom>
        </p:spPr>
        <p:txBody>
          <a:bodyPr vert="horz" lIns="0" tIns="0" rIns="0" bIns="0" numCol="5" spcCol="648000" rtlCol="0" anchor="b" anchorCtr="0"/>
          <a:lstStyle>
            <a:lvl1pPr algn="l">
              <a:defRPr sz="1400" b="0">
                <a:solidFill>
                  <a:schemeClr val="tx1"/>
                </a:solidFill>
                <a:latin typeface="Arial" pitchFamily="34" charset="0"/>
                <a:cs typeface="Arial" pitchFamily="34" charset="0"/>
              </a:defRPr>
            </a:lvl1p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6" name="Titelplatzhalter 1"/>
          <p:cNvSpPr txBox="1">
            <a:spLocks/>
          </p:cNvSpPr>
          <p:nvPr/>
        </p:nvSpPr>
        <p:spPr>
          <a:xfrm>
            <a:off x="1709643" y="1656001"/>
            <a:ext cx="22194357"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endPar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endParaRPr>
          </a:p>
          <a:p>
            <a:pPr marL="0" marR="0" lvl="0" indent="0" algn="l" defTabSz="4176431" rtl="0" eaLnBrk="1" fontAlgn="auto" latinLnBrk="0" hangingPunct="1">
              <a:lnSpc>
                <a:spcPts val="5000"/>
              </a:lnSpc>
              <a:spcBef>
                <a:spcPct val="0"/>
              </a:spcBef>
              <a:spcAft>
                <a:spcPts val="0"/>
              </a:spcAft>
              <a:buClrTx/>
              <a:buSzTx/>
              <a:buFontTx/>
              <a:buNone/>
              <a:tabLst/>
              <a:defRPr/>
            </a:pP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7" name="Grafik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pPr marL="1304925" lvl="1" indent="-1304925">
              <a:spcBef>
                <a:spcPct val="20000"/>
              </a:spcBef>
            </a:pPr>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r>
              <a:rPr lang="de-DE" dirty="0">
                <a:solidFill>
                  <a:srgbClr val="000000"/>
                </a:solidFill>
                <a:latin typeface="Arial"/>
              </a:rPr>
              <a:t>Dies ist die Vorlage für ein Plakat (DIN A0, Hochformat) der Technischen Universität München (TUM). Sie entspricht dem Corporate Design der TUM und ist für das Betriebssystem Windows getestet. Sie ist mit Office-Versionen ab 2007 kompatibel. </a:t>
            </a:r>
          </a:p>
          <a:p>
            <a:r>
              <a:rPr lang="de-DE" dirty="0">
                <a:solidFill>
                  <a:srgbClr val="000000"/>
                </a:solidFill>
                <a:latin typeface="Arial"/>
              </a:rPr>
              <a:t>Bitte geben Sie Ihren individuellen Text an den vorgesehenen Stellen ein und nutzen Sie die installierten Formatvorlagen für den jeweiligen Textabschnitt.</a:t>
            </a:r>
          </a:p>
          <a:p>
            <a:r>
              <a:rPr lang="de-DE" b="1" dirty="0">
                <a:solidFill>
                  <a:srgbClr val="000000"/>
                </a:solidFill>
                <a:latin typeface="Arial"/>
              </a:rPr>
              <a:t>Kopfzeile und Absender</a:t>
            </a:r>
            <a:br>
              <a:rPr lang="de-DE" b="1" dirty="0">
                <a:solidFill>
                  <a:srgbClr val="000000"/>
                </a:solidFill>
                <a:latin typeface="Arial"/>
              </a:rPr>
            </a:br>
            <a:r>
              <a:rPr lang="de-DE" dirty="0">
                <a:solidFill>
                  <a:srgbClr val="000000"/>
                </a:solidFill>
                <a:latin typeface="Arial"/>
              </a:rPr>
              <a:t>Es stehen mehrere Varianten zur Auswahl. Diese finden Sie auf den nächsten Seiten als Beispiel oder unter www.tum.de/cd, welche für die verschiedenen Nutzergruppen vorgesehen sind. </a:t>
            </a:r>
          </a:p>
          <a:p>
            <a:r>
              <a:rPr lang="de-DE" b="1" dirty="0">
                <a:solidFill>
                  <a:srgbClr val="000000"/>
                </a:solidFill>
                <a:latin typeface="Arial"/>
              </a:rPr>
              <a:t>Text</a:t>
            </a:r>
            <a:br>
              <a:rPr lang="de-DE" dirty="0">
                <a:solidFill>
                  <a:srgbClr val="000000"/>
                </a:solidFill>
                <a:latin typeface="Arial"/>
              </a:rPr>
            </a:br>
            <a:r>
              <a:rPr lang="de-DE" dirty="0">
                <a:solidFill>
                  <a:srgbClr val="000000"/>
                </a:solidFill>
                <a:latin typeface="Arial"/>
              </a:rPr>
              <a:t>Strukturieren Sie Ihr Plakat möglichst klar und beschränken Sie sich auf die wichtigsten Informationen. Entscheiden Sie sich für einen zweispaltigen, dreispaltigen oder vierspaltigen Aufbau, linksbündig oder im Blocksatz. Und wählen Sie bei wenig Text eine entsprechend größere Schrift.</a:t>
            </a:r>
          </a:p>
          <a:p>
            <a:pPr marL="1304925" lvl="1" indent="-1304925">
              <a:spcBef>
                <a:spcPct val="20000"/>
              </a:spcBef>
            </a:pPr>
            <a:r>
              <a:rPr lang="de-DE" dirty="0">
                <a:solidFill>
                  <a:srgbClr val="000000"/>
                </a:solidFill>
                <a:latin typeface="Arial"/>
              </a:rPr>
              <a:t>Bilder</a:t>
            </a:r>
          </a:p>
          <a:p>
            <a:r>
              <a:rPr lang="de-DE" dirty="0">
                <a:solidFill>
                  <a:srgbClr val="000000"/>
                </a:solidFill>
                <a:latin typeface="Arial"/>
              </a:rPr>
              <a:t>Auch wenn Sie Bilder integrieren möchten, können Sie innerhalb des vorgegebenen Rahmens variieren:</a:t>
            </a:r>
          </a:p>
          <a:p>
            <a:pPr>
              <a:buFont typeface="Arial" pitchFamily="34" charset="0"/>
              <a:buChar char="•"/>
            </a:pPr>
            <a:r>
              <a:rPr lang="de-DE" dirty="0">
                <a:solidFill>
                  <a:srgbClr val="000000"/>
                </a:solidFill>
                <a:latin typeface="Arial"/>
              </a:rPr>
              <a:t>Das Bild ist an die Breite der Textspalte angepasst. </a:t>
            </a:r>
          </a:p>
          <a:p>
            <a:pPr>
              <a:buFont typeface="Arial" pitchFamily="34" charset="0"/>
              <a:buChar char="•"/>
            </a:pPr>
            <a:r>
              <a:rPr lang="de-DE" dirty="0">
                <a:solidFill>
                  <a:srgbClr val="000000"/>
                </a:solidFill>
                <a:latin typeface="Arial"/>
              </a:rPr>
              <a:t>Das Bild geht über alle Textspalten. </a:t>
            </a:r>
          </a:p>
          <a:p>
            <a:pPr>
              <a:buFont typeface="Arial" pitchFamily="34" charset="0"/>
              <a:buChar char="•"/>
            </a:pPr>
            <a:r>
              <a:rPr lang="de-DE" dirty="0">
                <a:solidFill>
                  <a:srgbClr val="000000"/>
                </a:solidFill>
                <a:latin typeface="Arial"/>
              </a:rPr>
              <a:t>Das Bild ist seitenfüllend innerhalb des vorgesehenen Textrahmens (mit weißem Rand). </a:t>
            </a:r>
          </a:p>
          <a:p>
            <a:pPr>
              <a:buFont typeface="Arial" pitchFamily="34" charset="0"/>
              <a:buChar char="•"/>
            </a:pPr>
            <a:r>
              <a:rPr lang="de-DE" dirty="0">
                <a:solidFill>
                  <a:srgbClr val="000000"/>
                </a:solidFill>
                <a:latin typeface="Arial"/>
              </a:rPr>
              <a:t>Das Bild ist seitenfüllend bis an den Papierrand (randabfallend) – an mindestens drei Seiten.</a:t>
            </a:r>
          </a:p>
          <a:p>
            <a:r>
              <a:rPr lang="de-DE" b="1" dirty="0">
                <a:solidFill>
                  <a:srgbClr val="000000"/>
                </a:solidFill>
                <a:latin typeface="Arial"/>
              </a:rPr>
              <a:t>Druck</a:t>
            </a:r>
            <a:br>
              <a:rPr lang="de-DE" b="1" dirty="0">
                <a:solidFill>
                  <a:srgbClr val="000000"/>
                </a:solidFill>
                <a:latin typeface="Arial"/>
              </a:rPr>
            </a:br>
            <a:r>
              <a:rPr lang="de-DE" dirty="0">
                <a:solidFill>
                  <a:srgbClr val="000000"/>
                </a:solidFill>
                <a:latin typeface="Arial"/>
              </a:rPr>
              <a:t>Wenn Sie Ihr Dokument z. B. zur Über-</a:t>
            </a:r>
            <a:r>
              <a:rPr lang="de-DE" dirty="0" err="1">
                <a:solidFill>
                  <a:srgbClr val="000000"/>
                </a:solidFill>
                <a:latin typeface="Arial"/>
              </a:rPr>
              <a:t>prüfung</a:t>
            </a:r>
            <a:r>
              <a:rPr lang="de-DE" dirty="0">
                <a:solidFill>
                  <a:srgbClr val="000000"/>
                </a:solidFill>
                <a:latin typeface="Arial"/>
              </a:rPr>
              <a:t> selbst ausdrucken möchten, empfiehlt es sich, ein PDF in Originalgröße zu erstellen. Achten Sie darauf, dass das Dokument in Originalgröße gedruckt wird, also keine Anpassung an die Druckränder bei Ihren Druckereinstellungen aktiviert ist. </a:t>
            </a: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 </a:t>
            </a:r>
          </a:p>
          <a:p>
            <a:r>
              <a:rPr lang="de-DE" dirty="0">
                <a:solidFill>
                  <a:srgbClr val="000000"/>
                </a:solidFill>
                <a:latin typeface="Arial"/>
              </a:rPr>
              <a:t>Weitere Informationen zum Corporate Design der TUM finden Sie unter www.tum.de/cd</a:t>
            </a:r>
          </a:p>
          <a:p>
            <a:r>
              <a:rPr b="1" dirty="0" err="1"/>
              <a:t>Blindtext</a:t>
            </a:r>
            <a:br>
              <a:rPr b="1" dirty="0"/>
            </a:br>
            <a:r>
              <a:rPr dirty="0">
                <a:solidFill>
                  <a:srgbClr val="000000"/>
                </a:solidFill>
                <a:latin typeface="Arial"/>
              </a:rPr>
              <a:t>Pa </a:t>
            </a:r>
            <a:r>
              <a:rPr dirty="0" err="1">
                <a:solidFill>
                  <a:srgbClr val="000000"/>
                </a:solidFill>
                <a:latin typeface="Arial"/>
              </a:rPr>
              <a:t>dolumquatur</a:t>
            </a:r>
            <a:r>
              <a:rPr dirty="0">
                <a:solidFill>
                  <a:srgbClr val="000000"/>
                </a:solidFill>
                <a:latin typeface="Arial"/>
              </a:rPr>
              <a:t>? Num, </a:t>
            </a:r>
            <a:r>
              <a:rPr dirty="0" err="1">
                <a:solidFill>
                  <a:srgbClr val="000000"/>
                </a:solidFill>
                <a:latin typeface="Arial"/>
              </a:rPr>
              <a:t>officiist</a:t>
            </a:r>
            <a:r>
              <a:rPr dirty="0">
                <a:solidFill>
                  <a:srgbClr val="000000"/>
                </a:solidFill>
                <a:latin typeface="Arial"/>
              </a:rPr>
              <a:t>, </a:t>
            </a:r>
            <a:r>
              <a:rPr dirty="0" err="1">
                <a:solidFill>
                  <a:srgbClr val="000000"/>
                </a:solidFill>
                <a:latin typeface="Arial"/>
              </a:rPr>
              <a:t>cullaccumquodquia</a:t>
            </a:r>
            <a:r>
              <a:rPr dirty="0">
                <a:solidFill>
                  <a:srgbClr val="000000"/>
                </a:solidFill>
                <a:latin typeface="Arial"/>
              </a:rPr>
              <a:t> non res ex et </a:t>
            </a:r>
            <a:r>
              <a:rPr dirty="0" err="1">
                <a:solidFill>
                  <a:srgbClr val="000000"/>
                </a:solidFill>
                <a:latin typeface="Arial"/>
              </a:rPr>
              <a:t>oditavolumutestibus</a:t>
            </a:r>
            <a:r>
              <a:rPr dirty="0">
                <a:solidFill>
                  <a:srgbClr val="000000"/>
                </a:solidFill>
                <a:latin typeface="Arial"/>
              </a:rPr>
              <a:t>, </a:t>
            </a:r>
            <a:r>
              <a:rPr dirty="0" err="1">
                <a:solidFill>
                  <a:srgbClr val="000000"/>
                </a:solidFill>
                <a:latin typeface="Arial"/>
              </a:rPr>
              <a:t>voluptas</a:t>
            </a:r>
            <a:r>
              <a:rPr dirty="0">
                <a:solidFill>
                  <a:srgbClr val="000000"/>
                </a:solidFill>
                <a:latin typeface="Arial"/>
              </a:rPr>
              <a:t> et lit quo quam quo ea </a:t>
            </a:r>
            <a:r>
              <a:rPr dirty="0" err="1">
                <a:solidFill>
                  <a:srgbClr val="000000"/>
                </a:solidFill>
                <a:latin typeface="Arial"/>
              </a:rPr>
              <a:t>voluptis</a:t>
            </a:r>
            <a:r>
              <a:rPr dirty="0">
                <a:solidFill>
                  <a:srgbClr val="000000"/>
                </a:solidFill>
                <a:latin typeface="Arial"/>
              </a:rPr>
              <a:t> et </a:t>
            </a:r>
            <a:r>
              <a:rPr dirty="0" err="1">
                <a:solidFill>
                  <a:srgbClr val="000000"/>
                </a:solidFill>
                <a:latin typeface="Arial"/>
              </a:rPr>
              <a:t>fuga</a:t>
            </a:r>
            <a:r>
              <a:rPr dirty="0">
                <a:solidFill>
                  <a:srgbClr val="000000"/>
                </a:solidFill>
                <a:latin typeface="Arial"/>
              </a:rPr>
              <a:t>. </a:t>
            </a:r>
            <a:r>
              <a:rPr dirty="0" err="1">
                <a:solidFill>
                  <a:srgbClr val="000000"/>
                </a:solidFill>
                <a:latin typeface="Arial"/>
              </a:rPr>
              <a:t>Utautelitatur</a:t>
            </a:r>
            <a:r>
              <a:rPr dirty="0">
                <a:solidFill>
                  <a:srgbClr val="000000"/>
                </a:solidFill>
                <a:latin typeface="Arial"/>
              </a:rPr>
              <a:t>, ex </a:t>
            </a:r>
            <a:r>
              <a:rPr dirty="0" err="1">
                <a:solidFill>
                  <a:srgbClr val="000000"/>
                </a:solidFill>
                <a:latin typeface="Arial"/>
              </a:rPr>
              <a:t>experepelibus</a:t>
            </a:r>
            <a:r>
              <a:rPr dirty="0">
                <a:solidFill>
                  <a:srgbClr val="000000"/>
                </a:solidFill>
                <a:latin typeface="Arial"/>
              </a:rPr>
              <a:t>, </a:t>
            </a:r>
            <a:r>
              <a:rPr dirty="0" err="1">
                <a:solidFill>
                  <a:srgbClr val="000000"/>
                </a:solidFill>
                <a:latin typeface="Arial"/>
              </a:rPr>
              <a:t>officius</a:t>
            </a:r>
            <a:r>
              <a:rPr dirty="0">
                <a:solidFill>
                  <a:srgbClr val="000000"/>
                </a:solidFill>
                <a:latin typeface="Arial"/>
              </a:rPr>
              <a:t> re </a:t>
            </a:r>
            <a:r>
              <a:rPr dirty="0" err="1">
                <a:solidFill>
                  <a:srgbClr val="000000"/>
                </a:solidFill>
                <a:latin typeface="Arial"/>
              </a:rPr>
              <a:t>inciamvolup</a:t>
            </a:r>
            <a:br>
              <a:rPr dirty="0">
                <a:solidFill>
                  <a:srgbClr val="000000"/>
                </a:solidFill>
                <a:latin typeface="Arial"/>
              </a:rPr>
            </a:br>
            <a:r>
              <a:rPr dirty="0" err="1">
                <a:solidFill>
                  <a:srgbClr val="000000"/>
                </a:solidFill>
                <a:latin typeface="Arial"/>
              </a:rPr>
              <a:t>tatureictestvererenienda</a:t>
            </a:r>
            <a:r>
              <a:rPr dirty="0">
                <a:solidFill>
                  <a:srgbClr val="000000"/>
                </a:solidFill>
                <a:latin typeface="Arial"/>
              </a:rPr>
              <a:t> pro </a:t>
            </a:r>
            <a:r>
              <a:rPr dirty="0" err="1">
                <a:solidFill>
                  <a:srgbClr val="000000"/>
                </a:solidFill>
                <a:latin typeface="Arial"/>
              </a:rPr>
              <a:t>eum</a:t>
            </a:r>
            <a:r>
              <a:rPr dirty="0">
                <a:solidFill>
                  <a:srgbClr val="000000"/>
                </a:solidFill>
                <a:latin typeface="Arial"/>
              </a:rPr>
              <a:t> qui </a:t>
            </a:r>
            <a:r>
              <a:rPr dirty="0" err="1">
                <a:solidFill>
                  <a:srgbClr val="000000"/>
                </a:solidFill>
                <a:latin typeface="Arial"/>
              </a:rPr>
              <a:t>omnimullandeeaquitoritionsedquevolorioremharum</a:t>
            </a:r>
            <a:r>
              <a:rPr dirty="0">
                <a:solidFill>
                  <a:srgbClr val="000000"/>
                </a:solidFill>
                <a:latin typeface="Arial"/>
              </a:rPr>
              <a:t> am </a:t>
            </a:r>
            <a:r>
              <a:rPr dirty="0" err="1">
                <a:solidFill>
                  <a:srgbClr val="000000"/>
                </a:solidFill>
                <a:latin typeface="Arial"/>
              </a:rPr>
              <a:t>sitiossitiilitmollorum</a:t>
            </a:r>
            <a:r>
              <a:rPr dirty="0">
                <a:solidFill>
                  <a:srgbClr val="000000"/>
                </a:solidFill>
                <a:latin typeface="Arial"/>
              </a:rPr>
              <a:t> as </a:t>
            </a:r>
            <a:r>
              <a:rPr dirty="0" err="1">
                <a:solidFill>
                  <a:srgbClr val="000000"/>
                </a:solidFill>
                <a:latin typeface="Arial"/>
              </a:rPr>
              <a:t>eatiassim</a:t>
            </a:r>
            <a:r>
              <a:rPr dirty="0">
                <a:solidFill>
                  <a:srgbClr val="000000"/>
                </a:solidFill>
                <a:latin typeface="Arial"/>
              </a:rPr>
              <a:t> lam </a:t>
            </a:r>
            <a:r>
              <a:rPr dirty="0" err="1">
                <a:solidFill>
                  <a:srgbClr val="000000"/>
                </a:solidFill>
                <a:latin typeface="Arial"/>
              </a:rPr>
              <a:t>cus</a:t>
            </a:r>
            <a:r>
              <a:rPr dirty="0">
                <a:solidFill>
                  <a:srgbClr val="000000"/>
                </a:solidFill>
                <a:latin typeface="Arial"/>
              </a:rPr>
              <a:t> mint </a:t>
            </a:r>
            <a:r>
              <a:rPr dirty="0" err="1">
                <a:solidFill>
                  <a:srgbClr val="000000"/>
                </a:solidFill>
                <a:latin typeface="Arial"/>
              </a:rPr>
              <a:t>omnisplitas</a:t>
            </a:r>
            <a:br>
              <a:rPr dirty="0">
                <a:solidFill>
                  <a:srgbClr val="000000"/>
                </a:solidFill>
                <a:latin typeface="Arial"/>
              </a:rPr>
            </a:br>
            <a:r>
              <a:rPr dirty="0" err="1">
                <a:solidFill>
                  <a:srgbClr val="000000"/>
                </a:solidFill>
                <a:latin typeface="Arial"/>
              </a:rPr>
              <a:t>pedquisvolestiquamusaverionsequesenim</a:t>
            </a:r>
            <a:r>
              <a:rPr dirty="0">
                <a:solidFill>
                  <a:srgbClr val="000000"/>
                </a:solidFill>
                <a:latin typeface="Arial"/>
              </a:rPr>
              <a:t> et </a:t>
            </a:r>
            <a:r>
              <a:rPr dirty="0" err="1">
                <a:solidFill>
                  <a:srgbClr val="000000"/>
                </a:solidFill>
                <a:latin typeface="Arial"/>
              </a:rPr>
              <a:t>exceaverchil</a:t>
            </a:r>
            <a:r>
              <a:rPr dirty="0">
                <a:solidFill>
                  <a:srgbClr val="000000"/>
                </a:solidFill>
                <a:latin typeface="Arial"/>
              </a:rPr>
              <a:t> ex et </a:t>
            </a:r>
            <a:r>
              <a:rPr dirty="0" err="1">
                <a:solidFill>
                  <a:srgbClr val="000000"/>
                </a:solidFill>
                <a:latin typeface="Arial"/>
              </a:rPr>
              <a:t>etur</a:t>
            </a:r>
            <a:r>
              <a:rPr dirty="0">
                <a:solidFill>
                  <a:srgbClr val="000000"/>
                </a:solidFill>
                <a:latin typeface="Arial"/>
              </a:rPr>
              <a:t>, </a:t>
            </a:r>
            <a:r>
              <a:rPr dirty="0" err="1">
                <a:solidFill>
                  <a:srgbClr val="000000"/>
                </a:solidFill>
                <a:latin typeface="Arial"/>
              </a:rPr>
              <a:t>omnimquunt</a:t>
            </a:r>
            <a:r>
              <a:rPr dirty="0">
                <a:solidFill>
                  <a:srgbClr val="000000"/>
                </a:solidFill>
                <a:latin typeface="Arial"/>
              </a:rPr>
              <a:t> ex </a:t>
            </a:r>
            <a:r>
              <a:rPr dirty="0" err="1">
                <a:solidFill>
                  <a:srgbClr val="000000"/>
                </a:solidFill>
                <a:latin typeface="Arial"/>
              </a:rPr>
              <a:t>exped</a:t>
            </a:r>
            <a:r>
              <a:rPr dirty="0">
                <a:solidFill>
                  <a:srgbClr val="000000"/>
                </a:solidFill>
                <a:latin typeface="Arial"/>
              </a:rPr>
              <a:t> qui </a:t>
            </a:r>
            <a:r>
              <a:rPr dirty="0" err="1">
                <a:solidFill>
                  <a:srgbClr val="000000"/>
                </a:solidFill>
                <a:latin typeface="Arial"/>
              </a:rPr>
              <a:t>doloresed</a:t>
            </a:r>
            <a:r>
              <a:rPr dirty="0">
                <a:solidFill>
                  <a:srgbClr val="000000"/>
                </a:solidFill>
                <a:latin typeface="Arial"/>
              </a:rPr>
              <a:t> quam </a:t>
            </a:r>
            <a:r>
              <a:rPr dirty="0" err="1">
                <a:solidFill>
                  <a:srgbClr val="000000"/>
                </a:solidFill>
                <a:latin typeface="Arial"/>
              </a:rPr>
              <a:t>fugiamusreperemeumvelipsamaudiapicilibusam</a:t>
            </a:r>
            <a:r>
              <a:rPr dirty="0">
                <a:solidFill>
                  <a:srgbClr val="000000"/>
                </a:solidFill>
                <a:latin typeface="Arial"/>
              </a:rPr>
              <a:t>, </a:t>
            </a:r>
            <a:r>
              <a:rPr dirty="0" err="1">
                <a:solidFill>
                  <a:srgbClr val="000000"/>
                </a:solidFill>
                <a:latin typeface="Arial"/>
              </a:rPr>
              <a:t>eostionsedidoluptiurrestestiavolentpradendaiur</a:t>
            </a:r>
            <a:r>
              <a:rPr dirty="0">
                <a:solidFill>
                  <a:srgbClr val="000000"/>
                </a:solidFill>
                <a:latin typeface="Arial"/>
              </a:rPr>
              <a:t>? </a:t>
            </a:r>
            <a:r>
              <a:rPr dirty="0" err="1">
                <a:solidFill>
                  <a:srgbClr val="000000"/>
                </a:solidFill>
                <a:latin typeface="Arial"/>
              </a:rPr>
              <a:t>Quiaverspelluptur</a:t>
            </a:r>
            <a:r>
              <a:rPr dirty="0">
                <a:solidFill>
                  <a:srgbClr val="000000"/>
                </a:solidFill>
                <a:latin typeface="Arial"/>
              </a:rPr>
              <a:t>, sit, </a:t>
            </a:r>
            <a:r>
              <a:rPr dirty="0" err="1">
                <a:solidFill>
                  <a:srgbClr val="000000"/>
                </a:solidFill>
                <a:latin typeface="Arial"/>
              </a:rPr>
              <a:t>utemporrovitatisquidigendusvoluptaecae</a:t>
            </a:r>
            <a:r>
              <a:rPr dirty="0">
                <a:solidFill>
                  <a:srgbClr val="000000"/>
                </a:solidFill>
                <a:latin typeface="Arial"/>
              </a:rPr>
              <a:t>. </a:t>
            </a:r>
            <a:r>
              <a:rPr dirty="0" err="1">
                <a:solidFill>
                  <a:srgbClr val="000000"/>
                </a:solidFill>
                <a:latin typeface="Arial"/>
              </a:rPr>
              <a:t>Itatem</a:t>
            </a:r>
            <a:r>
              <a:rPr dirty="0">
                <a:solidFill>
                  <a:srgbClr val="000000"/>
                </a:solidFill>
                <a:latin typeface="Arial"/>
              </a:rPr>
              <a:t> quo </a:t>
            </a:r>
            <a:r>
              <a:rPr dirty="0" err="1">
                <a:solidFill>
                  <a:srgbClr val="000000"/>
                </a:solidFill>
                <a:latin typeface="Arial"/>
              </a:rPr>
              <a:t>conectismolorecuptaturmagnat</a:t>
            </a:r>
            <a:r>
              <a:rPr dirty="0">
                <a:solidFill>
                  <a:srgbClr val="000000"/>
                </a:solidFill>
                <a:latin typeface="Arial"/>
              </a:rPr>
              <a:t>.</a:t>
            </a:r>
          </a:p>
          <a:p>
            <a:r>
              <a:rPr dirty="0" err="1">
                <a:solidFill>
                  <a:srgbClr val="000000"/>
                </a:solidFill>
                <a:latin typeface="Arial"/>
              </a:rPr>
              <a:t>Xerro</a:t>
            </a:r>
            <a:r>
              <a:rPr dirty="0">
                <a:solidFill>
                  <a:srgbClr val="000000"/>
                </a:solidFill>
                <a:latin typeface="Arial"/>
              </a:rPr>
              <a:t> et </a:t>
            </a:r>
            <a:r>
              <a:rPr dirty="0" err="1">
                <a:solidFill>
                  <a:srgbClr val="000000"/>
                </a:solidFill>
                <a:latin typeface="Arial"/>
              </a:rPr>
              <a:t>elesciam</a:t>
            </a:r>
            <a:r>
              <a:rPr dirty="0">
                <a:solidFill>
                  <a:srgbClr val="000000"/>
                </a:solidFill>
                <a:latin typeface="Arial"/>
              </a:rPr>
              <a:t>, </a:t>
            </a:r>
            <a:r>
              <a:rPr dirty="0" err="1">
                <a:solidFill>
                  <a:srgbClr val="000000"/>
                </a:solidFill>
                <a:latin typeface="Arial"/>
              </a:rPr>
              <a:t>etur</a:t>
            </a:r>
            <a:r>
              <a:rPr dirty="0">
                <a:solidFill>
                  <a:srgbClr val="000000"/>
                </a:solidFill>
                <a:latin typeface="Arial"/>
              </a:rPr>
              <a:t> am </a:t>
            </a:r>
            <a:r>
              <a:rPr dirty="0" err="1">
                <a:solidFill>
                  <a:srgbClr val="000000"/>
                </a:solidFill>
                <a:latin typeface="Arial"/>
              </a:rPr>
              <a:t>videlessiaccusutomnientque</a:t>
            </a:r>
            <a:r>
              <a:rPr dirty="0">
                <a:solidFill>
                  <a:srgbClr val="000000"/>
                </a:solidFill>
                <a:latin typeface="Arial"/>
              </a:rPr>
              <a:t> con </a:t>
            </a:r>
            <a:r>
              <a:rPr dirty="0" err="1">
                <a:solidFill>
                  <a:srgbClr val="000000"/>
                </a:solidFill>
                <a:latin typeface="Arial"/>
              </a:rPr>
              <a:t>remlaccumernationcusexplictur</a:t>
            </a:r>
            <a:r>
              <a:rPr dirty="0">
                <a:solidFill>
                  <a:srgbClr val="000000"/>
                </a:solidFill>
                <a:latin typeface="Arial"/>
              </a:rPr>
              <a:t>? </a:t>
            </a:r>
            <a:r>
              <a:rPr dirty="0" err="1">
                <a:solidFill>
                  <a:srgbClr val="000000"/>
                </a:solidFill>
                <a:latin typeface="Arial"/>
              </a:rPr>
              <a:t>Aboriautmolutetur</a:t>
            </a:r>
            <a:r>
              <a:rPr dirty="0">
                <a:solidFill>
                  <a:srgbClr val="000000"/>
                </a:solidFill>
                <a:latin typeface="Arial"/>
              </a:rPr>
              <a:t>, </a:t>
            </a:r>
            <a:r>
              <a:rPr dirty="0" err="1">
                <a:solidFill>
                  <a:srgbClr val="000000"/>
                </a:solidFill>
                <a:latin typeface="Arial"/>
              </a:rPr>
              <a:t>quiamus</a:t>
            </a:r>
            <a:r>
              <a:rPr dirty="0">
                <a:solidFill>
                  <a:srgbClr val="000000"/>
                </a:solidFill>
                <a:latin typeface="Arial"/>
              </a:rPr>
              <a:t> re et </a:t>
            </a:r>
            <a:r>
              <a:rPr dirty="0" err="1">
                <a:solidFill>
                  <a:srgbClr val="000000"/>
                </a:solidFill>
                <a:latin typeface="Arial"/>
              </a:rPr>
              <a:t>eteaquisvenisquibus</a:t>
            </a:r>
            <a:r>
              <a:rPr dirty="0">
                <a:solidFill>
                  <a:srgbClr val="000000"/>
                </a:solidFill>
                <a:latin typeface="Arial"/>
              </a:rPr>
              <a:t> in </a:t>
            </a:r>
            <a:r>
              <a:rPr dirty="0" err="1">
                <a:solidFill>
                  <a:srgbClr val="000000"/>
                </a:solidFill>
                <a:latin typeface="Arial"/>
              </a:rPr>
              <a:t>es</a:t>
            </a:r>
            <a:r>
              <a:rPr dirty="0">
                <a:solidFill>
                  <a:srgbClr val="000000"/>
                </a:solidFill>
                <a:latin typeface="Arial"/>
              </a:rPr>
              <a:t> et </a:t>
            </a:r>
            <a:r>
              <a:rPr dirty="0" err="1">
                <a:solidFill>
                  <a:srgbClr val="000000"/>
                </a:solidFill>
                <a:latin typeface="Arial"/>
              </a:rPr>
              <a:t>aligent</a:t>
            </a:r>
            <a:r>
              <a:rPr dirty="0">
                <a:solidFill>
                  <a:srgbClr val="000000"/>
                </a:solidFill>
                <a:latin typeface="Arial"/>
              </a:rPr>
              <a:t>.</a:t>
            </a:r>
          </a:p>
          <a:p>
            <a:r>
              <a:rPr dirty="0" err="1">
                <a:solidFill>
                  <a:srgbClr val="000000"/>
                </a:solidFill>
                <a:latin typeface="Arial"/>
              </a:rPr>
              <a:t>Niatharchilliscullateeumaututaboreperiaautdoluptamfaccabo</a:t>
            </a:r>
            <a:r>
              <a:rPr dirty="0">
                <a:solidFill>
                  <a:srgbClr val="000000"/>
                </a:solidFill>
                <a:latin typeface="Arial"/>
              </a:rPr>
              <a:t>. </a:t>
            </a:r>
            <a:r>
              <a:rPr dirty="0" err="1">
                <a:solidFill>
                  <a:srgbClr val="000000"/>
                </a:solidFill>
                <a:latin typeface="Arial"/>
              </a:rPr>
              <a:t>Otaminiminventurra</a:t>
            </a:r>
            <a:r>
              <a:rPr dirty="0">
                <a:solidFill>
                  <a:srgbClr val="000000"/>
                </a:solidFill>
                <a:latin typeface="Arial"/>
              </a:rPr>
              <a:t> none net </a:t>
            </a:r>
            <a:r>
              <a:rPr dirty="0" err="1">
                <a:solidFill>
                  <a:srgbClr val="000000"/>
                </a:solidFill>
                <a:latin typeface="Arial"/>
              </a:rPr>
              <a:t>eumaccum</a:t>
            </a:r>
            <a:r>
              <a:rPr dirty="0">
                <a:solidFill>
                  <a:srgbClr val="000000"/>
                </a:solidFill>
                <a:latin typeface="Arial"/>
              </a:rPr>
              <a:t>, </a:t>
            </a:r>
            <a:r>
              <a:rPr dirty="0" err="1">
                <a:solidFill>
                  <a:srgbClr val="000000"/>
                </a:solidFill>
                <a:latin typeface="Arial"/>
              </a:rPr>
              <a:t>nimetofficimi</a:t>
            </a:r>
            <a:r>
              <a:rPr dirty="0">
                <a:solidFill>
                  <a:srgbClr val="000000"/>
                </a:solidFill>
                <a:latin typeface="Arial"/>
              </a:rPr>
              <a:t>, </a:t>
            </a:r>
            <a:r>
              <a:rPr dirty="0" err="1">
                <a:solidFill>
                  <a:srgbClr val="000000"/>
                </a:solidFill>
                <a:latin typeface="Arial"/>
              </a:rPr>
              <a:t>consequediteumfuga</a:t>
            </a:r>
            <a:r>
              <a:rPr dirty="0">
                <a:solidFill>
                  <a:srgbClr val="000000"/>
                </a:solidFill>
                <a:latin typeface="Arial"/>
              </a:rPr>
              <a:t>. Nam, </a:t>
            </a:r>
            <a:r>
              <a:rPr dirty="0" err="1">
                <a:solidFill>
                  <a:srgbClr val="000000"/>
                </a:solidFill>
                <a:latin typeface="Arial"/>
              </a:rPr>
              <a:t>quibusmoloraectiusillaborautlaborruminveliquiasequias</a:t>
            </a:r>
            <a:r>
              <a:rPr dirty="0">
                <a:solidFill>
                  <a:srgbClr val="000000"/>
                </a:solidFill>
                <a:latin typeface="Arial"/>
              </a:rPr>
              <a:t> qui </a:t>
            </a:r>
            <a:r>
              <a:rPr dirty="0" err="1">
                <a:solidFill>
                  <a:srgbClr val="000000"/>
                </a:solidFill>
                <a:latin typeface="Arial"/>
              </a:rPr>
              <a:t>doluptaspedismoluptiasadiaaut</a:t>
            </a:r>
            <a:r>
              <a:rPr dirty="0">
                <a:solidFill>
                  <a:srgbClr val="000000"/>
                </a:solidFill>
                <a:latin typeface="Arial"/>
              </a:rPr>
              <a:t> re </a:t>
            </a:r>
            <a:r>
              <a:rPr dirty="0" err="1">
                <a:solidFill>
                  <a:srgbClr val="000000"/>
                </a:solidFill>
                <a:latin typeface="Arial"/>
              </a:rPr>
              <a:t>pedquisacestaudaepernatumiusvolutaut</a:t>
            </a:r>
            <a:r>
              <a:rPr dirty="0">
                <a:solidFill>
                  <a:srgbClr val="000000"/>
                </a:solidFill>
                <a:latin typeface="Arial"/>
              </a:rPr>
              <a:t> ad </a:t>
            </a:r>
            <a:r>
              <a:rPr dirty="0" err="1">
                <a:solidFill>
                  <a:srgbClr val="000000"/>
                </a:solidFill>
                <a:latin typeface="Arial"/>
              </a:rPr>
              <a:t>est</a:t>
            </a:r>
            <a:r>
              <a:rPr dirty="0">
                <a:solidFill>
                  <a:srgbClr val="000000"/>
                </a:solidFill>
                <a:latin typeface="Arial"/>
              </a:rPr>
              <a:t>, sit et </a:t>
            </a:r>
            <a:r>
              <a:rPr dirty="0" err="1">
                <a:solidFill>
                  <a:srgbClr val="000000"/>
                </a:solidFill>
                <a:latin typeface="Arial"/>
              </a:rPr>
              <a:t>voloverovidunturitatetadiorehendiblaboraciur</a:t>
            </a:r>
            <a:r>
              <a:rPr dirty="0">
                <a:solidFill>
                  <a:srgbClr val="000000"/>
                </a:solidFill>
                <a:latin typeface="Arial"/>
              </a:rPr>
              <a:t>? </a:t>
            </a:r>
            <a:r>
              <a:rPr dirty="0" err="1">
                <a:solidFill>
                  <a:srgbClr val="000000"/>
                </a:solidFill>
                <a:latin typeface="Arial"/>
              </a:rPr>
              <a:t>Quisresciuntemnusimendendaeverumquedem</a:t>
            </a:r>
            <a:r>
              <a:rPr dirty="0">
                <a:solidFill>
                  <a:srgbClr val="000000"/>
                </a:solidFill>
                <a:latin typeface="Arial"/>
              </a:rPr>
              <a:t>. Ro </a:t>
            </a:r>
            <a:r>
              <a:rPr dirty="0" err="1">
                <a:solidFill>
                  <a:srgbClr val="000000"/>
                </a:solidFill>
                <a:latin typeface="Arial"/>
              </a:rPr>
              <a:t>quenonsequatiorro</a:t>
            </a:r>
            <a:r>
              <a:rPr dirty="0">
                <a:solidFill>
                  <a:srgbClr val="000000"/>
                </a:solidFill>
                <a:latin typeface="Arial"/>
              </a:rPr>
              <a:t> el in </a:t>
            </a:r>
            <a:r>
              <a:rPr dirty="0" err="1">
                <a:solidFill>
                  <a:srgbClr val="000000"/>
                </a:solidFill>
                <a:latin typeface="Arial"/>
              </a:rPr>
              <a:t>nihiliquisvolorporro</a:t>
            </a:r>
            <a:r>
              <a:rPr dirty="0">
                <a:solidFill>
                  <a:srgbClr val="000000"/>
                </a:solidFill>
                <a:latin typeface="Arial"/>
              </a:rPr>
              <a:t> is </a:t>
            </a:r>
            <a:r>
              <a:rPr dirty="0" err="1">
                <a:solidFill>
                  <a:srgbClr val="000000"/>
                </a:solidFill>
                <a:latin typeface="Arial"/>
              </a:rPr>
              <a:t>istiusdaecto</a:t>
            </a:r>
            <a:r>
              <a:rPr dirty="0">
                <a:solidFill>
                  <a:srgbClr val="000000"/>
                </a:solidFill>
                <a:latin typeface="Arial"/>
              </a:rPr>
              <a:t> tem </a:t>
            </a:r>
            <a:r>
              <a:rPr dirty="0" err="1">
                <a:solidFill>
                  <a:srgbClr val="000000"/>
                </a:solidFill>
                <a:latin typeface="Arial"/>
              </a:rPr>
              <a:t>recae</a:t>
            </a:r>
            <a:r>
              <a:rPr dirty="0">
                <a:solidFill>
                  <a:srgbClr val="000000"/>
                </a:solidFill>
                <a:latin typeface="Arial"/>
              </a:rPr>
              <a:t> mi, </a:t>
            </a:r>
            <a:r>
              <a:rPr dirty="0" err="1">
                <a:solidFill>
                  <a:srgbClr val="000000"/>
                </a:solidFill>
                <a:latin typeface="Arial"/>
              </a:rPr>
              <a:t>sivoluptat</a:t>
            </a:r>
            <a:r>
              <a:rPr dirty="0">
                <a:solidFill>
                  <a:srgbClr val="000000"/>
                </a:solidFill>
                <a:latin typeface="Arial"/>
              </a:rPr>
              <a:t>.</a:t>
            </a:r>
          </a:p>
          <a:p>
            <a:r>
              <a:rPr dirty="0" err="1">
                <a:solidFill>
                  <a:srgbClr val="000000"/>
                </a:solidFill>
                <a:latin typeface="Arial"/>
              </a:rPr>
              <a:t>Cae</a:t>
            </a:r>
            <a:r>
              <a:rPr dirty="0">
                <a:solidFill>
                  <a:srgbClr val="000000"/>
                </a:solidFill>
                <a:latin typeface="Arial"/>
              </a:rPr>
              <a:t> et </a:t>
            </a:r>
            <a:r>
              <a:rPr dirty="0" err="1">
                <a:solidFill>
                  <a:srgbClr val="000000"/>
                </a:solidFill>
                <a:latin typeface="Arial"/>
              </a:rPr>
              <a:t>autem</a:t>
            </a:r>
            <a:r>
              <a:rPr dirty="0">
                <a:solidFill>
                  <a:srgbClr val="000000"/>
                </a:solidFill>
                <a:latin typeface="Arial"/>
              </a:rPr>
              <a:t> at </a:t>
            </a:r>
            <a:r>
              <a:rPr dirty="0" err="1">
                <a:solidFill>
                  <a:srgbClr val="000000"/>
                </a:solidFill>
                <a:latin typeface="Arial"/>
              </a:rPr>
              <a:t>querepedquasincipitio</a:t>
            </a:r>
            <a:r>
              <a:rPr dirty="0">
                <a:solidFill>
                  <a:srgbClr val="000000"/>
                </a:solidFill>
                <a:latin typeface="Arial"/>
              </a:rPr>
              <a:t>. </a:t>
            </a:r>
            <a:r>
              <a:rPr dirty="0" err="1">
                <a:solidFill>
                  <a:srgbClr val="000000"/>
                </a:solidFill>
                <a:latin typeface="Arial"/>
              </a:rPr>
              <a:t>Ariscipsamusvolorectionseperumvolorunt</a:t>
            </a:r>
            <a:r>
              <a:rPr dirty="0">
                <a:solidFill>
                  <a:srgbClr val="000000"/>
                </a:solidFill>
                <a:latin typeface="Arial"/>
              </a:rPr>
              <a:t>.</a:t>
            </a:r>
          </a:p>
          <a:p>
            <a:r>
              <a:rPr dirty="0" err="1">
                <a:solidFill>
                  <a:srgbClr val="000000"/>
                </a:solidFill>
                <a:latin typeface="Arial"/>
              </a:rPr>
              <a:t>Equirepellabiumet</a:t>
            </a:r>
            <a:r>
              <a:rPr dirty="0">
                <a:solidFill>
                  <a:srgbClr val="000000"/>
                </a:solidFill>
                <a:latin typeface="Arial"/>
              </a:rPr>
              <a:t>, </a:t>
            </a:r>
            <a:r>
              <a:rPr dirty="0" err="1">
                <a:solidFill>
                  <a:srgbClr val="000000"/>
                </a:solidFill>
                <a:latin typeface="Arial"/>
              </a:rPr>
              <a:t>nusapitoptatatusrepuditanonetlitiusabor</a:t>
            </a:r>
            <a:r>
              <a:rPr dirty="0">
                <a:solidFill>
                  <a:srgbClr val="000000"/>
                </a:solidFill>
                <a:latin typeface="Arial"/>
              </a:rPr>
              <a:t> as re </a:t>
            </a:r>
            <a:r>
              <a:rPr dirty="0" err="1">
                <a:solidFill>
                  <a:srgbClr val="000000"/>
                </a:solidFill>
                <a:latin typeface="Arial"/>
              </a:rPr>
              <a:t>quissimuseiumevernamsincturionneseporeptisrehenditat</a:t>
            </a:r>
            <a:r>
              <a:rPr dirty="0">
                <a:solidFill>
                  <a:srgbClr val="000000"/>
                </a:solidFill>
                <a:latin typeface="Arial"/>
              </a:rPr>
              <a:t>.</a:t>
            </a:r>
          </a:p>
          <a:p>
            <a:r>
              <a:rPr dirty="0" err="1">
                <a:solidFill>
                  <a:srgbClr val="000000"/>
                </a:solidFill>
                <a:latin typeface="Arial"/>
              </a:rPr>
              <a:t>Consequoetur</a:t>
            </a:r>
            <a:r>
              <a:rPr dirty="0">
                <a:solidFill>
                  <a:srgbClr val="000000"/>
                </a:solidFill>
                <a:latin typeface="Arial"/>
              </a:rPr>
              <a:t>? </a:t>
            </a:r>
            <a:r>
              <a:rPr dirty="0" err="1">
                <a:solidFill>
                  <a:srgbClr val="000000"/>
                </a:solidFill>
                <a:latin typeface="Arial"/>
              </a:rPr>
              <a:t>Quiam</a:t>
            </a:r>
            <a:r>
              <a:rPr dirty="0">
                <a:solidFill>
                  <a:srgbClr val="000000"/>
                </a:solidFill>
                <a:latin typeface="Arial"/>
              </a:rPr>
              <a:t> et </a:t>
            </a:r>
            <a:r>
              <a:rPr dirty="0" err="1">
                <a:solidFill>
                  <a:srgbClr val="000000"/>
                </a:solidFill>
                <a:latin typeface="Arial"/>
              </a:rPr>
              <a:t>erioratur</a:t>
            </a:r>
            <a:r>
              <a:rPr dirty="0">
                <a:solidFill>
                  <a:srgbClr val="000000"/>
                </a:solidFill>
                <a:latin typeface="Arial"/>
              </a:rPr>
              <a:t>?</a:t>
            </a:r>
          </a:p>
          <a:p>
            <a:r>
              <a:rPr dirty="0">
                <a:solidFill>
                  <a:srgbClr val="000000"/>
                </a:solidFill>
                <a:latin typeface="Arial"/>
              </a:rPr>
              <a:t>As </a:t>
            </a:r>
            <a:r>
              <a:rPr dirty="0" err="1">
                <a:solidFill>
                  <a:srgbClr val="000000"/>
                </a:solidFill>
                <a:latin typeface="Arial"/>
              </a:rPr>
              <a:t>ipsuntetusestexerumilipsandio</a:t>
            </a:r>
            <a:r>
              <a:rPr dirty="0">
                <a:solidFill>
                  <a:srgbClr val="000000"/>
                </a:solidFill>
                <a:latin typeface="Arial"/>
              </a:rPr>
              <a:t> el et lam, sum </a:t>
            </a:r>
            <a:r>
              <a:rPr dirty="0" err="1">
                <a:solidFill>
                  <a:srgbClr val="000000"/>
                </a:solidFill>
                <a:latin typeface="Arial"/>
              </a:rPr>
              <a:t>nimepratetofficitis</a:t>
            </a:r>
            <a:r>
              <a:rPr dirty="0">
                <a:solidFill>
                  <a:srgbClr val="000000"/>
                </a:solidFill>
                <a:latin typeface="Arial"/>
              </a:rPr>
              <a:t> doles </a:t>
            </a:r>
            <a:r>
              <a:rPr dirty="0" err="1">
                <a:solidFill>
                  <a:srgbClr val="000000"/>
                </a:solidFill>
                <a:latin typeface="Arial"/>
              </a:rPr>
              <a:t>essiquuntur</a:t>
            </a:r>
            <a:r>
              <a:rPr dirty="0">
                <a:solidFill>
                  <a:srgbClr val="000000"/>
                </a:solidFill>
                <a:latin typeface="Arial"/>
              </a:rPr>
              <a:t> re </a:t>
            </a:r>
            <a:r>
              <a:rPr dirty="0" err="1">
                <a:solidFill>
                  <a:srgbClr val="000000"/>
                </a:solidFill>
                <a:latin typeface="Arial"/>
              </a:rPr>
              <a:t>eosaepederiaperatestenosmosanditenit</a:t>
            </a:r>
            <a:r>
              <a:rPr dirty="0">
                <a:solidFill>
                  <a:srgbClr val="000000"/>
                </a:solidFill>
                <a:latin typeface="Arial"/>
              </a:rPr>
              <a:t>, </a:t>
            </a:r>
            <a:r>
              <a:rPr dirty="0" err="1">
                <a:solidFill>
                  <a:srgbClr val="000000"/>
                </a:solidFill>
                <a:latin typeface="Arial"/>
              </a:rPr>
              <a:t>sandanisidellaminctasdolupta</a:t>
            </a:r>
            <a:r>
              <a:rPr dirty="0">
                <a:solidFill>
                  <a:srgbClr val="000000"/>
                </a:solidFill>
                <a:latin typeface="Arial"/>
              </a:rPr>
              <a:t> et </a:t>
            </a:r>
            <a:r>
              <a:rPr dirty="0" err="1">
                <a:solidFill>
                  <a:srgbClr val="000000"/>
                </a:solidFill>
                <a:latin typeface="Arial"/>
              </a:rPr>
              <a:t>veliquidel</a:t>
            </a:r>
            <a:r>
              <a:rPr dirty="0">
                <a:solidFill>
                  <a:srgbClr val="000000"/>
                </a:solidFill>
                <a:latin typeface="Arial"/>
              </a:rPr>
              <a:t> event </a:t>
            </a:r>
            <a:r>
              <a:rPr dirty="0" err="1">
                <a:solidFill>
                  <a:srgbClr val="000000"/>
                </a:solidFill>
                <a:latin typeface="Arial"/>
              </a:rPr>
              <a:t>reperumque</a:t>
            </a:r>
            <a:r>
              <a:rPr dirty="0">
                <a:solidFill>
                  <a:srgbClr val="000000"/>
                </a:solidFill>
                <a:latin typeface="Arial"/>
              </a:rPr>
              <a:t> sum </a:t>
            </a:r>
            <a:r>
              <a:rPr dirty="0" err="1">
                <a:solidFill>
                  <a:srgbClr val="000000"/>
                </a:solidFill>
                <a:latin typeface="Arial"/>
              </a:rPr>
              <a:t>rerspelictenos</a:t>
            </a:r>
            <a:r>
              <a:rPr dirty="0">
                <a:solidFill>
                  <a:srgbClr val="000000"/>
                </a:solidFill>
                <a:latin typeface="Arial"/>
              </a:rPr>
              <a:t> et </a:t>
            </a:r>
            <a:r>
              <a:rPr dirty="0" err="1">
                <a:solidFill>
                  <a:srgbClr val="000000"/>
                </a:solidFill>
                <a:latin typeface="Arial"/>
              </a:rPr>
              <a:t>faceraturaboremqueliquisque</a:t>
            </a:r>
            <a:r>
              <a:rPr dirty="0">
                <a:solidFill>
                  <a:srgbClr val="000000"/>
                </a:solidFill>
                <a:latin typeface="Arial"/>
              </a:rPr>
              <a:t> rest, </a:t>
            </a:r>
            <a:r>
              <a:rPr dirty="0" err="1">
                <a:solidFill>
                  <a:srgbClr val="000000"/>
                </a:solidFill>
                <a:latin typeface="Arial"/>
              </a:rPr>
              <a:t>omnietur</a:t>
            </a:r>
            <a:r>
              <a:rPr dirty="0">
                <a:solidFill>
                  <a:srgbClr val="000000"/>
                </a:solidFill>
                <a:latin typeface="Arial"/>
              </a:rPr>
              <a:t>, </a:t>
            </a:r>
            <a:r>
              <a:rPr dirty="0" err="1">
                <a:solidFill>
                  <a:srgbClr val="000000"/>
                </a:solidFill>
                <a:latin typeface="Arial"/>
              </a:rPr>
              <a:t>omnissederuptasquiduciliquaturatiavolorerroesmagnimoluptaquibust</a:t>
            </a:r>
            <a:r>
              <a:rPr dirty="0">
                <a:solidFill>
                  <a:srgbClr val="000000"/>
                </a:solidFill>
                <a:latin typeface="Arial"/>
              </a:rPr>
              <a:t>, </a:t>
            </a:r>
            <a:r>
              <a:rPr dirty="0" err="1">
                <a:solidFill>
                  <a:srgbClr val="000000"/>
                </a:solidFill>
                <a:latin typeface="Arial"/>
              </a:rPr>
              <a:t>aceromaximusexpero</a:t>
            </a:r>
            <a:r>
              <a:rPr dirty="0">
                <a:solidFill>
                  <a:srgbClr val="000000"/>
                </a:solidFill>
                <a:latin typeface="Arial"/>
              </a:rPr>
              <a:t> con </a:t>
            </a:r>
            <a:r>
              <a:rPr dirty="0" err="1">
                <a:solidFill>
                  <a:srgbClr val="000000"/>
                </a:solidFill>
                <a:latin typeface="Arial"/>
              </a:rPr>
              <a:t>cumqueporidolorrodolutpreprae</a:t>
            </a:r>
            <a:r>
              <a:rPr dirty="0">
                <a:solidFill>
                  <a:srgbClr val="000000"/>
                </a:solidFill>
                <a:latin typeface="Arial"/>
              </a:rPr>
              <a:t>.</a:t>
            </a:r>
          </a:p>
          <a:p>
            <a:r>
              <a:rPr dirty="0" err="1">
                <a:solidFill>
                  <a:srgbClr val="000000"/>
                </a:solidFill>
                <a:latin typeface="Arial"/>
              </a:rPr>
              <a:t>Voluptireiuntiavoluptaestinumdolorumquametomnisquiutas</a:t>
            </a:r>
            <a:r>
              <a:rPr dirty="0">
                <a:solidFill>
                  <a:srgbClr val="000000"/>
                </a:solidFill>
                <a:latin typeface="Arial"/>
              </a:rPr>
              <a:t> a </a:t>
            </a:r>
            <a:r>
              <a:rPr dirty="0" err="1">
                <a:solidFill>
                  <a:srgbClr val="000000"/>
                </a:solidFill>
                <a:latin typeface="Arial"/>
              </a:rPr>
              <a:t>doluptaeaut</a:t>
            </a:r>
            <a:endParaRPr dirty="0">
              <a:solidFill>
                <a:srgbClr val="000000"/>
              </a:solidFill>
              <a:latin typeface="Arial"/>
            </a:endParaRPr>
          </a:p>
          <a:p>
            <a:r>
              <a:rPr dirty="0" err="1">
                <a:solidFill>
                  <a:srgbClr val="000000"/>
                </a:solidFill>
                <a:latin typeface="Arial"/>
              </a:rPr>
              <a:t>velinveressusquaspeliquequenosdoluptasint</a:t>
            </a:r>
            <a:r>
              <a:rPr dirty="0">
                <a:solidFill>
                  <a:srgbClr val="000000"/>
                </a:solidFill>
                <a:latin typeface="Arial"/>
              </a:rPr>
              <a:t> res </a:t>
            </a:r>
            <a:r>
              <a:rPr dirty="0" err="1">
                <a:solidFill>
                  <a:srgbClr val="000000"/>
                </a:solidFill>
                <a:latin typeface="Arial"/>
              </a:rPr>
              <a:t>essunt</a:t>
            </a:r>
            <a:r>
              <a:rPr dirty="0">
                <a:solidFill>
                  <a:srgbClr val="000000"/>
                </a:solidFill>
                <a:latin typeface="Arial"/>
              </a:rPr>
              <a:t> am </a:t>
            </a:r>
            <a:r>
              <a:rPr dirty="0" err="1">
                <a:solidFill>
                  <a:srgbClr val="000000"/>
                </a:solidFill>
                <a:latin typeface="Arial"/>
              </a:rPr>
              <a:t>venimetur</a:t>
            </a:r>
            <a:r>
              <a:rPr dirty="0">
                <a:solidFill>
                  <a:srgbClr val="000000"/>
                </a:solidFill>
                <a:latin typeface="Arial"/>
              </a:rPr>
              <a:t>? </a:t>
            </a:r>
            <a:r>
              <a:rPr dirty="0" err="1">
                <a:solidFill>
                  <a:srgbClr val="000000"/>
                </a:solidFill>
                <a:latin typeface="Arial"/>
              </a:rPr>
              <a:t>Quistotamrepere</a:t>
            </a:r>
            <a:r>
              <a:rPr dirty="0">
                <a:solidFill>
                  <a:srgbClr val="000000"/>
                </a:solidFill>
                <a:latin typeface="Arial"/>
              </a:rPr>
              <a:t> cum </a:t>
            </a:r>
            <a:r>
              <a:rPr dirty="0" err="1">
                <a:solidFill>
                  <a:srgbClr val="000000"/>
                </a:solidFill>
                <a:latin typeface="Arial"/>
              </a:rPr>
              <a:t>autodiodque</a:t>
            </a:r>
            <a:r>
              <a:rPr dirty="0">
                <a:solidFill>
                  <a:srgbClr val="000000"/>
                </a:solidFill>
                <a:latin typeface="Arial"/>
              </a:rPr>
              <a:t> pore ma as </a:t>
            </a:r>
            <a:r>
              <a:rPr dirty="0" err="1">
                <a:solidFill>
                  <a:srgbClr val="000000"/>
                </a:solidFill>
                <a:latin typeface="Arial"/>
              </a:rPr>
              <a:t>idis</a:t>
            </a:r>
            <a:r>
              <a:rPr dirty="0">
                <a:solidFill>
                  <a:srgbClr val="000000"/>
                </a:solidFill>
                <a:latin typeface="Arial"/>
              </a:rPr>
              <a:t> re, </a:t>
            </a:r>
            <a:r>
              <a:rPr dirty="0" err="1">
                <a:solidFill>
                  <a:srgbClr val="000000"/>
                </a:solidFill>
                <a:latin typeface="Arial"/>
              </a:rPr>
              <a:t>optavolupietur</a:t>
            </a:r>
            <a:r>
              <a:rPr dirty="0">
                <a:solidFill>
                  <a:srgbClr val="000000"/>
                </a:solidFill>
                <a:latin typeface="Arial"/>
              </a:rPr>
              <a:t>, </a:t>
            </a:r>
            <a:r>
              <a:rPr dirty="0" err="1">
                <a:solidFill>
                  <a:srgbClr val="000000"/>
                </a:solidFill>
                <a:latin typeface="Arial"/>
              </a:rPr>
              <a:t>toritaccullaboriostibustoomnis</a:t>
            </a:r>
            <a:r>
              <a:rPr dirty="0">
                <a:solidFill>
                  <a:srgbClr val="000000"/>
                </a:solidFill>
                <a:latin typeface="Arial"/>
              </a:rPr>
              <a:t> quos </a:t>
            </a:r>
            <a:r>
              <a:rPr dirty="0" err="1">
                <a:solidFill>
                  <a:srgbClr val="000000"/>
                </a:solidFill>
                <a:latin typeface="Arial"/>
              </a:rPr>
              <a:t>abo</a:t>
            </a:r>
            <a:r>
              <a:rPr dirty="0">
                <a:solidFill>
                  <a:srgbClr val="000000"/>
                </a:solidFill>
                <a:latin typeface="Arial"/>
              </a:rPr>
              <a:t>. </a:t>
            </a:r>
            <a:r>
              <a:rPr dirty="0" err="1">
                <a:solidFill>
                  <a:srgbClr val="000000"/>
                </a:solidFill>
                <a:latin typeface="Arial"/>
              </a:rPr>
              <a:t>Giam</a:t>
            </a:r>
            <a:r>
              <a:rPr dirty="0">
                <a:solidFill>
                  <a:srgbClr val="000000"/>
                </a:solidFill>
                <a:latin typeface="Arial"/>
              </a:rPr>
              <a:t>, </a:t>
            </a:r>
            <a:r>
              <a:rPr dirty="0" err="1">
                <a:solidFill>
                  <a:srgbClr val="000000"/>
                </a:solidFill>
                <a:latin typeface="Arial"/>
              </a:rPr>
              <a:t>tetuntfuga</a:t>
            </a:r>
            <a:r>
              <a:rPr dirty="0">
                <a:solidFill>
                  <a:srgbClr val="000000"/>
                </a:solidFill>
                <a:latin typeface="Arial"/>
              </a:rPr>
              <a:t>. </a:t>
            </a:r>
            <a:r>
              <a:rPr dirty="0" err="1">
                <a:solidFill>
                  <a:srgbClr val="000000"/>
                </a:solidFill>
                <a:latin typeface="Arial"/>
              </a:rPr>
              <a:t>Utquassimenia</a:t>
            </a:r>
            <a:r>
              <a:rPr dirty="0">
                <a:solidFill>
                  <a:srgbClr val="000000"/>
                </a:solidFill>
                <a:latin typeface="Arial"/>
              </a:rPr>
              <a:t> nest, </a:t>
            </a:r>
            <a:r>
              <a:rPr dirty="0" err="1">
                <a:solidFill>
                  <a:srgbClr val="000000"/>
                </a:solidFill>
                <a:latin typeface="Arial"/>
              </a:rPr>
              <a:t>explacipissiautplatur</a:t>
            </a:r>
            <a:r>
              <a:rPr dirty="0">
                <a:solidFill>
                  <a:srgbClr val="000000"/>
                </a:solidFill>
                <a:latin typeface="Arial"/>
              </a:rPr>
              <a:t>? Mi, con </a:t>
            </a:r>
            <a:r>
              <a:rPr dirty="0" err="1">
                <a:solidFill>
                  <a:srgbClr val="000000"/>
                </a:solidFill>
                <a:latin typeface="Arial"/>
              </a:rPr>
              <a:t>paris</a:t>
            </a:r>
            <a:r>
              <a:rPr dirty="0">
                <a:solidFill>
                  <a:srgbClr val="000000"/>
                </a:solidFill>
                <a:latin typeface="Arial"/>
              </a:rPr>
              <a:t> as </a:t>
            </a:r>
            <a:r>
              <a:rPr dirty="0" err="1">
                <a:solidFill>
                  <a:srgbClr val="000000"/>
                </a:solidFill>
                <a:latin typeface="Arial"/>
              </a:rPr>
              <a:t>vitateeatiisest</a:t>
            </a:r>
            <a:r>
              <a:rPr dirty="0">
                <a:solidFill>
                  <a:srgbClr val="000000"/>
                </a:solidFill>
                <a:latin typeface="Arial"/>
              </a:rPr>
              <a:t>, </a:t>
            </a:r>
            <a:r>
              <a:rPr dirty="0" err="1">
                <a:solidFill>
                  <a:srgbClr val="000000"/>
                </a:solidFill>
                <a:latin typeface="Arial"/>
              </a:rPr>
              <a:t>nisquianihicabo</a:t>
            </a:r>
            <a:r>
              <a:rPr dirty="0">
                <a:solidFill>
                  <a:srgbClr val="000000"/>
                </a:solidFill>
                <a:latin typeface="Arial"/>
              </a:rPr>
              <a:t>. </a:t>
            </a:r>
            <a:r>
              <a:rPr dirty="0" err="1">
                <a:solidFill>
                  <a:srgbClr val="000000"/>
                </a:solidFill>
                <a:latin typeface="Arial"/>
              </a:rPr>
              <a:t>Nequos</a:t>
            </a:r>
            <a:r>
              <a:rPr dirty="0">
                <a:solidFill>
                  <a:srgbClr val="000000"/>
                </a:solidFill>
                <a:latin typeface="Arial"/>
              </a:rPr>
              <a:t> ex </a:t>
            </a:r>
            <a:r>
              <a:rPr dirty="0" err="1">
                <a:solidFill>
                  <a:srgbClr val="000000"/>
                </a:solidFill>
                <a:latin typeface="Arial"/>
              </a:rPr>
              <a:t>exeostenulparuptatur</a:t>
            </a:r>
            <a:r>
              <a:rPr dirty="0">
                <a:solidFill>
                  <a:srgbClr val="000000"/>
                </a:solidFill>
                <a:latin typeface="Arial"/>
              </a:rPr>
              <a:t>? Qui </a:t>
            </a:r>
            <a:r>
              <a:rPr dirty="0" err="1">
                <a:solidFill>
                  <a:srgbClr val="000000"/>
                </a:solidFill>
                <a:latin typeface="Arial"/>
              </a:rPr>
              <a:t>optiursoluptiumeestiorepuda</a:t>
            </a:r>
            <a:r>
              <a:rPr dirty="0">
                <a:solidFill>
                  <a:srgbClr val="000000"/>
                </a:solidFill>
                <a:latin typeface="Arial"/>
              </a:rPr>
              <a:t> voles se voles </a:t>
            </a:r>
            <a:r>
              <a:rPr dirty="0" err="1">
                <a:solidFill>
                  <a:srgbClr val="000000"/>
                </a:solidFill>
                <a:latin typeface="Arial"/>
              </a:rPr>
              <a:t>quiaspeprovidullendasineceatepediteicientvoluptasadisectemdoluptatevolest</a:t>
            </a:r>
            <a:r>
              <a:rPr dirty="0">
                <a:solidFill>
                  <a:srgbClr val="000000"/>
                </a:solidFill>
                <a:latin typeface="Arial"/>
              </a:rPr>
              <a:t>, </a:t>
            </a:r>
            <a:r>
              <a:rPr dirty="0" err="1">
                <a:solidFill>
                  <a:srgbClr val="000000"/>
                </a:solidFill>
                <a:latin typeface="Arial"/>
              </a:rPr>
              <a:t>voloraeatam</a:t>
            </a:r>
            <a:r>
              <a:rPr dirty="0">
                <a:solidFill>
                  <a:srgbClr val="000000"/>
                </a:solidFill>
                <a:latin typeface="Arial"/>
              </a:rPr>
              <a:t> in </a:t>
            </a:r>
            <a:r>
              <a:rPr dirty="0" err="1">
                <a:solidFill>
                  <a:srgbClr val="000000"/>
                </a:solidFill>
                <a:latin typeface="Arial"/>
              </a:rPr>
              <a:t>raatetviducidiseaquae</a:t>
            </a:r>
            <a:r>
              <a:rPr dirty="0">
                <a:solidFill>
                  <a:srgbClr val="000000"/>
                </a:solidFill>
                <a:latin typeface="Arial"/>
              </a:rPr>
              <a:t>. </a:t>
            </a:r>
            <a:r>
              <a:rPr dirty="0" err="1">
                <a:solidFill>
                  <a:srgbClr val="000000"/>
                </a:solidFill>
                <a:latin typeface="Arial"/>
              </a:rPr>
              <a:t>Em</a:t>
            </a:r>
            <a:r>
              <a:rPr dirty="0">
                <a:solidFill>
                  <a:srgbClr val="000000"/>
                </a:solidFill>
                <a:latin typeface="Arial"/>
              </a:rPr>
              <a:t> deles </a:t>
            </a:r>
            <a:r>
              <a:rPr dirty="0" err="1">
                <a:solidFill>
                  <a:srgbClr val="000000"/>
                </a:solidFill>
                <a:latin typeface="Arial"/>
              </a:rPr>
              <a:t>doluptusestotatur</a:t>
            </a:r>
            <a:r>
              <a:rPr dirty="0">
                <a:solidFill>
                  <a:srgbClr val="000000"/>
                </a:solidFill>
                <a:latin typeface="Arial"/>
              </a:rPr>
              <a:t>? </a:t>
            </a:r>
            <a:r>
              <a:rPr dirty="0" err="1">
                <a:solidFill>
                  <a:srgbClr val="000000"/>
                </a:solidFill>
                <a:latin typeface="Arial"/>
              </a:rPr>
              <a:t>Igendellaprepedetur</a:t>
            </a:r>
            <a:r>
              <a:rPr dirty="0">
                <a:solidFill>
                  <a:srgbClr val="000000"/>
                </a:solidFill>
                <a:latin typeface="Arial"/>
              </a:rPr>
              <a:t>, sum </a:t>
            </a:r>
            <a:r>
              <a:rPr dirty="0" err="1">
                <a:solidFill>
                  <a:srgbClr val="000000"/>
                </a:solidFill>
                <a:latin typeface="Arial"/>
              </a:rPr>
              <a:t>fugiasperaerum</a:t>
            </a:r>
            <a:r>
              <a:rPr dirty="0">
                <a:solidFill>
                  <a:srgbClr val="000000"/>
                </a:solidFill>
                <a:latin typeface="Arial"/>
              </a:rPr>
              <a:t> re, sit </a:t>
            </a:r>
            <a:r>
              <a:rPr dirty="0" err="1">
                <a:solidFill>
                  <a:srgbClr val="000000"/>
                </a:solidFill>
                <a:latin typeface="Arial"/>
              </a:rPr>
              <a:t>autaspemoluptatiatiatevoluptur</a:t>
            </a:r>
            <a:r>
              <a:rPr dirty="0">
                <a:solidFill>
                  <a:srgbClr val="000000"/>
                </a:solidFill>
                <a:latin typeface="Arial"/>
              </a:rPr>
              <a:t>?</a:t>
            </a:r>
          </a:p>
          <a:p>
            <a:r>
              <a:rPr dirty="0" err="1">
                <a:solidFill>
                  <a:srgbClr val="000000"/>
                </a:solidFill>
                <a:latin typeface="Arial"/>
              </a:rPr>
              <a:t>Equirepellabiumet</a:t>
            </a:r>
            <a:r>
              <a:rPr dirty="0">
                <a:solidFill>
                  <a:srgbClr val="000000"/>
                </a:solidFill>
                <a:latin typeface="Arial"/>
              </a:rPr>
              <a:t>, </a:t>
            </a:r>
            <a:r>
              <a:rPr dirty="0" err="1">
                <a:solidFill>
                  <a:srgbClr val="000000"/>
                </a:solidFill>
                <a:latin typeface="Arial"/>
              </a:rPr>
              <a:t>nusapitoptatatusrepuditanonetlitiusabor</a:t>
            </a:r>
            <a:r>
              <a:rPr dirty="0">
                <a:solidFill>
                  <a:srgbClr val="000000"/>
                </a:solidFill>
                <a:latin typeface="Arial"/>
              </a:rPr>
              <a:t> as re </a:t>
            </a:r>
            <a:r>
              <a:rPr dirty="0" err="1">
                <a:solidFill>
                  <a:srgbClr val="000000"/>
                </a:solidFill>
                <a:latin typeface="Arial"/>
              </a:rPr>
              <a:t>quissimuseiumevernamsincturionneseporeptisrehenditat.Quevolorecuptaeiniminimepraeperunturibusandio</a:t>
            </a:r>
            <a:r>
              <a:rPr dirty="0">
                <a:solidFill>
                  <a:srgbClr val="000000"/>
                </a:solidFill>
                <a:latin typeface="Arial"/>
              </a:rPr>
              <a:t> et quae </a:t>
            </a:r>
            <a:r>
              <a:rPr dirty="0" err="1">
                <a:solidFill>
                  <a:srgbClr val="000000"/>
                </a:solidFill>
                <a:latin typeface="Arial"/>
              </a:rPr>
              <a:t>voloreperit</a:t>
            </a:r>
            <a:r>
              <a:rPr dirty="0">
                <a:solidFill>
                  <a:srgbClr val="000000"/>
                </a:solidFill>
                <a:latin typeface="Arial"/>
              </a:rPr>
              <a:t>, </a:t>
            </a:r>
            <a:r>
              <a:rPr dirty="0" err="1">
                <a:solidFill>
                  <a:srgbClr val="000000"/>
                </a:solidFill>
                <a:latin typeface="Arial"/>
              </a:rPr>
              <a:t>od</a:t>
            </a:r>
            <a:r>
              <a:rPr dirty="0">
                <a:solidFill>
                  <a:srgbClr val="000000"/>
                </a:solidFill>
                <a:latin typeface="Arial"/>
              </a:rPr>
              <a:t> qui </a:t>
            </a:r>
            <a:r>
              <a:rPr dirty="0" err="1">
                <a:solidFill>
                  <a:srgbClr val="000000"/>
                </a:solidFill>
                <a:latin typeface="Arial"/>
              </a:rPr>
              <a:t>dolutemautquiam</a:t>
            </a:r>
            <a:r>
              <a:rPr dirty="0">
                <a:solidFill>
                  <a:srgbClr val="000000"/>
                </a:solidFill>
                <a:latin typeface="Arial"/>
              </a:rPr>
              <a:t>, </a:t>
            </a:r>
            <a:r>
              <a:rPr dirty="0" err="1">
                <a:solidFill>
                  <a:srgbClr val="000000"/>
                </a:solidFill>
                <a:latin typeface="Arial"/>
              </a:rPr>
              <a:t>omnimpe</a:t>
            </a:r>
            <a:r>
              <a:rPr dirty="0">
                <a:solidFill>
                  <a:srgbClr val="000000"/>
                </a:solidFill>
                <a:latin typeface="Arial"/>
              </a:rPr>
              <a:t> num </a:t>
            </a:r>
            <a:r>
              <a:rPr dirty="0" err="1">
                <a:solidFill>
                  <a:srgbClr val="000000"/>
                </a:solidFill>
                <a:latin typeface="Arial"/>
              </a:rPr>
              <a:t>ipsanus</a:t>
            </a:r>
            <a:r>
              <a:rPr dirty="0">
                <a:solidFill>
                  <a:srgbClr val="000000"/>
                </a:solidFill>
                <a:latin typeface="Arial"/>
              </a:rPr>
              <a:t> dolor ma non </a:t>
            </a:r>
            <a:r>
              <a:rPr dirty="0" err="1">
                <a:solidFill>
                  <a:srgbClr val="000000"/>
                </a:solidFill>
                <a:latin typeface="Arial"/>
              </a:rPr>
              <a:t>corrumexeriorrepedigentiaectaiumaut</a:t>
            </a:r>
            <a:r>
              <a:rPr dirty="0">
                <a:solidFill>
                  <a:srgbClr val="000000"/>
                </a:solidFill>
                <a:latin typeface="Arial"/>
              </a:rPr>
              <a:t> arum </a:t>
            </a:r>
            <a:r>
              <a:rPr dirty="0" err="1">
                <a:solidFill>
                  <a:srgbClr val="000000"/>
                </a:solidFill>
                <a:latin typeface="Arial"/>
              </a:rPr>
              <a:t>rere</a:t>
            </a:r>
            <a:r>
              <a:rPr dirty="0">
                <a:solidFill>
                  <a:srgbClr val="000000"/>
                </a:solidFill>
                <a:latin typeface="Arial"/>
              </a:rPr>
              <a:t>, </a:t>
            </a:r>
            <a:r>
              <a:rPr dirty="0" err="1">
                <a:solidFill>
                  <a:srgbClr val="000000"/>
                </a:solidFill>
                <a:latin typeface="Arial"/>
              </a:rPr>
              <a:t>occusutemvolut</a:t>
            </a:r>
            <a:r>
              <a:rPr dirty="0">
                <a:solidFill>
                  <a:srgbClr val="000000"/>
                </a:solidFill>
                <a:latin typeface="Arial"/>
              </a:rPr>
              <a:t> qui </a:t>
            </a:r>
            <a:r>
              <a:rPr dirty="0" err="1">
                <a:solidFill>
                  <a:srgbClr val="000000"/>
                </a:solidFill>
                <a:latin typeface="Arial"/>
              </a:rPr>
              <a:t>delitasaut</a:t>
            </a:r>
            <a:r>
              <a:rPr dirty="0">
                <a:solidFill>
                  <a:srgbClr val="000000"/>
                </a:solidFill>
                <a:latin typeface="Arial"/>
              </a:rPr>
              <a:t> et </a:t>
            </a:r>
            <a:r>
              <a:rPr dirty="0" err="1">
                <a:solidFill>
                  <a:srgbClr val="000000"/>
                </a:solidFill>
                <a:latin typeface="Arial"/>
              </a:rPr>
              <a:t>alisutquuntiumautacculpavolentiusmagnatremideliquiamaceaquid</a:t>
            </a:r>
            <a:r>
              <a:rPr dirty="0">
                <a:solidFill>
                  <a:srgbClr val="000000"/>
                </a:solidFill>
                <a:latin typeface="Arial"/>
              </a:rPr>
              <a:t> et </a:t>
            </a:r>
            <a:r>
              <a:rPr dirty="0" err="1">
                <a:solidFill>
                  <a:srgbClr val="000000"/>
                </a:solidFill>
                <a:latin typeface="Arial"/>
              </a:rPr>
              <a:t>etvolorromoditaspid</a:t>
            </a:r>
            <a:r>
              <a:rPr dirty="0">
                <a:solidFill>
                  <a:srgbClr val="000000"/>
                </a:solidFill>
                <a:latin typeface="Arial"/>
              </a:rPr>
              <a:t> et, </a:t>
            </a:r>
            <a:r>
              <a:rPr dirty="0" err="1">
                <a:solidFill>
                  <a:srgbClr val="000000"/>
                </a:solidFill>
                <a:latin typeface="Arial"/>
              </a:rPr>
              <a:t>quoditasintacerumexperitio</a:t>
            </a:r>
            <a:r>
              <a:rPr dirty="0">
                <a:solidFill>
                  <a:srgbClr val="000000"/>
                </a:solidFill>
                <a:latin typeface="Arial"/>
              </a:rPr>
              <a:t>. </a:t>
            </a:r>
            <a:r>
              <a:rPr dirty="0" err="1">
                <a:solidFill>
                  <a:srgbClr val="000000"/>
                </a:solidFill>
                <a:latin typeface="Arial"/>
              </a:rPr>
              <a:t>Itatursuntutemque</a:t>
            </a:r>
            <a:r>
              <a:rPr dirty="0">
                <a:solidFill>
                  <a:srgbClr val="000000"/>
                </a:solidFill>
                <a:latin typeface="Arial"/>
              </a:rPr>
              <a:t> ex </a:t>
            </a:r>
            <a:r>
              <a:rPr dirty="0" err="1">
                <a:solidFill>
                  <a:srgbClr val="000000"/>
                </a:solidFill>
                <a:latin typeface="Arial"/>
              </a:rPr>
              <a:t>eaquevoluptaillignissimquiassunderitquenonsequis</a:t>
            </a:r>
            <a:r>
              <a:rPr dirty="0">
                <a:solidFill>
                  <a:srgbClr val="000000"/>
                </a:solidFill>
                <a:latin typeface="Arial"/>
              </a:rPr>
              <a:t> et quos </a:t>
            </a:r>
            <a:r>
              <a:rPr dirty="0" err="1">
                <a:solidFill>
                  <a:srgbClr val="000000"/>
                </a:solidFill>
                <a:latin typeface="Arial"/>
              </a:rPr>
              <a:t>coremfaceata</a:t>
            </a:r>
            <a:r>
              <a:rPr dirty="0">
                <a:solidFill>
                  <a:srgbClr val="000000"/>
                </a:solidFill>
                <a:latin typeface="Arial"/>
              </a:rPr>
              <a:t> as </a:t>
            </a:r>
            <a:r>
              <a:rPr dirty="0" err="1">
                <a:solidFill>
                  <a:srgbClr val="000000"/>
                </a:solidFill>
                <a:latin typeface="Arial"/>
              </a:rPr>
              <a:t>eaturaut</a:t>
            </a:r>
            <a:r>
              <a:rPr dirty="0">
                <a:solidFill>
                  <a:srgbClr val="000000"/>
                </a:solidFill>
                <a:latin typeface="Arial"/>
              </a:rPr>
              <a:t> et la et </a:t>
            </a:r>
            <a:r>
              <a:rPr dirty="0" err="1">
                <a:solidFill>
                  <a:srgbClr val="000000"/>
                </a:solidFill>
                <a:latin typeface="Arial"/>
              </a:rPr>
              <a:t>fuga</a:t>
            </a:r>
            <a:r>
              <a:rPr dirty="0">
                <a:solidFill>
                  <a:srgbClr val="000000"/>
                </a:solidFill>
                <a:latin typeface="Arial"/>
              </a:rPr>
              <a:t>. </a:t>
            </a:r>
            <a:r>
              <a:rPr dirty="0" err="1">
                <a:solidFill>
                  <a:srgbClr val="000000"/>
                </a:solidFill>
                <a:latin typeface="Arial"/>
              </a:rPr>
              <a:t>Nequiavoloratusci</a:t>
            </a:r>
            <a:r>
              <a:rPr dirty="0">
                <a:solidFill>
                  <a:srgbClr val="000000"/>
                </a:solidFill>
                <a:latin typeface="Arial"/>
              </a:rPr>
              <a:t> as </a:t>
            </a:r>
            <a:r>
              <a:rPr dirty="0" err="1">
                <a:solidFill>
                  <a:srgbClr val="000000"/>
                </a:solidFill>
                <a:latin typeface="Arial"/>
              </a:rPr>
              <a:t>mosipidellasimust</a:t>
            </a:r>
            <a:r>
              <a:rPr dirty="0">
                <a:solidFill>
                  <a:srgbClr val="000000"/>
                </a:solidFill>
                <a:latin typeface="Arial"/>
              </a:rPr>
              <a:t>, </a:t>
            </a:r>
            <a:r>
              <a:rPr dirty="0" err="1">
                <a:solidFill>
                  <a:srgbClr val="000000"/>
                </a:solidFill>
                <a:latin typeface="Arial"/>
              </a:rPr>
              <a:t>erferumquam</a:t>
            </a:r>
            <a:r>
              <a:rPr dirty="0">
                <a:solidFill>
                  <a:srgbClr val="000000"/>
                </a:solidFill>
                <a:latin typeface="Arial"/>
              </a:rPr>
              <a:t> et </a:t>
            </a:r>
            <a:r>
              <a:rPr dirty="0" err="1">
                <a:solidFill>
                  <a:srgbClr val="000000"/>
                </a:solidFill>
                <a:latin typeface="Arial"/>
              </a:rPr>
              <a:t>dolum</a:t>
            </a:r>
            <a:r>
              <a:rPr dirty="0">
                <a:solidFill>
                  <a:srgbClr val="000000"/>
                </a:solidFill>
                <a:latin typeface="Arial"/>
              </a:rPr>
              <a:t> in </a:t>
            </a:r>
            <a:r>
              <a:rPr dirty="0" err="1">
                <a:solidFill>
                  <a:srgbClr val="000000"/>
                </a:solidFill>
                <a:latin typeface="Arial"/>
              </a:rPr>
              <a:t>esequepesedquasdoluptaenimusdandebitasrehentioquiaspero</a:t>
            </a:r>
            <a:r>
              <a:rPr dirty="0">
                <a:solidFill>
                  <a:srgbClr val="000000"/>
                </a:solidFill>
                <a:latin typeface="Arial"/>
              </a:rPr>
              <a:t> el </a:t>
            </a:r>
            <a:r>
              <a:rPr dirty="0" err="1">
                <a:solidFill>
                  <a:srgbClr val="000000"/>
                </a:solidFill>
                <a:latin typeface="Arial"/>
              </a:rPr>
              <a:t>magnimporrorum</a:t>
            </a:r>
            <a:r>
              <a:rPr dirty="0">
                <a:solidFill>
                  <a:srgbClr val="000000"/>
                </a:solidFill>
                <a:latin typeface="Arial"/>
              </a:rPr>
              <a:t> sit </a:t>
            </a:r>
            <a:r>
              <a:rPr dirty="0" err="1">
                <a:solidFill>
                  <a:srgbClr val="000000"/>
                </a:solidFill>
                <a:latin typeface="Arial"/>
              </a:rPr>
              <a:t>voloratur</a:t>
            </a:r>
            <a:r>
              <a:rPr dirty="0">
                <a:solidFill>
                  <a:srgbClr val="000000"/>
                </a:solidFill>
                <a:latin typeface="Arial"/>
              </a:rPr>
              <a:t>, </a:t>
            </a:r>
            <a:r>
              <a:rPr dirty="0" err="1">
                <a:solidFill>
                  <a:srgbClr val="000000"/>
                </a:solidFill>
                <a:latin typeface="Arial"/>
              </a:rPr>
              <a:t>sundam</a:t>
            </a:r>
            <a:r>
              <a:rPr dirty="0">
                <a:solidFill>
                  <a:srgbClr val="000000"/>
                </a:solidFill>
                <a:latin typeface="Arial"/>
              </a:rPr>
              <a:t> eat </a:t>
            </a:r>
            <a:r>
              <a:rPr dirty="0" err="1">
                <a:solidFill>
                  <a:srgbClr val="000000"/>
                </a:solidFill>
                <a:latin typeface="Arial"/>
              </a:rPr>
              <a:t>litatinexperia</a:t>
            </a:r>
            <a:r>
              <a:rPr dirty="0">
                <a:solidFill>
                  <a:srgbClr val="000000"/>
                </a:solidFill>
                <a:latin typeface="Arial"/>
              </a:rPr>
              <a:t> sit </a:t>
            </a:r>
            <a:r>
              <a:rPr dirty="0" err="1">
                <a:solidFill>
                  <a:srgbClr val="000000"/>
                </a:solidFill>
                <a:latin typeface="Arial"/>
              </a:rPr>
              <a:t>autofficiuntquametlaccabo</a:t>
            </a:r>
            <a:r>
              <a:rPr dirty="0">
                <a:solidFill>
                  <a:srgbClr val="000000"/>
                </a:solidFill>
                <a:latin typeface="Arial"/>
              </a:rPr>
              <a:t>. Min re, </a:t>
            </a:r>
            <a:r>
              <a:rPr dirty="0" err="1">
                <a:solidFill>
                  <a:srgbClr val="000000"/>
                </a:solidFill>
                <a:latin typeface="Arial"/>
              </a:rPr>
              <a:t>oditatistemvoloremratemporestivolesciur</a:t>
            </a:r>
            <a:r>
              <a:rPr dirty="0">
                <a:solidFill>
                  <a:srgbClr val="000000"/>
                </a:solidFill>
                <a:latin typeface="Arial"/>
              </a:rPr>
              <a:t>?</a:t>
            </a:r>
          </a:p>
          <a:p>
            <a:r>
              <a:rPr dirty="0" err="1">
                <a:solidFill>
                  <a:srgbClr val="000000"/>
                </a:solidFill>
                <a:latin typeface="Arial"/>
              </a:rPr>
              <a:t>Equirepellabiumet</a:t>
            </a:r>
            <a:r>
              <a:rPr dirty="0">
                <a:solidFill>
                  <a:srgbClr val="000000"/>
                </a:solidFill>
                <a:latin typeface="Arial"/>
              </a:rPr>
              <a:t>, </a:t>
            </a:r>
            <a:r>
              <a:rPr dirty="0" err="1">
                <a:solidFill>
                  <a:srgbClr val="000000"/>
                </a:solidFill>
                <a:latin typeface="Arial"/>
              </a:rPr>
              <a:t>nusapitoptatatusrepuditanonetlitiusabor</a:t>
            </a:r>
            <a:r>
              <a:rPr dirty="0">
                <a:solidFill>
                  <a:srgbClr val="000000"/>
                </a:solidFill>
                <a:latin typeface="Arial"/>
              </a:rPr>
              <a:t> as re </a:t>
            </a:r>
            <a:r>
              <a:rPr dirty="0" err="1">
                <a:solidFill>
                  <a:srgbClr val="000000"/>
                </a:solidFill>
                <a:latin typeface="Arial"/>
              </a:rPr>
              <a:t>quissimuseiumevernamsincturionneseporeptisrehenditat.Quevolorecuptaeiniminimepraeperunturibusandio</a:t>
            </a:r>
            <a:r>
              <a:rPr dirty="0">
                <a:solidFill>
                  <a:srgbClr val="000000"/>
                </a:solidFill>
                <a:latin typeface="Arial"/>
              </a:rPr>
              <a:t> et quae </a:t>
            </a:r>
            <a:r>
              <a:rPr dirty="0" err="1">
                <a:solidFill>
                  <a:srgbClr val="000000"/>
                </a:solidFill>
                <a:latin typeface="Arial"/>
              </a:rPr>
              <a:t>voloreperit</a:t>
            </a:r>
            <a:r>
              <a:rPr dirty="0">
                <a:solidFill>
                  <a:srgbClr val="000000"/>
                </a:solidFill>
                <a:latin typeface="Arial"/>
              </a:rPr>
              <a:t>, </a:t>
            </a:r>
            <a:r>
              <a:rPr dirty="0" err="1">
                <a:solidFill>
                  <a:srgbClr val="000000"/>
                </a:solidFill>
                <a:latin typeface="Arial"/>
              </a:rPr>
              <a:t>od</a:t>
            </a:r>
            <a:r>
              <a:rPr dirty="0">
                <a:solidFill>
                  <a:srgbClr val="000000"/>
                </a:solidFill>
                <a:latin typeface="Arial"/>
              </a:rPr>
              <a:t> qui </a:t>
            </a:r>
            <a:r>
              <a:rPr dirty="0" err="1">
                <a:solidFill>
                  <a:srgbClr val="000000"/>
                </a:solidFill>
                <a:latin typeface="Arial"/>
              </a:rPr>
              <a:t>dolutemautquiam</a:t>
            </a:r>
            <a:r>
              <a:rPr dirty="0">
                <a:solidFill>
                  <a:srgbClr val="000000"/>
                </a:solidFill>
                <a:latin typeface="Arial"/>
              </a:rPr>
              <a:t>, </a:t>
            </a:r>
            <a:r>
              <a:rPr dirty="0" err="1">
                <a:solidFill>
                  <a:srgbClr val="000000"/>
                </a:solidFill>
                <a:latin typeface="Arial"/>
              </a:rPr>
              <a:t>omnimpe</a:t>
            </a:r>
            <a:r>
              <a:rPr dirty="0">
                <a:solidFill>
                  <a:srgbClr val="000000"/>
                </a:solidFill>
                <a:latin typeface="Arial"/>
              </a:rPr>
              <a:t> num </a:t>
            </a:r>
            <a:r>
              <a:rPr dirty="0" err="1">
                <a:solidFill>
                  <a:srgbClr val="000000"/>
                </a:solidFill>
                <a:latin typeface="Arial"/>
              </a:rPr>
              <a:t>ipsanus</a:t>
            </a:r>
            <a:r>
              <a:rPr dirty="0">
                <a:solidFill>
                  <a:srgbClr val="000000"/>
                </a:solidFill>
                <a:latin typeface="Arial"/>
              </a:rPr>
              <a:t> dolor ma non </a:t>
            </a:r>
            <a:r>
              <a:rPr dirty="0" err="1">
                <a:solidFill>
                  <a:srgbClr val="000000"/>
                </a:solidFill>
                <a:latin typeface="Arial"/>
              </a:rPr>
              <a:t>corrumexeriorrepedigentiaectaiumaut</a:t>
            </a:r>
            <a:r>
              <a:rPr dirty="0">
                <a:solidFill>
                  <a:srgbClr val="000000"/>
                </a:solidFill>
                <a:latin typeface="Arial"/>
              </a:rPr>
              <a:t> arum </a:t>
            </a:r>
            <a:r>
              <a:rPr dirty="0" err="1">
                <a:solidFill>
                  <a:srgbClr val="000000"/>
                </a:solidFill>
                <a:latin typeface="Arial"/>
              </a:rPr>
              <a:t>rere</a:t>
            </a:r>
            <a:r>
              <a:rPr dirty="0">
                <a:solidFill>
                  <a:srgbClr val="000000"/>
                </a:solidFill>
                <a:latin typeface="Arial"/>
              </a:rPr>
              <a:t>, </a:t>
            </a:r>
            <a:r>
              <a:rPr dirty="0" err="1">
                <a:solidFill>
                  <a:srgbClr val="000000"/>
                </a:solidFill>
                <a:latin typeface="Arial"/>
              </a:rPr>
              <a:t>occusutemvolut</a:t>
            </a:r>
            <a:r>
              <a:rPr dirty="0">
                <a:solidFill>
                  <a:srgbClr val="000000"/>
                </a:solidFill>
                <a:latin typeface="Arial"/>
              </a:rPr>
              <a:t> qui </a:t>
            </a:r>
            <a:r>
              <a:rPr dirty="0" err="1">
                <a:solidFill>
                  <a:srgbClr val="000000"/>
                </a:solidFill>
                <a:latin typeface="Arial"/>
              </a:rPr>
              <a:t>delitasaut</a:t>
            </a:r>
            <a:r>
              <a:rPr dirty="0">
                <a:solidFill>
                  <a:srgbClr val="000000"/>
                </a:solidFill>
                <a:latin typeface="Arial"/>
              </a:rPr>
              <a:t> et </a:t>
            </a:r>
            <a:r>
              <a:rPr dirty="0" err="1">
                <a:solidFill>
                  <a:srgbClr val="000000"/>
                </a:solidFill>
                <a:latin typeface="Arial"/>
              </a:rPr>
              <a:t>alisutquuntiumautacculpavolentiusmagnatremideliquiamaceaquid</a:t>
            </a:r>
            <a:r>
              <a:rPr dirty="0">
                <a:solidFill>
                  <a:srgbClr val="000000"/>
                </a:solidFill>
                <a:latin typeface="Arial"/>
              </a:rPr>
              <a:t> et </a:t>
            </a:r>
            <a:r>
              <a:rPr dirty="0" err="1">
                <a:solidFill>
                  <a:srgbClr val="000000"/>
                </a:solidFill>
                <a:latin typeface="Arial"/>
              </a:rPr>
              <a:t>etvolorromoditaspid</a:t>
            </a:r>
            <a:r>
              <a:rPr dirty="0">
                <a:solidFill>
                  <a:srgbClr val="000000"/>
                </a:solidFill>
                <a:latin typeface="Arial"/>
              </a:rPr>
              <a:t> et, </a:t>
            </a:r>
            <a:r>
              <a:rPr dirty="0" err="1">
                <a:solidFill>
                  <a:srgbClr val="000000"/>
                </a:solidFill>
                <a:latin typeface="Arial"/>
              </a:rPr>
              <a:t>quoditasintacerumexperitio</a:t>
            </a:r>
            <a:r>
              <a:rPr dirty="0">
                <a:solidFill>
                  <a:srgbClr val="000000"/>
                </a:solidFill>
                <a:latin typeface="Arial"/>
              </a:rPr>
              <a:t>. </a:t>
            </a:r>
            <a:r>
              <a:rPr dirty="0" err="1">
                <a:solidFill>
                  <a:srgbClr val="000000"/>
                </a:solidFill>
                <a:latin typeface="Arial"/>
              </a:rPr>
              <a:t>Itatursuntutemque</a:t>
            </a:r>
            <a:r>
              <a:rPr dirty="0">
                <a:solidFill>
                  <a:srgbClr val="000000"/>
                </a:solidFill>
                <a:latin typeface="Arial"/>
              </a:rPr>
              <a:t> ex </a:t>
            </a:r>
            <a:r>
              <a:rPr dirty="0" err="1">
                <a:solidFill>
                  <a:srgbClr val="000000"/>
                </a:solidFill>
                <a:latin typeface="Arial"/>
              </a:rPr>
              <a:t>eaquevoluptaillignissimquiassunderitquenonsequis</a:t>
            </a:r>
            <a:r>
              <a:rPr dirty="0">
                <a:solidFill>
                  <a:srgbClr val="000000"/>
                </a:solidFill>
                <a:latin typeface="Arial"/>
              </a:rPr>
              <a:t> et quos </a:t>
            </a:r>
            <a:r>
              <a:rPr dirty="0" err="1">
                <a:solidFill>
                  <a:srgbClr val="000000"/>
                </a:solidFill>
                <a:latin typeface="Arial"/>
              </a:rPr>
              <a:t>coremfaceata</a:t>
            </a:r>
            <a:r>
              <a:rPr dirty="0">
                <a:solidFill>
                  <a:srgbClr val="000000"/>
                </a:solidFill>
                <a:latin typeface="Arial"/>
              </a:rPr>
              <a:t> as </a:t>
            </a:r>
            <a:r>
              <a:rPr dirty="0" err="1">
                <a:solidFill>
                  <a:srgbClr val="000000"/>
                </a:solidFill>
                <a:latin typeface="Arial"/>
              </a:rPr>
              <a:t>eaturaut</a:t>
            </a:r>
            <a:r>
              <a:rPr dirty="0">
                <a:solidFill>
                  <a:srgbClr val="000000"/>
                </a:solidFill>
                <a:latin typeface="Arial"/>
              </a:rPr>
              <a:t> et la et </a:t>
            </a:r>
            <a:r>
              <a:rPr dirty="0" err="1">
                <a:solidFill>
                  <a:srgbClr val="000000"/>
                </a:solidFill>
                <a:latin typeface="Arial"/>
              </a:rPr>
              <a:t>fuga</a:t>
            </a:r>
            <a:r>
              <a:rPr dirty="0">
                <a:solidFill>
                  <a:srgbClr val="000000"/>
                </a:solidFill>
                <a:latin typeface="Arial"/>
              </a:rPr>
              <a:t>. </a:t>
            </a:r>
            <a:r>
              <a:rPr dirty="0" err="1">
                <a:solidFill>
                  <a:srgbClr val="000000"/>
                </a:solidFill>
                <a:latin typeface="Arial"/>
              </a:rPr>
              <a:t>Nequiavoloratusci</a:t>
            </a:r>
            <a:r>
              <a:rPr dirty="0">
                <a:solidFill>
                  <a:srgbClr val="000000"/>
                </a:solidFill>
                <a:latin typeface="Arial"/>
              </a:rPr>
              <a:t> as </a:t>
            </a:r>
            <a:r>
              <a:rPr dirty="0" err="1">
                <a:solidFill>
                  <a:srgbClr val="000000"/>
                </a:solidFill>
                <a:latin typeface="Arial"/>
              </a:rPr>
              <a:t>mosipidellasimust</a:t>
            </a:r>
            <a:r>
              <a:rPr dirty="0">
                <a:solidFill>
                  <a:srgbClr val="000000"/>
                </a:solidFill>
                <a:latin typeface="Arial"/>
              </a:rPr>
              <a:t>, </a:t>
            </a:r>
            <a:r>
              <a:rPr dirty="0" err="1">
                <a:solidFill>
                  <a:srgbClr val="000000"/>
                </a:solidFill>
                <a:latin typeface="Arial"/>
              </a:rPr>
              <a:t>erferumquam</a:t>
            </a:r>
            <a:r>
              <a:rPr dirty="0">
                <a:solidFill>
                  <a:srgbClr val="000000"/>
                </a:solidFill>
                <a:latin typeface="Arial"/>
              </a:rPr>
              <a:t> et </a:t>
            </a:r>
            <a:r>
              <a:rPr dirty="0" err="1">
                <a:solidFill>
                  <a:srgbClr val="000000"/>
                </a:solidFill>
                <a:latin typeface="Arial"/>
              </a:rPr>
              <a:t>dolum</a:t>
            </a:r>
            <a:r>
              <a:rPr dirty="0">
                <a:solidFill>
                  <a:srgbClr val="000000"/>
                </a:solidFill>
                <a:latin typeface="Arial"/>
              </a:rPr>
              <a:t> in </a:t>
            </a:r>
            <a:r>
              <a:rPr dirty="0" err="1">
                <a:solidFill>
                  <a:srgbClr val="000000"/>
                </a:solidFill>
                <a:latin typeface="Arial"/>
              </a:rPr>
              <a:t>esequepesedquasdoluptaenimusdandebitasrehentioquiaspero</a:t>
            </a:r>
            <a:r>
              <a:rPr dirty="0">
                <a:solidFill>
                  <a:srgbClr val="000000"/>
                </a:solidFill>
                <a:latin typeface="Arial"/>
              </a:rPr>
              <a:t> el </a:t>
            </a:r>
            <a:r>
              <a:rPr dirty="0" err="1">
                <a:solidFill>
                  <a:srgbClr val="000000"/>
                </a:solidFill>
                <a:latin typeface="Arial"/>
              </a:rPr>
              <a:t>magnimporrorum</a:t>
            </a:r>
            <a:r>
              <a:rPr dirty="0">
                <a:solidFill>
                  <a:srgbClr val="000000"/>
                </a:solidFill>
                <a:latin typeface="Arial"/>
              </a:rPr>
              <a:t> sit </a:t>
            </a:r>
            <a:r>
              <a:rPr dirty="0" err="1">
                <a:solidFill>
                  <a:srgbClr val="000000"/>
                </a:solidFill>
                <a:latin typeface="Arial"/>
              </a:rPr>
              <a:t>voloratur</a:t>
            </a:r>
            <a:r>
              <a:rPr dirty="0">
                <a:solidFill>
                  <a:srgbClr val="000000"/>
                </a:solidFill>
                <a:latin typeface="Arial"/>
              </a:rPr>
              <a:t>, </a:t>
            </a:r>
            <a:r>
              <a:rPr dirty="0" err="1">
                <a:solidFill>
                  <a:srgbClr val="000000"/>
                </a:solidFill>
                <a:latin typeface="Arial"/>
              </a:rPr>
              <a:t>sundam</a:t>
            </a:r>
            <a:r>
              <a:rPr dirty="0">
                <a:solidFill>
                  <a:srgbClr val="000000"/>
                </a:solidFill>
                <a:latin typeface="Arial"/>
              </a:rPr>
              <a:t> eat </a:t>
            </a:r>
            <a:r>
              <a:rPr dirty="0" err="1">
                <a:solidFill>
                  <a:srgbClr val="000000"/>
                </a:solidFill>
                <a:latin typeface="Arial"/>
              </a:rPr>
              <a:t>litatinexperia</a:t>
            </a:r>
            <a:r>
              <a:rPr dirty="0">
                <a:solidFill>
                  <a:srgbClr val="000000"/>
                </a:solidFill>
                <a:latin typeface="Arial"/>
              </a:rPr>
              <a:t> sit </a:t>
            </a:r>
            <a:r>
              <a:rPr dirty="0" err="1">
                <a:solidFill>
                  <a:srgbClr val="000000"/>
                </a:solidFill>
                <a:latin typeface="Arial"/>
              </a:rPr>
              <a:t>autofficiuntquametlaccabo</a:t>
            </a:r>
            <a:r>
              <a:rPr dirty="0">
                <a:solidFill>
                  <a:srgbClr val="000000"/>
                </a:solidFill>
                <a:latin typeface="Arial"/>
              </a:rPr>
              <a:t>. Min re, </a:t>
            </a:r>
            <a:r>
              <a:rPr dirty="0" err="1">
                <a:solidFill>
                  <a:srgbClr val="000000"/>
                </a:solidFill>
                <a:latin typeface="Arial"/>
              </a:rPr>
              <a:t>oditatistemvoloremratemporestivolesciur</a:t>
            </a:r>
            <a:r>
              <a:rPr dirty="0">
                <a:solidFill>
                  <a:srgbClr val="000000"/>
                </a:solidFill>
                <a:latin typeface="Arial"/>
              </a:rPr>
              <a:t>?</a:t>
            </a:r>
          </a:p>
          <a:p>
            <a:r>
              <a:rPr dirty="0" err="1">
                <a:solidFill>
                  <a:srgbClr val="000000"/>
                </a:solidFill>
                <a:latin typeface="Arial"/>
              </a:rPr>
              <a:t>Cusexeruntevoluptis</a:t>
            </a:r>
            <a:r>
              <a:rPr dirty="0">
                <a:solidFill>
                  <a:srgbClr val="000000"/>
                </a:solidFill>
                <a:latin typeface="Arial"/>
              </a:rPr>
              <a:t> as </a:t>
            </a:r>
            <a:r>
              <a:rPr dirty="0" err="1">
                <a:solidFill>
                  <a:srgbClr val="000000"/>
                </a:solidFill>
                <a:latin typeface="Arial"/>
              </a:rPr>
              <a:t>moditiaconserum</a:t>
            </a:r>
            <a:r>
              <a:rPr dirty="0">
                <a:solidFill>
                  <a:srgbClr val="000000"/>
                </a:solidFill>
                <a:latin typeface="Arial"/>
              </a:rPr>
              <a:t> quae </a:t>
            </a:r>
            <a:r>
              <a:rPr dirty="0" err="1">
                <a:solidFill>
                  <a:srgbClr val="000000"/>
                </a:solidFill>
                <a:latin typeface="Arial"/>
              </a:rPr>
              <a:t>nulluptaquatasitatevoluptatem</a:t>
            </a:r>
            <a:r>
              <a:rPr dirty="0">
                <a:solidFill>
                  <a:srgbClr val="000000"/>
                </a:solidFill>
                <a:latin typeface="Arial"/>
              </a:rPr>
              <a:t> et </a:t>
            </a:r>
            <a:r>
              <a:rPr dirty="0" err="1">
                <a:solidFill>
                  <a:srgbClr val="000000"/>
                </a:solidFill>
                <a:latin typeface="Arial"/>
              </a:rPr>
              <a:t>moluptaturmoluptat</a:t>
            </a:r>
            <a:r>
              <a:rPr dirty="0">
                <a:solidFill>
                  <a:srgbClr val="000000"/>
                </a:solidFill>
                <a:latin typeface="Arial"/>
              </a:rPr>
              <a:t> el id </a:t>
            </a:r>
            <a:r>
              <a:rPr dirty="0" err="1">
                <a:solidFill>
                  <a:srgbClr val="000000"/>
                </a:solidFill>
                <a:latin typeface="Arial"/>
              </a:rPr>
              <a:t>quasauditis</a:t>
            </a:r>
            <a:r>
              <a:rPr dirty="0">
                <a:solidFill>
                  <a:srgbClr val="000000"/>
                </a:solidFill>
                <a:latin typeface="Arial"/>
              </a:rPr>
              <a:t> min </a:t>
            </a:r>
            <a:r>
              <a:rPr dirty="0" err="1">
                <a:solidFill>
                  <a:srgbClr val="000000"/>
                </a:solidFill>
                <a:latin typeface="Arial"/>
              </a:rPr>
              <a:t>pediasitibustemquiadolorehenduntescientincidentuseiundeodis</a:t>
            </a:r>
            <a:r>
              <a:rPr dirty="0">
                <a:solidFill>
                  <a:srgbClr val="000000"/>
                </a:solidFill>
                <a:latin typeface="Arial"/>
              </a:rPr>
              <a:t> ex </a:t>
            </a:r>
            <a:r>
              <a:rPr dirty="0" err="1">
                <a:solidFill>
                  <a:srgbClr val="000000"/>
                </a:solidFill>
                <a:latin typeface="Arial"/>
              </a:rPr>
              <a:t>experiorest</a:t>
            </a:r>
            <a:r>
              <a:rPr dirty="0">
                <a:solidFill>
                  <a:srgbClr val="000000"/>
                </a:solidFill>
                <a:latin typeface="Arial"/>
              </a:rPr>
              <a:t>, </a:t>
            </a:r>
            <a:r>
              <a:rPr dirty="0" err="1">
                <a:solidFill>
                  <a:srgbClr val="000000"/>
                </a:solidFill>
                <a:latin typeface="Arial"/>
              </a:rPr>
              <a:t>nossollisreroremolescitesrenissandemquiamus</a:t>
            </a:r>
            <a:r>
              <a:rPr dirty="0">
                <a:solidFill>
                  <a:srgbClr val="000000"/>
                </a:solidFill>
                <a:latin typeface="Arial"/>
              </a:rPr>
              <a:t>, </a:t>
            </a:r>
            <a:r>
              <a:rPr dirty="0" err="1">
                <a:solidFill>
                  <a:srgbClr val="000000"/>
                </a:solidFill>
                <a:latin typeface="Arial"/>
              </a:rPr>
              <a:t>occumanditiiseossint</a:t>
            </a:r>
            <a:r>
              <a:rPr dirty="0">
                <a:solidFill>
                  <a:srgbClr val="000000"/>
                </a:solidFill>
                <a:latin typeface="Arial"/>
              </a:rPr>
              <a:t> et </a:t>
            </a:r>
            <a:r>
              <a:rPr dirty="0" err="1">
                <a:solidFill>
                  <a:srgbClr val="000000"/>
                </a:solidFill>
                <a:latin typeface="Arial"/>
              </a:rPr>
              <a:t>exernatursimi</a:t>
            </a:r>
            <a:r>
              <a:rPr dirty="0">
                <a:solidFill>
                  <a:srgbClr val="000000"/>
                </a:solidFill>
                <a:latin typeface="Arial"/>
              </a:rPr>
              <a:t>, </a:t>
            </a:r>
            <a:r>
              <a:rPr dirty="0" err="1">
                <a:solidFill>
                  <a:srgbClr val="000000"/>
                </a:solidFill>
                <a:latin typeface="Arial"/>
              </a:rPr>
              <a:t>susmolorepta</a:t>
            </a:r>
            <a:r>
              <a:rPr dirty="0">
                <a:solidFill>
                  <a:srgbClr val="000000"/>
                </a:solidFill>
                <a:latin typeface="Arial"/>
              </a:rPr>
              <a:t> soles </a:t>
            </a:r>
            <a:r>
              <a:rPr dirty="0" err="1">
                <a:solidFill>
                  <a:srgbClr val="000000"/>
                </a:solidFill>
                <a:latin typeface="Arial"/>
              </a:rPr>
              <a:t>ipic</a:t>
            </a:r>
            <a:r>
              <a:rPr dirty="0">
                <a:solidFill>
                  <a:srgbClr val="000000"/>
                </a:solidFill>
                <a:latin typeface="Arial"/>
              </a:rPr>
              <a:t> tem core, </a:t>
            </a:r>
            <a:r>
              <a:rPr dirty="0" err="1">
                <a:solidFill>
                  <a:srgbClr val="000000"/>
                </a:solidFill>
                <a:latin typeface="Arial"/>
              </a:rPr>
              <a:t>nonsequamium</a:t>
            </a:r>
            <a:r>
              <a:rPr dirty="0">
                <a:solidFill>
                  <a:srgbClr val="000000"/>
                </a:solidFill>
                <a:latin typeface="Arial"/>
              </a:rPr>
              <a:t>, </a:t>
            </a:r>
            <a:r>
              <a:rPr dirty="0" err="1">
                <a:solidFill>
                  <a:srgbClr val="000000"/>
                </a:solidFill>
                <a:latin typeface="Arial"/>
              </a:rPr>
              <a:t>quaestrum</a:t>
            </a:r>
            <a:r>
              <a:rPr dirty="0">
                <a:solidFill>
                  <a:srgbClr val="000000"/>
                </a:solidFill>
                <a:latin typeface="Arial"/>
              </a:rPr>
              <a:t> re </a:t>
            </a:r>
            <a:r>
              <a:rPr dirty="0" err="1">
                <a:solidFill>
                  <a:srgbClr val="000000"/>
                </a:solidFill>
                <a:latin typeface="Arial"/>
              </a:rPr>
              <a:t>remquamni</a:t>
            </a:r>
            <a:r>
              <a:rPr dirty="0">
                <a:solidFill>
                  <a:srgbClr val="000000"/>
                </a:solidFill>
                <a:latin typeface="Arial"/>
              </a:rPr>
              <a:t> sit </a:t>
            </a:r>
            <a:r>
              <a:rPr dirty="0" err="1">
                <a:solidFill>
                  <a:srgbClr val="000000"/>
                </a:solidFill>
                <a:latin typeface="Arial"/>
              </a:rPr>
              <a:t>voluptaecorremperibusant</a:t>
            </a:r>
            <a:r>
              <a:rPr dirty="0">
                <a:solidFill>
                  <a:srgbClr val="000000"/>
                </a:solidFill>
                <a:latin typeface="Arial"/>
              </a:rPr>
              <a:t> et</a:t>
            </a: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pPr lvl="0"/>
            <a:r>
              <a:rPr lang="de-DE" dirty="0" err="1">
                <a:solidFill>
                  <a:srgbClr val="000000"/>
                </a:solidFill>
                <a:latin typeface="Arial"/>
                <a:cs typeface="+mn-cs"/>
              </a:rPr>
              <a:t>Cusexeruntevoluptis</a:t>
            </a:r>
            <a:r>
              <a:rPr lang="de-DE" dirty="0">
                <a:solidFill>
                  <a:srgbClr val="000000"/>
                </a:solidFill>
                <a:latin typeface="Arial"/>
                <a:cs typeface="+mn-cs"/>
              </a:rPr>
              <a:t> </a:t>
            </a:r>
            <a:r>
              <a:rPr lang="de-DE" dirty="0" err="1">
                <a:solidFill>
                  <a:srgbClr val="000000"/>
                </a:solidFill>
                <a:latin typeface="Arial"/>
                <a:cs typeface="+mn-cs"/>
              </a:rPr>
              <a:t>as</a:t>
            </a:r>
            <a:r>
              <a:rPr lang="de-DE" dirty="0">
                <a:solidFill>
                  <a:srgbClr val="000000"/>
                </a:solidFill>
                <a:latin typeface="Arial"/>
                <a:cs typeface="+mn-cs"/>
              </a:rPr>
              <a:t> </a:t>
            </a:r>
            <a:r>
              <a:rPr lang="de-DE" dirty="0" err="1">
                <a:solidFill>
                  <a:srgbClr val="000000"/>
                </a:solidFill>
                <a:latin typeface="Arial"/>
                <a:cs typeface="+mn-cs"/>
              </a:rPr>
              <a:t>moditiaconserum</a:t>
            </a:r>
            <a:r>
              <a:rPr lang="de-DE" dirty="0">
                <a:solidFill>
                  <a:srgbClr val="000000"/>
                </a:solidFill>
                <a:latin typeface="Arial"/>
                <a:cs typeface="+mn-cs"/>
              </a:rPr>
              <a:t> </a:t>
            </a:r>
            <a:r>
              <a:rPr lang="de-DE" dirty="0" err="1">
                <a:solidFill>
                  <a:srgbClr val="000000"/>
                </a:solidFill>
                <a:latin typeface="Arial"/>
                <a:cs typeface="+mn-cs"/>
              </a:rPr>
              <a:t>quae</a:t>
            </a:r>
            <a:r>
              <a:rPr lang="de-DE" dirty="0">
                <a:solidFill>
                  <a:srgbClr val="000000"/>
                </a:solidFill>
                <a:latin typeface="Arial"/>
                <a:cs typeface="+mn-cs"/>
              </a:rPr>
              <a:t> </a:t>
            </a:r>
            <a:r>
              <a:rPr lang="de-DE" dirty="0" err="1">
                <a:solidFill>
                  <a:srgbClr val="000000"/>
                </a:solidFill>
                <a:latin typeface="Arial"/>
                <a:cs typeface="+mn-cs"/>
              </a:rPr>
              <a:t>nulluptaquatasitatevoluptatem</a:t>
            </a:r>
            <a:r>
              <a:rPr lang="de-DE" dirty="0">
                <a:solidFill>
                  <a:srgbClr val="000000"/>
                </a:solidFill>
                <a:latin typeface="Arial"/>
                <a:cs typeface="+mn-cs"/>
              </a:rPr>
              <a:t> et </a:t>
            </a:r>
            <a:r>
              <a:rPr lang="de-DE" dirty="0" err="1">
                <a:solidFill>
                  <a:srgbClr val="000000"/>
                </a:solidFill>
                <a:latin typeface="Arial"/>
                <a:cs typeface="+mn-cs"/>
              </a:rPr>
              <a:t>moluptaturmoluptat</a:t>
            </a:r>
            <a:r>
              <a:rPr lang="de-DE" dirty="0">
                <a:solidFill>
                  <a:srgbClr val="000000"/>
                </a:solidFill>
                <a:latin typeface="Arial"/>
                <a:cs typeface="+mn-cs"/>
              </a:rPr>
              <a:t> </a:t>
            </a:r>
            <a:r>
              <a:rPr lang="de-DE" dirty="0" err="1">
                <a:solidFill>
                  <a:srgbClr val="000000"/>
                </a:solidFill>
                <a:latin typeface="Arial"/>
                <a:cs typeface="+mn-cs"/>
              </a:rPr>
              <a:t>el</a:t>
            </a:r>
            <a:r>
              <a:rPr lang="de-DE" dirty="0">
                <a:solidFill>
                  <a:srgbClr val="000000"/>
                </a:solidFill>
                <a:latin typeface="Arial"/>
                <a:cs typeface="+mn-cs"/>
              </a:rPr>
              <a:t> </a:t>
            </a:r>
            <a:r>
              <a:rPr lang="de-DE" dirty="0" err="1">
                <a:solidFill>
                  <a:srgbClr val="000000"/>
                </a:solidFill>
                <a:latin typeface="Arial"/>
                <a:cs typeface="+mn-cs"/>
              </a:rPr>
              <a:t>id</a:t>
            </a:r>
            <a:r>
              <a:rPr lang="de-DE" dirty="0">
                <a:solidFill>
                  <a:srgbClr val="000000"/>
                </a:solidFill>
                <a:latin typeface="Arial"/>
                <a:cs typeface="+mn-cs"/>
              </a:rPr>
              <a:t> </a:t>
            </a:r>
            <a:r>
              <a:rPr lang="de-DE" dirty="0" err="1">
                <a:solidFill>
                  <a:srgbClr val="000000"/>
                </a:solidFill>
                <a:latin typeface="Arial"/>
                <a:cs typeface="+mn-cs"/>
              </a:rPr>
              <a:t>quasauditis</a:t>
            </a:r>
            <a:r>
              <a:rPr lang="de-DE" dirty="0">
                <a:solidFill>
                  <a:srgbClr val="000000"/>
                </a:solidFill>
                <a:latin typeface="Arial"/>
                <a:cs typeface="+mn-cs"/>
              </a:rPr>
              <a:t> min </a:t>
            </a:r>
            <a:r>
              <a:rPr lang="de-DE" dirty="0" err="1">
                <a:solidFill>
                  <a:srgbClr val="000000"/>
                </a:solidFill>
                <a:latin typeface="Arial"/>
                <a:cs typeface="+mn-cs"/>
              </a:rPr>
              <a:t>pediasitibustemquiadolorehenduntescientincidentuseiundeodis</a:t>
            </a:r>
            <a:r>
              <a:rPr lang="de-DE" dirty="0">
                <a:solidFill>
                  <a:srgbClr val="000000"/>
                </a:solidFill>
                <a:latin typeface="Arial"/>
                <a:cs typeface="+mn-cs"/>
              </a:rPr>
              <a:t> ex </a:t>
            </a:r>
            <a:r>
              <a:rPr lang="de-DE" dirty="0" err="1">
                <a:solidFill>
                  <a:srgbClr val="000000"/>
                </a:solidFill>
                <a:latin typeface="Arial"/>
                <a:cs typeface="+mn-cs"/>
              </a:rPr>
              <a:t>experiorest</a:t>
            </a:r>
            <a:r>
              <a:rPr lang="de-DE" dirty="0">
                <a:solidFill>
                  <a:srgbClr val="000000"/>
                </a:solidFill>
                <a:latin typeface="Arial"/>
                <a:cs typeface="+mn-cs"/>
              </a:rPr>
              <a:t>, </a:t>
            </a:r>
            <a:r>
              <a:rPr lang="de-DE" dirty="0" err="1">
                <a:solidFill>
                  <a:srgbClr val="000000"/>
                </a:solidFill>
                <a:latin typeface="Arial"/>
                <a:cs typeface="+mn-cs"/>
              </a:rPr>
              <a:t>nossollisreroremolescitesrenissandemquiamus</a:t>
            </a:r>
            <a:r>
              <a:rPr lang="de-DE" dirty="0">
                <a:solidFill>
                  <a:srgbClr val="000000"/>
                </a:solidFill>
                <a:latin typeface="Arial"/>
                <a:cs typeface="+mn-cs"/>
              </a:rPr>
              <a:t>, </a:t>
            </a:r>
            <a:r>
              <a:rPr lang="de-DE" dirty="0" err="1">
                <a:solidFill>
                  <a:srgbClr val="000000"/>
                </a:solidFill>
                <a:latin typeface="Arial"/>
                <a:cs typeface="+mn-cs"/>
              </a:rPr>
              <a:t>occumanditiiseossint</a:t>
            </a:r>
            <a:r>
              <a:rPr lang="de-DE" dirty="0">
                <a:solidFill>
                  <a:srgbClr val="000000"/>
                </a:solidFill>
                <a:latin typeface="Arial"/>
                <a:cs typeface="+mn-cs"/>
              </a:rPr>
              <a:t> et </a:t>
            </a:r>
            <a:r>
              <a:rPr lang="de-DE" dirty="0" err="1">
                <a:solidFill>
                  <a:srgbClr val="000000"/>
                </a:solidFill>
                <a:latin typeface="Arial"/>
                <a:cs typeface="+mn-cs"/>
              </a:rPr>
              <a:t>exernatursimi</a:t>
            </a:r>
            <a:r>
              <a:rPr lang="de-DE" dirty="0">
                <a:solidFill>
                  <a:srgbClr val="000000"/>
                </a:solidFill>
                <a:latin typeface="Arial"/>
                <a:cs typeface="+mn-cs"/>
              </a:rPr>
              <a:t>, </a:t>
            </a:r>
            <a:r>
              <a:rPr lang="de-DE" dirty="0" err="1">
                <a:solidFill>
                  <a:srgbClr val="000000"/>
                </a:solidFill>
                <a:latin typeface="Arial"/>
                <a:cs typeface="+mn-cs"/>
              </a:rPr>
              <a:t>susmolorepta</a:t>
            </a:r>
            <a:r>
              <a:rPr lang="de-DE" dirty="0">
                <a:solidFill>
                  <a:srgbClr val="000000"/>
                </a:solidFill>
                <a:latin typeface="Arial"/>
                <a:cs typeface="+mn-cs"/>
              </a:rPr>
              <a:t> </a:t>
            </a:r>
            <a:r>
              <a:rPr lang="de-DE" dirty="0" err="1">
                <a:solidFill>
                  <a:srgbClr val="000000"/>
                </a:solidFill>
                <a:latin typeface="Arial"/>
                <a:cs typeface="+mn-cs"/>
              </a:rPr>
              <a:t>soles</a:t>
            </a:r>
            <a:r>
              <a:rPr lang="de-DE" dirty="0">
                <a:solidFill>
                  <a:srgbClr val="000000"/>
                </a:solidFill>
                <a:latin typeface="Arial"/>
                <a:cs typeface="+mn-cs"/>
              </a:rPr>
              <a:t> </a:t>
            </a:r>
            <a:r>
              <a:rPr lang="de-DE" dirty="0" err="1">
                <a:solidFill>
                  <a:srgbClr val="000000"/>
                </a:solidFill>
                <a:latin typeface="Arial"/>
                <a:cs typeface="+mn-cs"/>
              </a:rPr>
              <a:t>ipic</a:t>
            </a:r>
            <a:r>
              <a:rPr lang="de-DE" dirty="0">
                <a:solidFill>
                  <a:srgbClr val="000000"/>
                </a:solidFill>
                <a:latin typeface="Arial"/>
                <a:cs typeface="+mn-cs"/>
              </a:rPr>
              <a:t> </a:t>
            </a:r>
            <a:r>
              <a:rPr lang="de-DE" dirty="0" err="1">
                <a:solidFill>
                  <a:srgbClr val="000000"/>
                </a:solidFill>
                <a:latin typeface="Arial"/>
                <a:cs typeface="+mn-cs"/>
              </a:rPr>
              <a:t>tem</a:t>
            </a:r>
            <a:r>
              <a:rPr lang="de-DE" dirty="0">
                <a:solidFill>
                  <a:srgbClr val="000000"/>
                </a:solidFill>
                <a:latin typeface="Arial"/>
                <a:cs typeface="+mn-cs"/>
              </a:rPr>
              <a:t> </a:t>
            </a:r>
            <a:r>
              <a:rPr lang="de-DE" dirty="0" err="1">
                <a:solidFill>
                  <a:srgbClr val="000000"/>
                </a:solidFill>
                <a:latin typeface="Arial"/>
                <a:cs typeface="+mn-cs"/>
              </a:rPr>
              <a:t>core</a:t>
            </a:r>
            <a:r>
              <a:rPr lang="de-DE" dirty="0">
                <a:solidFill>
                  <a:srgbClr val="000000"/>
                </a:solidFill>
                <a:latin typeface="Arial"/>
                <a:cs typeface="+mn-cs"/>
              </a:rPr>
              <a:t>, </a:t>
            </a:r>
            <a:r>
              <a:rPr lang="de-DE" dirty="0" err="1">
                <a:solidFill>
                  <a:srgbClr val="000000"/>
                </a:solidFill>
                <a:latin typeface="Arial"/>
                <a:cs typeface="+mn-cs"/>
              </a:rPr>
              <a:t>nonsequamium</a:t>
            </a:r>
            <a:r>
              <a:rPr lang="de-DE" dirty="0">
                <a:solidFill>
                  <a:srgbClr val="000000"/>
                </a:solidFill>
                <a:latin typeface="Arial"/>
                <a:cs typeface="+mn-cs"/>
              </a:rPr>
              <a:t>, </a:t>
            </a:r>
            <a:r>
              <a:rPr lang="de-DE" dirty="0" err="1">
                <a:solidFill>
                  <a:srgbClr val="000000"/>
                </a:solidFill>
                <a:latin typeface="Arial"/>
                <a:cs typeface="+mn-cs"/>
              </a:rPr>
              <a:t>quaestrum</a:t>
            </a:r>
            <a:r>
              <a:rPr lang="de-DE" dirty="0">
                <a:solidFill>
                  <a:srgbClr val="000000"/>
                </a:solidFill>
                <a:latin typeface="Arial"/>
                <a:cs typeface="+mn-cs"/>
              </a:rPr>
              <a:t> </a:t>
            </a:r>
            <a:r>
              <a:rPr lang="de-DE" dirty="0" err="1">
                <a:solidFill>
                  <a:srgbClr val="000000"/>
                </a:solidFill>
                <a:latin typeface="Arial"/>
                <a:cs typeface="+mn-cs"/>
              </a:rPr>
              <a:t>re</a:t>
            </a:r>
            <a:r>
              <a:rPr lang="de-DE" dirty="0">
                <a:solidFill>
                  <a:srgbClr val="000000"/>
                </a:solidFill>
                <a:latin typeface="Arial"/>
                <a:cs typeface="+mn-cs"/>
              </a:rPr>
              <a:t> </a:t>
            </a:r>
            <a:r>
              <a:rPr lang="de-DE" dirty="0" err="1">
                <a:solidFill>
                  <a:srgbClr val="000000"/>
                </a:solidFill>
                <a:latin typeface="Arial"/>
                <a:cs typeface="+mn-cs"/>
              </a:rPr>
              <a:t>remquamni</a:t>
            </a:r>
            <a:r>
              <a:rPr lang="de-DE" dirty="0">
                <a:solidFill>
                  <a:srgbClr val="000000"/>
                </a:solidFill>
                <a:latin typeface="Arial"/>
                <a:cs typeface="+mn-cs"/>
              </a:rPr>
              <a:t> </a:t>
            </a:r>
            <a:r>
              <a:rPr lang="de-DE" dirty="0" err="1">
                <a:solidFill>
                  <a:srgbClr val="000000"/>
                </a:solidFill>
                <a:latin typeface="Arial"/>
                <a:cs typeface="+mn-cs"/>
              </a:rPr>
              <a:t>sit</a:t>
            </a:r>
            <a:r>
              <a:rPr lang="de-DE" dirty="0">
                <a:solidFill>
                  <a:srgbClr val="000000"/>
                </a:solidFill>
                <a:latin typeface="Arial"/>
                <a:cs typeface="+mn-cs"/>
              </a:rPr>
              <a:t> </a:t>
            </a:r>
            <a:r>
              <a:rPr lang="de-DE" dirty="0" err="1">
                <a:solidFill>
                  <a:srgbClr val="000000"/>
                </a:solidFill>
                <a:latin typeface="Arial"/>
                <a:cs typeface="+mn-cs"/>
              </a:rPr>
              <a:t>voluptaecorremperibusant</a:t>
            </a:r>
            <a:r>
              <a:rPr lang="de-DE" dirty="0">
                <a:solidFill>
                  <a:srgbClr val="000000"/>
                </a:solidFill>
                <a:latin typeface="Arial"/>
                <a:cs typeface="+mn-cs"/>
              </a:rPr>
              <a:t> et </a:t>
            </a:r>
            <a:r>
              <a:rPr lang="de-DE" dirty="0" err="1">
                <a:solidFill>
                  <a:srgbClr val="000000"/>
                </a:solidFill>
                <a:latin typeface="Arial"/>
                <a:cs typeface="+mn-cs"/>
              </a:rPr>
              <a:t>faceprecusdamharumerocume</a:t>
            </a:r>
            <a:r>
              <a:rPr lang="de-DE" dirty="0">
                <a:solidFill>
                  <a:srgbClr val="000000"/>
                </a:solidFill>
                <a:latin typeface="Arial"/>
                <a:cs typeface="+mn-cs"/>
              </a:rPr>
              <a:t> </a:t>
            </a:r>
            <a:r>
              <a:rPr lang="de-DE" dirty="0" err="1">
                <a:solidFill>
                  <a:srgbClr val="000000"/>
                </a:solidFill>
                <a:latin typeface="Arial"/>
                <a:cs typeface="+mn-cs"/>
              </a:rPr>
              <a:t>lam</a:t>
            </a:r>
            <a:r>
              <a:rPr lang="de-DE" dirty="0">
                <a:solidFill>
                  <a:srgbClr val="000000"/>
                </a:solidFill>
                <a:latin typeface="Arial"/>
                <a:cs typeface="+mn-cs"/>
              </a:rPr>
              <a:t>, </a:t>
            </a:r>
            <a:r>
              <a:rPr lang="de-DE" dirty="0" err="1">
                <a:solidFill>
                  <a:srgbClr val="000000"/>
                </a:solidFill>
                <a:latin typeface="Arial"/>
                <a:cs typeface="+mn-cs"/>
              </a:rPr>
              <a:t>tor</a:t>
            </a:r>
            <a:r>
              <a:rPr lang="de-DE" dirty="0">
                <a:solidFill>
                  <a:srgbClr val="000000"/>
                </a:solidFill>
                <a:latin typeface="Arial"/>
                <a:cs typeface="+mn-cs"/>
              </a:rPr>
              <a:t> </a:t>
            </a:r>
            <a:r>
              <a:rPr lang="de-DE" dirty="0" err="1">
                <a:solidFill>
                  <a:srgbClr val="000000"/>
                </a:solidFill>
                <a:latin typeface="Arial"/>
                <a:cs typeface="+mn-cs"/>
              </a:rPr>
              <a:t>sintur</a:t>
            </a:r>
            <a:r>
              <a:rPr lang="de-DE" dirty="0">
                <a:solidFill>
                  <a:srgbClr val="000000"/>
                </a:solidFill>
                <a:latin typeface="Arial"/>
                <a:cs typeface="+mn-cs"/>
              </a:rPr>
              <a:t>?</a:t>
            </a:r>
          </a:p>
          <a:p>
            <a:pPr lvl="0"/>
            <a:r>
              <a:rPr lang="de-DE" dirty="0" err="1">
                <a:solidFill>
                  <a:srgbClr val="000000"/>
                </a:solidFill>
                <a:latin typeface="Arial"/>
                <a:cs typeface="+mn-cs"/>
              </a:rPr>
              <a:t>Lestiasiabime</a:t>
            </a:r>
            <a:r>
              <a:rPr lang="de-DE" dirty="0">
                <a:solidFill>
                  <a:srgbClr val="000000"/>
                </a:solidFill>
                <a:latin typeface="Arial"/>
                <a:cs typeface="+mn-cs"/>
              </a:rPr>
              <a:t> et </a:t>
            </a:r>
            <a:r>
              <a:rPr lang="de-DE" dirty="0" err="1">
                <a:solidFill>
                  <a:srgbClr val="000000"/>
                </a:solidFill>
                <a:latin typeface="Arial"/>
                <a:cs typeface="+mn-cs"/>
              </a:rPr>
              <a:t>prasusilessamratem</a:t>
            </a:r>
            <a:r>
              <a:rPr lang="de-DE" dirty="0">
                <a:solidFill>
                  <a:srgbClr val="000000"/>
                </a:solidFill>
                <a:latin typeface="Arial"/>
                <a:cs typeface="+mn-cs"/>
              </a:rPr>
              <a:t> et </a:t>
            </a:r>
            <a:br>
              <a:rPr lang="de-DE" dirty="0">
                <a:solidFill>
                  <a:srgbClr val="000000"/>
                </a:solidFill>
                <a:latin typeface="Arial"/>
                <a:cs typeface="+mn-cs"/>
              </a:rPr>
            </a:br>
            <a:r>
              <a:rPr lang="de-DE" dirty="0" err="1">
                <a:solidFill>
                  <a:srgbClr val="000000"/>
                </a:solidFill>
                <a:latin typeface="Arial"/>
                <a:cs typeface="+mn-cs"/>
              </a:rPr>
              <a:t>Equirepellabiumet</a:t>
            </a:r>
            <a:r>
              <a:rPr lang="de-DE" dirty="0">
                <a:solidFill>
                  <a:srgbClr val="000000"/>
                </a:solidFill>
                <a:latin typeface="Arial"/>
                <a:cs typeface="+mn-cs"/>
              </a:rPr>
              <a:t>, </a:t>
            </a:r>
            <a:r>
              <a:rPr lang="de-DE" dirty="0" err="1">
                <a:solidFill>
                  <a:srgbClr val="000000"/>
                </a:solidFill>
                <a:latin typeface="Arial"/>
                <a:cs typeface="+mn-cs"/>
              </a:rPr>
              <a:t>nusapitoptatatusrepuditanonetlitiusabor</a:t>
            </a:r>
            <a:r>
              <a:rPr lang="de-DE" dirty="0">
                <a:solidFill>
                  <a:srgbClr val="000000"/>
                </a:solidFill>
                <a:latin typeface="Arial"/>
                <a:cs typeface="+mn-cs"/>
              </a:rPr>
              <a:t> </a:t>
            </a:r>
            <a:r>
              <a:rPr lang="de-DE" dirty="0" err="1">
                <a:solidFill>
                  <a:srgbClr val="000000"/>
                </a:solidFill>
                <a:latin typeface="Arial"/>
                <a:cs typeface="+mn-cs"/>
              </a:rPr>
              <a:t>as</a:t>
            </a:r>
            <a:r>
              <a:rPr lang="de-DE" dirty="0">
                <a:solidFill>
                  <a:srgbClr val="000000"/>
                </a:solidFill>
                <a:latin typeface="Arial"/>
                <a:cs typeface="+mn-cs"/>
              </a:rPr>
              <a:t> </a:t>
            </a:r>
            <a:r>
              <a:rPr lang="de-DE" dirty="0" err="1">
                <a:solidFill>
                  <a:srgbClr val="000000"/>
                </a:solidFill>
                <a:latin typeface="Arial"/>
                <a:cs typeface="+mn-cs"/>
              </a:rPr>
              <a:t>re</a:t>
            </a:r>
            <a:r>
              <a:rPr lang="de-DE" dirty="0">
                <a:solidFill>
                  <a:srgbClr val="000000"/>
                </a:solidFill>
                <a:latin typeface="Arial"/>
                <a:cs typeface="+mn-cs"/>
              </a:rPr>
              <a:t> quissimuseiumevernamsincturionneseporeptisrehenditat.Quevolorecuptaeiniminimepraeperunturibusandio et </a:t>
            </a:r>
            <a:r>
              <a:rPr lang="de-DE" dirty="0" err="1">
                <a:solidFill>
                  <a:srgbClr val="000000"/>
                </a:solidFill>
                <a:latin typeface="Arial"/>
                <a:cs typeface="+mn-cs"/>
              </a:rPr>
              <a:t>quae</a:t>
            </a:r>
            <a:r>
              <a:rPr lang="de-DE" dirty="0">
                <a:solidFill>
                  <a:srgbClr val="000000"/>
                </a:solidFill>
                <a:latin typeface="Arial"/>
                <a:cs typeface="+mn-cs"/>
              </a:rPr>
              <a:t> </a:t>
            </a:r>
            <a:r>
              <a:rPr lang="de-DE" dirty="0" err="1">
                <a:solidFill>
                  <a:srgbClr val="000000"/>
                </a:solidFill>
                <a:latin typeface="Arial"/>
                <a:cs typeface="+mn-cs"/>
              </a:rPr>
              <a:t>voloreperit</a:t>
            </a:r>
            <a:r>
              <a:rPr lang="de-DE" dirty="0">
                <a:solidFill>
                  <a:srgbClr val="000000"/>
                </a:solidFill>
                <a:latin typeface="Arial"/>
                <a:cs typeface="+mn-cs"/>
              </a:rPr>
              <a:t>, </a:t>
            </a:r>
            <a:r>
              <a:rPr lang="de-DE" dirty="0" err="1">
                <a:solidFill>
                  <a:srgbClr val="000000"/>
                </a:solidFill>
                <a:latin typeface="Arial"/>
                <a:cs typeface="+mn-cs"/>
              </a:rPr>
              <a:t>od</a:t>
            </a:r>
            <a:r>
              <a:rPr lang="de-DE" dirty="0">
                <a:solidFill>
                  <a:srgbClr val="000000"/>
                </a:solidFill>
                <a:latin typeface="Arial"/>
                <a:cs typeface="+mn-cs"/>
              </a:rPr>
              <a:t> </a:t>
            </a:r>
            <a:r>
              <a:rPr lang="de-DE" dirty="0" err="1">
                <a:solidFill>
                  <a:srgbClr val="000000"/>
                </a:solidFill>
                <a:latin typeface="Arial"/>
                <a:cs typeface="+mn-cs"/>
              </a:rPr>
              <a:t>qui</a:t>
            </a:r>
            <a:r>
              <a:rPr lang="de-DE" dirty="0">
                <a:solidFill>
                  <a:srgbClr val="000000"/>
                </a:solidFill>
                <a:latin typeface="Arial"/>
                <a:cs typeface="+mn-cs"/>
              </a:rPr>
              <a:t> </a:t>
            </a:r>
            <a:r>
              <a:rPr lang="de-DE" dirty="0" err="1">
                <a:solidFill>
                  <a:srgbClr val="000000"/>
                </a:solidFill>
                <a:latin typeface="Arial"/>
                <a:cs typeface="+mn-cs"/>
              </a:rPr>
              <a:t>dolutemautquiam</a:t>
            </a:r>
            <a:r>
              <a:rPr lang="de-DE" dirty="0">
                <a:solidFill>
                  <a:srgbClr val="000000"/>
                </a:solidFill>
                <a:latin typeface="Arial"/>
                <a:cs typeface="+mn-cs"/>
              </a:rPr>
              <a:t>, </a:t>
            </a:r>
            <a:r>
              <a:rPr lang="de-DE" dirty="0" err="1">
                <a:solidFill>
                  <a:srgbClr val="000000"/>
                </a:solidFill>
                <a:latin typeface="Arial"/>
                <a:cs typeface="+mn-cs"/>
              </a:rPr>
              <a:t>omnimpe</a:t>
            </a:r>
            <a:r>
              <a:rPr lang="de-DE" dirty="0">
                <a:solidFill>
                  <a:srgbClr val="000000"/>
                </a:solidFill>
                <a:latin typeface="Arial"/>
                <a:cs typeface="+mn-cs"/>
              </a:rPr>
              <a:t> </a:t>
            </a:r>
            <a:r>
              <a:rPr lang="de-DE" dirty="0" err="1">
                <a:solidFill>
                  <a:srgbClr val="000000"/>
                </a:solidFill>
                <a:latin typeface="Arial"/>
                <a:cs typeface="+mn-cs"/>
              </a:rPr>
              <a:t>num</a:t>
            </a:r>
            <a:r>
              <a:rPr lang="de-DE" dirty="0">
                <a:solidFill>
                  <a:srgbClr val="000000"/>
                </a:solidFill>
                <a:latin typeface="Arial"/>
                <a:cs typeface="+mn-cs"/>
              </a:rPr>
              <a:t> </a:t>
            </a:r>
            <a:r>
              <a:rPr lang="de-DE" dirty="0" err="1">
                <a:solidFill>
                  <a:srgbClr val="000000"/>
                </a:solidFill>
                <a:latin typeface="Arial"/>
                <a:cs typeface="+mn-cs"/>
              </a:rPr>
              <a:t>ipsanus</a:t>
            </a:r>
            <a:r>
              <a:rPr lang="de-DE" dirty="0">
                <a:solidFill>
                  <a:srgbClr val="000000"/>
                </a:solidFill>
                <a:latin typeface="Arial"/>
                <a:cs typeface="+mn-cs"/>
              </a:rPr>
              <a:t> </a:t>
            </a:r>
            <a:r>
              <a:rPr lang="de-DE" dirty="0" err="1">
                <a:solidFill>
                  <a:srgbClr val="000000"/>
                </a:solidFill>
                <a:latin typeface="Arial"/>
                <a:cs typeface="+mn-cs"/>
              </a:rPr>
              <a:t>dolor</a:t>
            </a:r>
            <a:r>
              <a:rPr lang="de-DE" dirty="0">
                <a:solidFill>
                  <a:srgbClr val="000000"/>
                </a:solidFill>
                <a:latin typeface="Arial"/>
                <a:cs typeface="+mn-cs"/>
              </a:rPr>
              <a:t> </a:t>
            </a:r>
            <a:r>
              <a:rPr lang="de-DE" dirty="0" err="1">
                <a:solidFill>
                  <a:srgbClr val="000000"/>
                </a:solidFill>
                <a:latin typeface="Arial"/>
                <a:cs typeface="+mn-cs"/>
              </a:rPr>
              <a:t>ma</a:t>
            </a:r>
            <a:r>
              <a:rPr lang="de-DE" dirty="0">
                <a:solidFill>
                  <a:srgbClr val="000000"/>
                </a:solidFill>
                <a:latin typeface="Arial"/>
                <a:cs typeface="+mn-cs"/>
              </a:rPr>
              <a:t> non </a:t>
            </a:r>
            <a:r>
              <a:rPr lang="de-DE" dirty="0" err="1">
                <a:solidFill>
                  <a:srgbClr val="000000"/>
                </a:solidFill>
                <a:latin typeface="Arial"/>
                <a:cs typeface="+mn-cs"/>
              </a:rPr>
              <a:t>corrumexeriorrepedigentiaectaiumaut</a:t>
            </a:r>
            <a:r>
              <a:rPr lang="de-DE" dirty="0">
                <a:solidFill>
                  <a:srgbClr val="000000"/>
                </a:solidFill>
                <a:latin typeface="Arial"/>
                <a:cs typeface="+mn-cs"/>
              </a:rPr>
              <a:t> </a:t>
            </a:r>
            <a:r>
              <a:rPr lang="de-DE" dirty="0" err="1">
                <a:solidFill>
                  <a:srgbClr val="000000"/>
                </a:solidFill>
                <a:latin typeface="Arial"/>
                <a:cs typeface="+mn-cs"/>
              </a:rPr>
              <a:t>arum</a:t>
            </a:r>
            <a:r>
              <a:rPr lang="de-DE" dirty="0">
                <a:solidFill>
                  <a:srgbClr val="000000"/>
                </a:solidFill>
                <a:latin typeface="Arial"/>
                <a:cs typeface="+mn-cs"/>
              </a:rPr>
              <a:t> </a:t>
            </a:r>
            <a:r>
              <a:rPr lang="de-DE" dirty="0" err="1">
                <a:solidFill>
                  <a:srgbClr val="000000"/>
                </a:solidFill>
                <a:latin typeface="Arial"/>
                <a:cs typeface="+mn-cs"/>
              </a:rPr>
              <a:t>rere</a:t>
            </a:r>
            <a:r>
              <a:rPr lang="de-DE" dirty="0">
                <a:solidFill>
                  <a:srgbClr val="000000"/>
                </a:solidFill>
                <a:latin typeface="Arial"/>
                <a:cs typeface="+mn-cs"/>
              </a:rPr>
              <a:t>, </a:t>
            </a:r>
            <a:r>
              <a:rPr lang="de-DE" dirty="0" err="1">
                <a:solidFill>
                  <a:srgbClr val="000000"/>
                </a:solidFill>
                <a:latin typeface="Arial"/>
                <a:cs typeface="+mn-cs"/>
              </a:rPr>
              <a:t>occusutemvolut</a:t>
            </a:r>
            <a:r>
              <a:rPr lang="de-DE" dirty="0">
                <a:solidFill>
                  <a:srgbClr val="000000"/>
                </a:solidFill>
                <a:latin typeface="Arial"/>
                <a:cs typeface="+mn-cs"/>
              </a:rPr>
              <a:t> </a:t>
            </a:r>
            <a:r>
              <a:rPr lang="de-DE" dirty="0" err="1">
                <a:solidFill>
                  <a:srgbClr val="000000"/>
                </a:solidFill>
                <a:latin typeface="Arial"/>
                <a:cs typeface="+mn-cs"/>
              </a:rPr>
              <a:t>qui</a:t>
            </a:r>
            <a:r>
              <a:rPr lang="de-DE" dirty="0">
                <a:solidFill>
                  <a:srgbClr val="000000"/>
                </a:solidFill>
                <a:latin typeface="Arial"/>
                <a:cs typeface="+mn-cs"/>
              </a:rPr>
              <a:t> </a:t>
            </a:r>
            <a:r>
              <a:rPr lang="de-DE" dirty="0" err="1">
                <a:solidFill>
                  <a:srgbClr val="000000"/>
                </a:solidFill>
                <a:latin typeface="Arial"/>
                <a:cs typeface="+mn-cs"/>
              </a:rPr>
              <a:t>delitasaut</a:t>
            </a:r>
            <a:r>
              <a:rPr lang="de-DE" dirty="0">
                <a:solidFill>
                  <a:srgbClr val="000000"/>
                </a:solidFill>
                <a:latin typeface="Arial"/>
                <a:cs typeface="+mn-cs"/>
              </a:rPr>
              <a:t> et </a:t>
            </a:r>
            <a:r>
              <a:rPr lang="de-DE" dirty="0" err="1">
                <a:solidFill>
                  <a:srgbClr val="000000"/>
                </a:solidFill>
                <a:latin typeface="Arial"/>
                <a:cs typeface="+mn-cs"/>
              </a:rPr>
              <a:t>alisutquuntiumautacculpavolentiusmagnatremideliquiamaceaquid</a:t>
            </a:r>
            <a:r>
              <a:rPr lang="de-DE" dirty="0">
                <a:solidFill>
                  <a:srgbClr val="000000"/>
                </a:solidFill>
                <a:latin typeface="Arial"/>
                <a:cs typeface="+mn-cs"/>
              </a:rPr>
              <a:t> et </a:t>
            </a:r>
            <a:r>
              <a:rPr lang="de-DE" dirty="0" err="1">
                <a:solidFill>
                  <a:srgbClr val="000000"/>
                </a:solidFill>
                <a:latin typeface="Arial"/>
                <a:cs typeface="+mn-cs"/>
              </a:rPr>
              <a:t>etvolorromoditaspid</a:t>
            </a:r>
            <a:r>
              <a:rPr lang="de-DE" dirty="0">
                <a:solidFill>
                  <a:srgbClr val="000000"/>
                </a:solidFill>
                <a:latin typeface="Arial"/>
                <a:cs typeface="+mn-cs"/>
              </a:rPr>
              <a:t> et, </a:t>
            </a:r>
            <a:r>
              <a:rPr lang="de-DE" dirty="0" err="1">
                <a:solidFill>
                  <a:srgbClr val="000000"/>
                </a:solidFill>
                <a:latin typeface="Arial"/>
                <a:cs typeface="+mn-cs"/>
              </a:rPr>
              <a:t>quoditasintacerumexperitio</a:t>
            </a:r>
            <a:r>
              <a:rPr lang="de-DE" dirty="0">
                <a:solidFill>
                  <a:srgbClr val="000000"/>
                </a:solidFill>
                <a:latin typeface="Arial"/>
                <a:cs typeface="+mn-cs"/>
              </a:rPr>
              <a:t>. </a:t>
            </a:r>
            <a:r>
              <a:rPr lang="de-DE" dirty="0" err="1">
                <a:solidFill>
                  <a:srgbClr val="000000"/>
                </a:solidFill>
                <a:latin typeface="Arial"/>
                <a:cs typeface="+mn-cs"/>
              </a:rPr>
              <a:t>Itatursuntutemque</a:t>
            </a:r>
            <a:r>
              <a:rPr lang="de-DE" dirty="0">
                <a:solidFill>
                  <a:srgbClr val="000000"/>
                </a:solidFill>
                <a:latin typeface="Arial"/>
                <a:cs typeface="+mn-cs"/>
              </a:rPr>
              <a:t> ex </a:t>
            </a:r>
            <a:r>
              <a:rPr lang="de-DE" dirty="0" err="1">
                <a:solidFill>
                  <a:srgbClr val="000000"/>
                </a:solidFill>
                <a:latin typeface="Arial"/>
                <a:cs typeface="+mn-cs"/>
              </a:rPr>
              <a:t>eaquevoluptaillignissimquiassunderitquenonsequis</a:t>
            </a:r>
            <a:r>
              <a:rPr lang="de-DE" dirty="0">
                <a:solidFill>
                  <a:srgbClr val="000000"/>
                </a:solidFill>
                <a:latin typeface="Arial"/>
                <a:cs typeface="+mn-cs"/>
              </a:rPr>
              <a:t> et </a:t>
            </a:r>
            <a:r>
              <a:rPr lang="de-DE" dirty="0" err="1">
                <a:solidFill>
                  <a:srgbClr val="000000"/>
                </a:solidFill>
                <a:latin typeface="Arial"/>
                <a:cs typeface="+mn-cs"/>
              </a:rPr>
              <a:t>quos</a:t>
            </a:r>
            <a:r>
              <a:rPr lang="de-DE" dirty="0">
                <a:solidFill>
                  <a:srgbClr val="000000"/>
                </a:solidFill>
                <a:latin typeface="Arial"/>
                <a:cs typeface="+mn-cs"/>
              </a:rPr>
              <a:t> </a:t>
            </a:r>
            <a:r>
              <a:rPr lang="de-DE" dirty="0" err="1">
                <a:solidFill>
                  <a:srgbClr val="000000"/>
                </a:solidFill>
                <a:latin typeface="Arial"/>
                <a:cs typeface="+mn-cs"/>
              </a:rPr>
              <a:t>coremfaceata</a:t>
            </a:r>
            <a:r>
              <a:rPr lang="de-DE" dirty="0">
                <a:solidFill>
                  <a:srgbClr val="000000"/>
                </a:solidFill>
                <a:latin typeface="Arial"/>
                <a:cs typeface="+mn-cs"/>
              </a:rPr>
              <a:t> </a:t>
            </a:r>
            <a:r>
              <a:rPr lang="de-DE" dirty="0" err="1">
                <a:solidFill>
                  <a:srgbClr val="000000"/>
                </a:solidFill>
                <a:latin typeface="Arial"/>
                <a:cs typeface="+mn-cs"/>
              </a:rPr>
              <a:t>as</a:t>
            </a:r>
            <a:r>
              <a:rPr lang="de-DE" dirty="0">
                <a:solidFill>
                  <a:srgbClr val="000000"/>
                </a:solidFill>
                <a:latin typeface="Arial"/>
                <a:cs typeface="+mn-cs"/>
              </a:rPr>
              <a:t> </a:t>
            </a:r>
            <a:r>
              <a:rPr lang="de-DE" dirty="0" err="1">
                <a:solidFill>
                  <a:srgbClr val="000000"/>
                </a:solidFill>
                <a:latin typeface="Arial"/>
                <a:cs typeface="+mn-cs"/>
              </a:rPr>
              <a:t>eaturaut</a:t>
            </a:r>
            <a:r>
              <a:rPr lang="de-DE" dirty="0">
                <a:solidFill>
                  <a:srgbClr val="000000"/>
                </a:solidFill>
                <a:latin typeface="Arial"/>
                <a:cs typeface="+mn-cs"/>
              </a:rPr>
              <a:t> et la et </a:t>
            </a:r>
            <a:r>
              <a:rPr lang="de-DE" dirty="0" err="1">
                <a:solidFill>
                  <a:srgbClr val="000000"/>
                </a:solidFill>
                <a:latin typeface="Arial"/>
                <a:cs typeface="+mn-cs"/>
              </a:rPr>
              <a:t>fuga</a:t>
            </a:r>
            <a:r>
              <a:rPr lang="de-DE" dirty="0">
                <a:solidFill>
                  <a:srgbClr val="000000"/>
                </a:solidFill>
                <a:latin typeface="Arial"/>
                <a:cs typeface="+mn-cs"/>
              </a:rPr>
              <a:t>. </a:t>
            </a:r>
          </a:p>
          <a:p>
            <a:pPr lvl="0"/>
            <a:r>
              <a:rPr lang="de-DE" dirty="0" err="1">
                <a:solidFill>
                  <a:srgbClr val="000000"/>
                </a:solidFill>
                <a:latin typeface="Arial"/>
                <a:cs typeface="+mn-cs"/>
              </a:rPr>
              <a:t>Nequiavoloratusci</a:t>
            </a:r>
            <a:r>
              <a:rPr lang="de-DE" dirty="0">
                <a:solidFill>
                  <a:srgbClr val="000000"/>
                </a:solidFill>
                <a:latin typeface="Arial"/>
                <a:cs typeface="+mn-cs"/>
              </a:rPr>
              <a:t> </a:t>
            </a:r>
            <a:r>
              <a:rPr lang="de-DE" dirty="0" err="1">
                <a:solidFill>
                  <a:srgbClr val="000000"/>
                </a:solidFill>
                <a:latin typeface="Arial"/>
                <a:cs typeface="+mn-cs"/>
              </a:rPr>
              <a:t>as</a:t>
            </a:r>
            <a:r>
              <a:rPr lang="de-DE" dirty="0">
                <a:solidFill>
                  <a:srgbClr val="000000"/>
                </a:solidFill>
                <a:latin typeface="Arial"/>
                <a:cs typeface="+mn-cs"/>
              </a:rPr>
              <a:t> </a:t>
            </a:r>
            <a:r>
              <a:rPr lang="de-DE" dirty="0" err="1">
                <a:solidFill>
                  <a:srgbClr val="000000"/>
                </a:solidFill>
                <a:latin typeface="Arial"/>
                <a:cs typeface="+mn-cs"/>
              </a:rPr>
              <a:t>mosipidellasimust</a:t>
            </a:r>
            <a:r>
              <a:rPr lang="de-DE" dirty="0">
                <a:solidFill>
                  <a:srgbClr val="000000"/>
                </a:solidFill>
                <a:latin typeface="Arial"/>
                <a:cs typeface="+mn-cs"/>
              </a:rPr>
              <a:t>, </a:t>
            </a:r>
            <a:r>
              <a:rPr lang="de-DE" dirty="0" err="1">
                <a:solidFill>
                  <a:srgbClr val="000000"/>
                </a:solidFill>
                <a:latin typeface="Arial"/>
                <a:cs typeface="+mn-cs"/>
              </a:rPr>
              <a:t>erferumquam</a:t>
            </a:r>
            <a:r>
              <a:rPr lang="de-DE" dirty="0">
                <a:solidFill>
                  <a:srgbClr val="000000"/>
                </a:solidFill>
                <a:latin typeface="Arial"/>
                <a:cs typeface="+mn-cs"/>
              </a:rPr>
              <a:t> et </a:t>
            </a:r>
            <a:r>
              <a:rPr lang="de-DE" dirty="0" err="1">
                <a:solidFill>
                  <a:srgbClr val="000000"/>
                </a:solidFill>
                <a:latin typeface="Arial"/>
                <a:cs typeface="+mn-cs"/>
              </a:rPr>
              <a:t>dolum</a:t>
            </a:r>
            <a:r>
              <a:rPr lang="de-DE" dirty="0">
                <a:solidFill>
                  <a:srgbClr val="000000"/>
                </a:solidFill>
                <a:latin typeface="Arial"/>
                <a:cs typeface="+mn-cs"/>
              </a:rPr>
              <a:t> in </a:t>
            </a:r>
            <a:r>
              <a:rPr lang="de-DE" dirty="0" err="1">
                <a:solidFill>
                  <a:srgbClr val="000000"/>
                </a:solidFill>
                <a:latin typeface="Arial"/>
                <a:cs typeface="+mn-cs"/>
              </a:rPr>
              <a:t>esequepesedquasdoluptaenimusdandebitasrehentioquiaspero</a:t>
            </a:r>
            <a:r>
              <a:rPr lang="de-DE" dirty="0">
                <a:solidFill>
                  <a:srgbClr val="000000"/>
                </a:solidFill>
                <a:latin typeface="Arial"/>
                <a:cs typeface="+mn-cs"/>
              </a:rPr>
              <a:t> </a:t>
            </a:r>
            <a:r>
              <a:rPr lang="de-DE" dirty="0" err="1">
                <a:solidFill>
                  <a:srgbClr val="000000"/>
                </a:solidFill>
                <a:latin typeface="Arial"/>
                <a:cs typeface="+mn-cs"/>
              </a:rPr>
              <a:t>el</a:t>
            </a:r>
            <a:r>
              <a:rPr lang="de-DE" dirty="0">
                <a:solidFill>
                  <a:srgbClr val="000000"/>
                </a:solidFill>
                <a:latin typeface="Arial"/>
                <a:cs typeface="+mn-cs"/>
              </a:rPr>
              <a:t> </a:t>
            </a:r>
            <a:r>
              <a:rPr lang="de-DE" dirty="0" err="1">
                <a:solidFill>
                  <a:srgbClr val="000000"/>
                </a:solidFill>
                <a:latin typeface="Arial"/>
                <a:cs typeface="+mn-cs"/>
              </a:rPr>
              <a:t>magnimporrorum</a:t>
            </a:r>
            <a:r>
              <a:rPr lang="de-DE" dirty="0">
                <a:solidFill>
                  <a:srgbClr val="000000"/>
                </a:solidFill>
                <a:latin typeface="Arial"/>
                <a:cs typeface="+mn-cs"/>
              </a:rPr>
              <a:t> </a:t>
            </a:r>
            <a:r>
              <a:rPr lang="de-DE" dirty="0" err="1">
                <a:solidFill>
                  <a:srgbClr val="000000"/>
                </a:solidFill>
                <a:latin typeface="Arial"/>
                <a:cs typeface="+mn-cs"/>
              </a:rPr>
              <a:t>sit</a:t>
            </a:r>
            <a:r>
              <a:rPr lang="de-DE" dirty="0">
                <a:solidFill>
                  <a:srgbClr val="000000"/>
                </a:solidFill>
                <a:latin typeface="Arial"/>
                <a:cs typeface="+mn-cs"/>
              </a:rPr>
              <a:t> </a:t>
            </a:r>
            <a:r>
              <a:rPr lang="de-DE" dirty="0" err="1">
                <a:solidFill>
                  <a:srgbClr val="000000"/>
                </a:solidFill>
                <a:latin typeface="Arial"/>
                <a:cs typeface="+mn-cs"/>
              </a:rPr>
              <a:t>voloratur</a:t>
            </a:r>
            <a:r>
              <a:rPr lang="de-DE" dirty="0">
                <a:solidFill>
                  <a:srgbClr val="000000"/>
                </a:solidFill>
                <a:latin typeface="Arial"/>
                <a:cs typeface="+mn-cs"/>
              </a:rPr>
              <a:t>. Min </a:t>
            </a:r>
            <a:r>
              <a:rPr lang="de-DE" dirty="0" err="1">
                <a:solidFill>
                  <a:srgbClr val="000000"/>
                </a:solidFill>
                <a:latin typeface="Arial"/>
                <a:cs typeface="+mn-cs"/>
              </a:rPr>
              <a:t>re</a:t>
            </a:r>
            <a:r>
              <a:rPr lang="de-DE" dirty="0">
                <a:solidFill>
                  <a:srgbClr val="000000"/>
                </a:solidFill>
                <a:latin typeface="Arial"/>
                <a:cs typeface="+mn-cs"/>
              </a:rPr>
              <a:t>, </a:t>
            </a:r>
            <a:r>
              <a:rPr lang="de-DE" dirty="0" err="1">
                <a:solidFill>
                  <a:srgbClr val="000000"/>
                </a:solidFill>
                <a:latin typeface="Arial"/>
                <a:cs typeface="+mn-cs"/>
              </a:rPr>
              <a:t>oditatistemvoloremratemporestivolesciur</a:t>
            </a:r>
            <a:r>
              <a:rPr lang="de-DE" dirty="0">
                <a:solidFill>
                  <a:srgbClr val="000000"/>
                </a:solidFill>
                <a:latin typeface="Arial"/>
                <a:cs typeface="+mn-cs"/>
              </a:rPr>
              <a:t>?</a:t>
            </a:r>
          </a:p>
        </p:txBody>
      </p:sp>
      <p:sp>
        <p:nvSpPr>
          <p:cNvPr id="23" name="Fußzeilenplatzhalter 22"/>
          <p:cNvSpPr>
            <a:spLocks noGrp="1"/>
          </p:cNvSpPr>
          <p:nvPr>
            <p:ph type="ftr" sz="quarter" idx="11"/>
          </p:nvPr>
        </p:nvSpPr>
        <p:spPr/>
        <p:txBody>
          <a:bodyPr/>
          <a:lstStyle/>
          <a:p>
            <a:r>
              <a:rPr lang="de-DE"/>
              <a:t>Technische Universität München  </a:t>
            </a:r>
          </a:p>
          <a:p>
            <a:r>
              <a:rPr lang="de-DE"/>
              <a:t>Fakultät für Mustertechnik  </a:t>
            </a:r>
          </a:p>
          <a:p>
            <a:r>
              <a:rPr lang="de-DE"/>
              <a:t>Lehrstuhl für Musterverfahren</a:t>
            </a:r>
          </a:p>
          <a:p>
            <a:endParaRPr lang="de-DE" dirty="0"/>
          </a:p>
        </p:txBody>
      </p:sp>
      <p:sp>
        <p:nvSpPr>
          <p:cNvPr id="15" name="Titel 14"/>
          <p:cNvSpPr>
            <a:spLocks noGrp="1"/>
          </p:cNvSpPr>
          <p:nvPr>
            <p:ph type="title"/>
          </p:nvPr>
        </p:nvSpPr>
        <p:spPr/>
        <p:txBody>
          <a:bodyPr/>
          <a:lstStyle/>
          <a:p>
            <a:r>
              <a:rPr lang="de-DE" dirty="0"/>
              <a:t>Überschrift 1 läuft über gesamte Papierbreite</a:t>
            </a:r>
          </a:p>
        </p:txBody>
      </p:sp>
      <p:sp>
        <p:nvSpPr>
          <p:cNvPr id="16" name="Textplatzhalter 15"/>
          <p:cNvSpPr>
            <a:spLocks noGrp="1"/>
          </p:cNvSpPr>
          <p:nvPr>
            <p:ph type="body" sz="quarter" idx="14"/>
          </p:nvPr>
        </p:nvSpPr>
        <p:spPr/>
        <p:txBody>
          <a:bodyPr/>
          <a:lstStyle/>
          <a:p>
            <a:r>
              <a:rPr lang="de-DE" dirty="0"/>
              <a:t>Überschrift 3 läuft über gesamte Papierbreite oder gemäß Spaltenbreite</a:t>
            </a:r>
          </a:p>
        </p:txBody>
      </p:sp>
      <p:sp>
        <p:nvSpPr>
          <p:cNvPr id="22" name="Textplatzhalter 21"/>
          <p:cNvSpPr>
            <a:spLocks noGrp="1"/>
          </p:cNvSpPr>
          <p:nvPr>
            <p:ph type="body" sz="quarter" idx="15"/>
          </p:nvPr>
        </p:nvSpPr>
        <p:spPr/>
        <p:txBody>
          <a:bodyPr/>
          <a:lstStyle/>
          <a:p>
            <a:r>
              <a:rPr lang="de-DE" dirty="0"/>
              <a:t>Überschrift 2 läuft über gesamte Papierbreite</a:t>
            </a:r>
          </a:p>
        </p:txBody>
      </p:sp>
      <p:sp>
        <p:nvSpPr>
          <p:cNvPr id="24" name="Bildplatzhalter 23"/>
          <p:cNvSpPr>
            <a:spLocks noGrp="1"/>
          </p:cNvSpPr>
          <p:nvPr>
            <p:ph type="pic" sz="quarter" idx="16"/>
          </p:nvPr>
        </p:nvSpPr>
        <p:spPr>
          <a:xfrm>
            <a:off x="1674491" y="32357058"/>
            <a:ext cx="6253200" cy="5036400"/>
          </a:xfrm>
        </p:spPr>
      </p:sp>
      <p:sp>
        <p:nvSpPr>
          <p:cNvPr id="25" name="Textplatzhalter 24"/>
          <p:cNvSpPr>
            <a:spLocks noGrp="1"/>
          </p:cNvSpPr>
          <p:nvPr>
            <p:ph type="body" sz="quarter" idx="17"/>
          </p:nvPr>
        </p:nvSpPr>
        <p:spPr>
          <a:xfrm>
            <a:off x="1674491" y="37462046"/>
            <a:ext cx="6253200" cy="360040"/>
          </a:xfrm>
        </p:spPr>
        <p:txBody>
          <a:bodyPr/>
          <a:lstStyle/>
          <a:p>
            <a:endParaRPr lang="de-DE" dirty="0"/>
          </a:p>
        </p:txBody>
      </p:sp>
      <p:sp>
        <p:nvSpPr>
          <p:cNvPr id="26" name="Bildplatzhalter 25"/>
          <p:cNvSpPr>
            <a:spLocks noGrp="1"/>
          </p:cNvSpPr>
          <p:nvPr>
            <p:ph type="pic" sz="quarter" idx="18"/>
          </p:nvPr>
        </p:nvSpPr>
        <p:spPr>
          <a:xfrm>
            <a:off x="22352283" y="9234910"/>
            <a:ext cx="6253200" cy="11538000"/>
          </a:xfrm>
        </p:spPr>
      </p:sp>
      <p:sp>
        <p:nvSpPr>
          <p:cNvPr id="27" name="Textplatzhalter 26"/>
          <p:cNvSpPr>
            <a:spLocks noGrp="1"/>
          </p:cNvSpPr>
          <p:nvPr>
            <p:ph type="body" sz="quarter" idx="19"/>
          </p:nvPr>
        </p:nvSpPr>
        <p:spPr>
          <a:xfrm>
            <a:off x="22340788" y="20756189"/>
            <a:ext cx="6253200" cy="360040"/>
          </a:xfrm>
        </p:spPr>
        <p:txBody>
          <a:bodyPr/>
          <a:lstStyle/>
          <a:p>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platzhalter 25"/>
          <p:cNvSpPr>
            <a:spLocks noGrp="1"/>
          </p:cNvSpPr>
          <p:nvPr>
            <p:ph type="body" sz="quarter" idx="24"/>
          </p:nvPr>
        </p:nvSpPr>
        <p:spPr>
          <a:xfrm>
            <a:off x="22340787" y="21762216"/>
            <a:ext cx="6264000" cy="17788062"/>
          </a:xfrm>
        </p:spPr>
        <p:txBody>
          <a:bodyPr/>
          <a:lstStyle/>
          <a:p>
            <a:r>
              <a:rPr lang="de-DE" dirty="0" err="1"/>
              <a:t>Cusexeruntevoluptis</a:t>
            </a:r>
            <a:r>
              <a:rPr lang="de-DE" dirty="0"/>
              <a:t> </a:t>
            </a:r>
            <a:r>
              <a:rPr lang="de-DE" dirty="0" err="1"/>
              <a:t>as</a:t>
            </a:r>
            <a:r>
              <a:rPr lang="de-DE" dirty="0"/>
              <a:t> </a:t>
            </a:r>
            <a:r>
              <a:rPr lang="de-DE" dirty="0" err="1"/>
              <a:t>moditiaconserum</a:t>
            </a:r>
            <a:r>
              <a:rPr lang="de-DE" dirty="0"/>
              <a:t> </a:t>
            </a:r>
            <a:r>
              <a:rPr lang="de-DE" dirty="0" err="1"/>
              <a:t>quae</a:t>
            </a:r>
            <a:r>
              <a:rPr lang="de-DE" dirty="0"/>
              <a:t> </a:t>
            </a:r>
            <a:r>
              <a:rPr lang="de-DE" dirty="0" err="1"/>
              <a:t>nulluptaquatasitatevoluptatem</a:t>
            </a:r>
            <a:r>
              <a:rPr lang="de-DE" dirty="0"/>
              <a:t> et </a:t>
            </a:r>
            <a:r>
              <a:rPr lang="de-DE" dirty="0" err="1"/>
              <a:t>moluptaturmoluptat</a:t>
            </a:r>
            <a:r>
              <a:rPr lang="de-DE" dirty="0"/>
              <a:t> </a:t>
            </a:r>
            <a:r>
              <a:rPr lang="de-DE" dirty="0" err="1"/>
              <a:t>el</a:t>
            </a:r>
            <a:r>
              <a:rPr lang="de-DE" dirty="0"/>
              <a:t> </a:t>
            </a:r>
            <a:r>
              <a:rPr lang="de-DE" dirty="0" err="1"/>
              <a:t>id</a:t>
            </a:r>
            <a:r>
              <a:rPr lang="de-DE" dirty="0"/>
              <a:t> </a:t>
            </a:r>
            <a:r>
              <a:rPr lang="de-DE" dirty="0" err="1"/>
              <a:t>quasauditis</a:t>
            </a:r>
            <a:r>
              <a:rPr lang="de-DE" dirty="0"/>
              <a:t> min </a:t>
            </a:r>
            <a:r>
              <a:rPr lang="de-DE" dirty="0" err="1"/>
              <a:t>pediasitibustemquiadolorehenduntescientincidentuseiundeodis</a:t>
            </a:r>
            <a:r>
              <a:rPr lang="de-DE" dirty="0"/>
              <a:t> ex </a:t>
            </a:r>
            <a:r>
              <a:rPr lang="de-DE" dirty="0" err="1"/>
              <a:t>experiorest</a:t>
            </a:r>
            <a:r>
              <a:rPr lang="de-DE" dirty="0"/>
              <a:t>, </a:t>
            </a:r>
            <a:r>
              <a:rPr lang="de-DE" dirty="0" err="1"/>
              <a:t>nossollisreroremolescitesrenissandemquiamus</a:t>
            </a:r>
            <a:r>
              <a:rPr lang="de-DE" dirty="0"/>
              <a:t>, </a:t>
            </a:r>
            <a:r>
              <a:rPr lang="de-DE" dirty="0" err="1"/>
              <a:t>occumanditiiseossint</a:t>
            </a:r>
            <a:r>
              <a:rPr lang="de-DE" dirty="0"/>
              <a:t> et </a:t>
            </a:r>
            <a:r>
              <a:rPr lang="de-DE" dirty="0" err="1"/>
              <a:t>exernatursimi</a:t>
            </a:r>
            <a:r>
              <a:rPr lang="de-DE" dirty="0"/>
              <a:t>, </a:t>
            </a:r>
            <a:r>
              <a:rPr lang="de-DE" dirty="0" err="1"/>
              <a:t>susmolorepta</a:t>
            </a:r>
            <a:r>
              <a:rPr lang="de-DE" dirty="0"/>
              <a:t> </a:t>
            </a:r>
            <a:r>
              <a:rPr lang="de-DE" dirty="0" err="1"/>
              <a:t>soles</a:t>
            </a:r>
            <a:r>
              <a:rPr lang="de-DE" dirty="0"/>
              <a:t> </a:t>
            </a:r>
            <a:r>
              <a:rPr lang="de-DE" dirty="0" err="1"/>
              <a:t>ipic</a:t>
            </a:r>
            <a:r>
              <a:rPr lang="de-DE" dirty="0"/>
              <a:t> </a:t>
            </a:r>
            <a:r>
              <a:rPr lang="de-DE" dirty="0" err="1"/>
              <a:t>tem</a:t>
            </a:r>
            <a:r>
              <a:rPr lang="de-DE" dirty="0"/>
              <a:t> </a:t>
            </a:r>
            <a:r>
              <a:rPr lang="de-DE" dirty="0" err="1"/>
              <a:t>core</a:t>
            </a:r>
            <a:r>
              <a:rPr lang="de-DE" dirty="0"/>
              <a:t>, </a:t>
            </a:r>
            <a:r>
              <a:rPr lang="de-DE" dirty="0" err="1"/>
              <a:t>nonsequamium</a:t>
            </a:r>
            <a:r>
              <a:rPr lang="de-DE" dirty="0"/>
              <a:t>, </a:t>
            </a:r>
            <a:r>
              <a:rPr lang="de-DE" dirty="0" err="1"/>
              <a:t>quaestrum</a:t>
            </a:r>
            <a:r>
              <a:rPr lang="de-DE" dirty="0"/>
              <a:t> </a:t>
            </a:r>
            <a:r>
              <a:rPr lang="de-DE" dirty="0" err="1"/>
              <a:t>re</a:t>
            </a:r>
            <a:r>
              <a:rPr lang="de-DE" dirty="0"/>
              <a:t> </a:t>
            </a:r>
            <a:r>
              <a:rPr lang="de-DE" dirty="0" err="1"/>
              <a:t>remquamni</a:t>
            </a:r>
            <a:r>
              <a:rPr lang="de-DE" dirty="0"/>
              <a:t> </a:t>
            </a:r>
            <a:r>
              <a:rPr lang="de-DE" dirty="0" err="1"/>
              <a:t>sit</a:t>
            </a:r>
            <a:r>
              <a:rPr lang="de-DE" dirty="0"/>
              <a:t> </a:t>
            </a:r>
            <a:r>
              <a:rPr lang="de-DE" dirty="0" err="1"/>
              <a:t>voluptaecorremperibusant</a:t>
            </a:r>
            <a:r>
              <a:rPr lang="de-DE" dirty="0"/>
              <a:t> et </a:t>
            </a:r>
            <a:r>
              <a:rPr lang="de-DE" dirty="0" err="1"/>
              <a:t>faceprecusdamharumerocume</a:t>
            </a:r>
            <a:r>
              <a:rPr lang="de-DE" dirty="0"/>
              <a:t> </a:t>
            </a:r>
            <a:r>
              <a:rPr lang="de-DE" dirty="0" err="1"/>
              <a:t>lam</a:t>
            </a:r>
            <a:r>
              <a:rPr lang="de-DE" dirty="0"/>
              <a:t>, </a:t>
            </a:r>
            <a:r>
              <a:rPr lang="de-DE" dirty="0" err="1"/>
              <a:t>tor</a:t>
            </a:r>
            <a:r>
              <a:rPr lang="de-DE" dirty="0"/>
              <a:t> </a:t>
            </a:r>
            <a:r>
              <a:rPr lang="de-DE" dirty="0" err="1"/>
              <a:t>sintur</a:t>
            </a:r>
            <a:r>
              <a:rPr lang="de-DE" dirty="0"/>
              <a:t>?</a:t>
            </a:r>
          </a:p>
          <a:p>
            <a:r>
              <a:rPr lang="de-DE" dirty="0" err="1"/>
              <a:t>Lestiasiabime</a:t>
            </a:r>
            <a:r>
              <a:rPr lang="de-DE" dirty="0"/>
              <a:t> et </a:t>
            </a:r>
            <a:r>
              <a:rPr lang="de-DE" dirty="0" err="1"/>
              <a:t>prasusilessamratem</a:t>
            </a:r>
            <a:r>
              <a:rPr lang="de-DE" dirty="0"/>
              <a:t> et </a:t>
            </a:r>
            <a:br>
              <a:rPr lang="de-DE" dirty="0"/>
            </a:br>
            <a:r>
              <a:rPr lang="de-DE" dirty="0" err="1"/>
              <a:t>Equirepellabiumet</a:t>
            </a:r>
            <a:r>
              <a:rPr lang="de-DE" dirty="0"/>
              <a:t>, </a:t>
            </a:r>
            <a:r>
              <a:rPr lang="de-DE" dirty="0" err="1"/>
              <a:t>nusapitoptatatusrepuditanonetlitiusabor</a:t>
            </a:r>
            <a:r>
              <a:rPr lang="de-DE" dirty="0"/>
              <a:t> </a:t>
            </a:r>
            <a:r>
              <a:rPr lang="de-DE" dirty="0" err="1"/>
              <a:t>as</a:t>
            </a:r>
            <a:r>
              <a:rPr lang="de-DE" dirty="0"/>
              <a:t> </a:t>
            </a:r>
            <a:r>
              <a:rPr lang="de-DE" dirty="0" err="1"/>
              <a:t>re</a:t>
            </a:r>
            <a:r>
              <a:rPr lang="de-DE" dirty="0"/>
              <a:t> quissimuseiumevernamsincturionneseporeptisrehenditat.Quevolorecuptaeiniminimepraeperunturibusandio et </a:t>
            </a:r>
            <a:r>
              <a:rPr lang="de-DE" dirty="0" err="1"/>
              <a:t>quae</a:t>
            </a:r>
            <a:r>
              <a:rPr lang="de-DE" dirty="0"/>
              <a:t> </a:t>
            </a:r>
            <a:r>
              <a:rPr lang="de-DE" dirty="0" err="1"/>
              <a:t>voloreperit</a:t>
            </a:r>
            <a:r>
              <a:rPr lang="de-DE" dirty="0"/>
              <a:t>, </a:t>
            </a:r>
            <a:r>
              <a:rPr lang="de-DE" dirty="0" err="1"/>
              <a:t>od</a:t>
            </a:r>
            <a:r>
              <a:rPr lang="de-DE" dirty="0"/>
              <a:t> </a:t>
            </a:r>
            <a:r>
              <a:rPr lang="de-DE" dirty="0" err="1"/>
              <a:t>qui</a:t>
            </a:r>
            <a:r>
              <a:rPr lang="de-DE" dirty="0"/>
              <a:t> </a:t>
            </a:r>
            <a:r>
              <a:rPr lang="de-DE" dirty="0" err="1"/>
              <a:t>dolutemautquiam</a:t>
            </a:r>
            <a:r>
              <a:rPr lang="de-DE" dirty="0"/>
              <a:t>, </a:t>
            </a:r>
            <a:r>
              <a:rPr lang="de-DE" dirty="0" err="1"/>
              <a:t>omnimpe</a:t>
            </a:r>
            <a:r>
              <a:rPr lang="de-DE" dirty="0"/>
              <a:t> </a:t>
            </a:r>
            <a:r>
              <a:rPr lang="de-DE" dirty="0" err="1"/>
              <a:t>num</a:t>
            </a:r>
            <a:r>
              <a:rPr lang="de-DE" dirty="0"/>
              <a:t> </a:t>
            </a:r>
            <a:r>
              <a:rPr lang="de-DE" dirty="0" err="1"/>
              <a:t>ipsanus</a:t>
            </a:r>
            <a:r>
              <a:rPr lang="de-DE" dirty="0"/>
              <a:t> </a:t>
            </a:r>
            <a:r>
              <a:rPr lang="de-DE" dirty="0" err="1"/>
              <a:t>dolor</a:t>
            </a:r>
            <a:r>
              <a:rPr lang="de-DE" dirty="0"/>
              <a:t> </a:t>
            </a:r>
            <a:r>
              <a:rPr lang="de-DE" dirty="0" err="1"/>
              <a:t>ma</a:t>
            </a:r>
            <a:r>
              <a:rPr lang="de-DE" dirty="0"/>
              <a:t> non </a:t>
            </a:r>
            <a:r>
              <a:rPr lang="de-DE" dirty="0" err="1"/>
              <a:t>corrumexeriorrepedigentiaectaiumaut</a:t>
            </a:r>
            <a:r>
              <a:rPr lang="de-DE" dirty="0"/>
              <a:t> </a:t>
            </a:r>
            <a:r>
              <a:rPr lang="de-DE" dirty="0" err="1"/>
              <a:t>arum</a:t>
            </a:r>
            <a:r>
              <a:rPr lang="de-DE" dirty="0"/>
              <a:t> </a:t>
            </a:r>
            <a:r>
              <a:rPr lang="de-DE" dirty="0" err="1"/>
              <a:t>rere</a:t>
            </a:r>
            <a:r>
              <a:rPr lang="de-DE" dirty="0"/>
              <a:t>, </a:t>
            </a:r>
            <a:r>
              <a:rPr lang="de-DE" dirty="0" err="1"/>
              <a:t>occusutemvolut</a:t>
            </a:r>
            <a:r>
              <a:rPr lang="de-DE" dirty="0"/>
              <a:t> </a:t>
            </a:r>
            <a:r>
              <a:rPr lang="de-DE" dirty="0" err="1"/>
              <a:t>qui</a:t>
            </a:r>
            <a:r>
              <a:rPr lang="de-DE" dirty="0"/>
              <a:t> </a:t>
            </a:r>
            <a:r>
              <a:rPr lang="de-DE" dirty="0" err="1"/>
              <a:t>delitasaut</a:t>
            </a:r>
            <a:r>
              <a:rPr lang="de-DE" dirty="0"/>
              <a:t> et </a:t>
            </a:r>
            <a:r>
              <a:rPr lang="de-DE" dirty="0" err="1"/>
              <a:t>alisutquuntiumautacculpavolentiusmagnatremideliquiamaceaquid</a:t>
            </a:r>
            <a:r>
              <a:rPr lang="de-DE" dirty="0"/>
              <a:t> et </a:t>
            </a:r>
            <a:r>
              <a:rPr lang="de-DE" dirty="0" err="1"/>
              <a:t>etvolorromoditaspid</a:t>
            </a:r>
            <a:r>
              <a:rPr lang="de-DE" dirty="0"/>
              <a:t> et, </a:t>
            </a:r>
            <a:r>
              <a:rPr lang="de-DE" dirty="0" err="1"/>
              <a:t>quoditasintacerumexperitio</a:t>
            </a:r>
            <a:r>
              <a:rPr lang="de-DE" dirty="0"/>
              <a:t>. </a:t>
            </a:r>
            <a:r>
              <a:rPr lang="de-DE" dirty="0" err="1"/>
              <a:t>Itatursuntutemque</a:t>
            </a:r>
            <a:r>
              <a:rPr lang="de-DE" dirty="0"/>
              <a:t> ex </a:t>
            </a:r>
            <a:r>
              <a:rPr lang="de-DE" dirty="0" err="1"/>
              <a:t>eaquevoluptaillignissimquiassunderitquenonsequis</a:t>
            </a:r>
            <a:r>
              <a:rPr lang="de-DE" dirty="0"/>
              <a:t> et </a:t>
            </a:r>
            <a:r>
              <a:rPr lang="de-DE" dirty="0" err="1"/>
              <a:t>quos</a:t>
            </a:r>
            <a:r>
              <a:rPr lang="de-DE" dirty="0"/>
              <a:t> </a:t>
            </a:r>
            <a:r>
              <a:rPr lang="de-DE" dirty="0" err="1"/>
              <a:t>coremfaceata</a:t>
            </a:r>
            <a:r>
              <a:rPr lang="de-DE" dirty="0"/>
              <a:t> </a:t>
            </a:r>
            <a:r>
              <a:rPr lang="de-DE" dirty="0" err="1"/>
              <a:t>as</a:t>
            </a:r>
            <a:r>
              <a:rPr lang="de-DE" dirty="0"/>
              <a:t> </a:t>
            </a:r>
            <a:r>
              <a:rPr lang="de-DE" dirty="0" err="1"/>
              <a:t>eaturaut</a:t>
            </a:r>
            <a:r>
              <a:rPr lang="de-DE" dirty="0"/>
              <a:t> et la et </a:t>
            </a:r>
            <a:r>
              <a:rPr lang="de-DE" dirty="0" err="1"/>
              <a:t>fuga</a:t>
            </a:r>
            <a:r>
              <a:rPr lang="de-DE" dirty="0"/>
              <a:t>. </a:t>
            </a:r>
          </a:p>
          <a:p>
            <a:r>
              <a:rPr lang="de-DE" dirty="0" err="1"/>
              <a:t>Nequiavoloratusci</a:t>
            </a:r>
            <a:r>
              <a:rPr lang="de-DE" dirty="0"/>
              <a:t> </a:t>
            </a:r>
            <a:r>
              <a:rPr lang="de-DE" dirty="0" err="1"/>
              <a:t>as</a:t>
            </a:r>
            <a:r>
              <a:rPr lang="de-DE" dirty="0"/>
              <a:t> </a:t>
            </a:r>
            <a:r>
              <a:rPr lang="de-DE" dirty="0" err="1"/>
              <a:t>mosipidellasimust</a:t>
            </a:r>
            <a:r>
              <a:rPr lang="de-DE" dirty="0"/>
              <a:t>, </a:t>
            </a:r>
            <a:r>
              <a:rPr lang="de-DE" dirty="0" err="1"/>
              <a:t>erferumquam</a:t>
            </a:r>
            <a:r>
              <a:rPr lang="de-DE" dirty="0"/>
              <a:t> et </a:t>
            </a:r>
            <a:r>
              <a:rPr lang="de-DE" dirty="0" err="1"/>
              <a:t>dolum</a:t>
            </a:r>
            <a:r>
              <a:rPr lang="de-DE" dirty="0"/>
              <a:t> in </a:t>
            </a:r>
            <a:r>
              <a:rPr lang="de-DE" dirty="0" err="1"/>
              <a:t>esequepesedquasdoluptaenimusdandebitasrehentioquiaspero</a:t>
            </a:r>
            <a:r>
              <a:rPr lang="de-DE" dirty="0"/>
              <a:t> </a:t>
            </a:r>
            <a:r>
              <a:rPr lang="de-DE" dirty="0" err="1"/>
              <a:t>el</a:t>
            </a:r>
            <a:r>
              <a:rPr lang="de-DE" dirty="0"/>
              <a:t> </a:t>
            </a:r>
            <a:r>
              <a:rPr lang="de-DE" dirty="0" err="1"/>
              <a:t>magnimporrorum</a:t>
            </a:r>
            <a:r>
              <a:rPr lang="de-DE" dirty="0"/>
              <a:t> </a:t>
            </a:r>
            <a:r>
              <a:rPr lang="de-DE" dirty="0" err="1"/>
              <a:t>sit</a:t>
            </a:r>
            <a:r>
              <a:rPr lang="de-DE" dirty="0"/>
              <a:t> </a:t>
            </a:r>
            <a:r>
              <a:rPr lang="de-DE" dirty="0" err="1"/>
              <a:t>voloratur</a:t>
            </a:r>
            <a:r>
              <a:rPr lang="de-DE" dirty="0"/>
              <a:t>. Min </a:t>
            </a:r>
            <a:r>
              <a:rPr lang="de-DE" dirty="0" err="1"/>
              <a:t>re</a:t>
            </a:r>
            <a:r>
              <a:rPr lang="de-DE" dirty="0"/>
              <a:t>, </a:t>
            </a:r>
            <a:r>
              <a:rPr lang="de-DE" dirty="0" err="1"/>
              <a:t>oditatistemvoloremratemporestivolesciur</a:t>
            </a:r>
            <a:r>
              <a:rPr lang="de-DE" dirty="0"/>
              <a:t>?</a:t>
            </a:r>
          </a:p>
        </p:txBody>
      </p:sp>
      <p:sp>
        <p:nvSpPr>
          <p:cNvPr id="25" name="Textplatzhalter 24"/>
          <p:cNvSpPr>
            <a:spLocks noGrp="1"/>
          </p:cNvSpPr>
          <p:nvPr>
            <p:ph type="body" sz="quarter" idx="23"/>
          </p:nvPr>
        </p:nvSpPr>
        <p:spPr/>
        <p:txBody>
          <a:bodyPr/>
          <a:lstStyle/>
          <a:p>
            <a:r>
              <a:rPr lang="de-DE" dirty="0" err="1"/>
              <a:t>velinveressusquaspeliquequenosdoluptasint</a:t>
            </a:r>
            <a:r>
              <a:rPr lang="de-DE" dirty="0"/>
              <a:t> </a:t>
            </a:r>
            <a:r>
              <a:rPr lang="de-DE" dirty="0" err="1"/>
              <a:t>res</a:t>
            </a:r>
            <a:r>
              <a:rPr lang="de-DE" dirty="0"/>
              <a:t> </a:t>
            </a:r>
            <a:r>
              <a:rPr lang="de-DE" dirty="0" err="1"/>
              <a:t>essunt</a:t>
            </a:r>
            <a:r>
              <a:rPr lang="de-DE" dirty="0"/>
              <a:t> am </a:t>
            </a:r>
            <a:r>
              <a:rPr lang="de-DE" dirty="0" err="1"/>
              <a:t>venimetur</a:t>
            </a:r>
            <a:r>
              <a:rPr lang="de-DE" dirty="0"/>
              <a:t>? </a:t>
            </a:r>
            <a:r>
              <a:rPr lang="de-DE" dirty="0" err="1"/>
              <a:t>Quistotamrepere</a:t>
            </a:r>
            <a:r>
              <a:rPr lang="de-DE" dirty="0"/>
              <a:t> cum </a:t>
            </a:r>
            <a:r>
              <a:rPr lang="de-DE" dirty="0" err="1"/>
              <a:t>autodiodque</a:t>
            </a:r>
            <a:r>
              <a:rPr lang="de-DE" dirty="0"/>
              <a:t> </a:t>
            </a:r>
            <a:r>
              <a:rPr lang="de-DE" dirty="0" err="1"/>
              <a:t>pore</a:t>
            </a:r>
            <a:r>
              <a:rPr lang="de-DE" dirty="0"/>
              <a:t> </a:t>
            </a:r>
            <a:r>
              <a:rPr lang="de-DE" dirty="0" err="1"/>
              <a:t>ma</a:t>
            </a:r>
            <a:r>
              <a:rPr lang="de-DE" dirty="0"/>
              <a:t> </a:t>
            </a:r>
            <a:r>
              <a:rPr lang="de-DE" dirty="0" err="1"/>
              <a:t>as</a:t>
            </a:r>
            <a:r>
              <a:rPr lang="de-DE" dirty="0"/>
              <a:t> </a:t>
            </a:r>
            <a:r>
              <a:rPr lang="de-DE" dirty="0" err="1"/>
              <a:t>idis</a:t>
            </a:r>
            <a:r>
              <a:rPr lang="de-DE" dirty="0"/>
              <a:t> </a:t>
            </a:r>
            <a:r>
              <a:rPr lang="de-DE" dirty="0" err="1"/>
              <a:t>re</a:t>
            </a:r>
            <a:r>
              <a:rPr lang="de-DE" dirty="0"/>
              <a:t>, </a:t>
            </a:r>
            <a:r>
              <a:rPr lang="de-DE" dirty="0" err="1"/>
              <a:t>optavolupietur</a:t>
            </a:r>
            <a:r>
              <a:rPr lang="de-DE" dirty="0"/>
              <a:t>, </a:t>
            </a:r>
            <a:r>
              <a:rPr lang="de-DE" dirty="0" err="1"/>
              <a:t>toritaccullaboriostibustoomnis</a:t>
            </a:r>
            <a:r>
              <a:rPr lang="de-DE" dirty="0"/>
              <a:t> </a:t>
            </a:r>
            <a:r>
              <a:rPr lang="de-DE" dirty="0" err="1"/>
              <a:t>quos</a:t>
            </a:r>
            <a:r>
              <a:rPr lang="de-DE" dirty="0"/>
              <a:t> </a:t>
            </a:r>
            <a:r>
              <a:rPr lang="de-DE" dirty="0" err="1"/>
              <a:t>abo</a:t>
            </a:r>
            <a:r>
              <a:rPr lang="de-DE" dirty="0"/>
              <a:t>. </a:t>
            </a:r>
            <a:r>
              <a:rPr lang="de-DE" dirty="0" err="1"/>
              <a:t>Giam</a:t>
            </a:r>
            <a:r>
              <a:rPr lang="de-DE" dirty="0"/>
              <a:t>, </a:t>
            </a:r>
            <a:r>
              <a:rPr lang="de-DE" dirty="0" err="1"/>
              <a:t>tetuntfuga</a:t>
            </a:r>
            <a:r>
              <a:rPr lang="de-DE" dirty="0"/>
              <a:t>. </a:t>
            </a:r>
            <a:r>
              <a:rPr lang="de-DE" dirty="0" err="1"/>
              <a:t>Utquassimenia</a:t>
            </a:r>
            <a:r>
              <a:rPr lang="de-DE" dirty="0"/>
              <a:t> </a:t>
            </a:r>
            <a:r>
              <a:rPr lang="de-DE" dirty="0" err="1"/>
              <a:t>nest</a:t>
            </a:r>
            <a:r>
              <a:rPr lang="de-DE" dirty="0"/>
              <a:t>, </a:t>
            </a:r>
            <a:r>
              <a:rPr lang="de-DE" dirty="0" err="1"/>
              <a:t>explacipissiautplatur</a:t>
            </a:r>
            <a:r>
              <a:rPr lang="de-DE" dirty="0"/>
              <a:t>? Mi, </a:t>
            </a:r>
            <a:r>
              <a:rPr lang="de-DE" dirty="0" err="1"/>
              <a:t>con</a:t>
            </a:r>
            <a:r>
              <a:rPr lang="de-DE" dirty="0"/>
              <a:t> </a:t>
            </a:r>
            <a:r>
              <a:rPr lang="de-DE" dirty="0" err="1"/>
              <a:t>paris</a:t>
            </a:r>
            <a:r>
              <a:rPr lang="de-DE" dirty="0"/>
              <a:t> </a:t>
            </a:r>
            <a:r>
              <a:rPr lang="de-DE" dirty="0" err="1"/>
              <a:t>as</a:t>
            </a:r>
            <a:r>
              <a:rPr lang="de-DE" dirty="0"/>
              <a:t> </a:t>
            </a:r>
            <a:r>
              <a:rPr lang="de-DE" dirty="0" err="1"/>
              <a:t>vitateeatiisest</a:t>
            </a:r>
            <a:r>
              <a:rPr lang="de-DE" dirty="0"/>
              <a:t>, </a:t>
            </a:r>
            <a:r>
              <a:rPr lang="de-DE" dirty="0" err="1"/>
              <a:t>nisquianihicabo</a:t>
            </a:r>
            <a:r>
              <a:rPr lang="de-DE" dirty="0"/>
              <a:t>. </a:t>
            </a:r>
            <a:r>
              <a:rPr lang="de-DE" dirty="0" err="1"/>
              <a:t>Nequos</a:t>
            </a:r>
            <a:r>
              <a:rPr lang="de-DE" dirty="0"/>
              <a:t> ex </a:t>
            </a:r>
            <a:r>
              <a:rPr lang="de-DE" dirty="0" err="1"/>
              <a:t>exeostenulparuptatur</a:t>
            </a:r>
            <a:r>
              <a:rPr lang="de-DE" dirty="0"/>
              <a:t>? Qui </a:t>
            </a:r>
            <a:r>
              <a:rPr lang="de-DE" dirty="0" err="1"/>
              <a:t>optiursoluptiumeestiorepuda</a:t>
            </a:r>
            <a:r>
              <a:rPr lang="de-DE" dirty="0"/>
              <a:t> </a:t>
            </a:r>
            <a:r>
              <a:rPr lang="de-DE" dirty="0" err="1"/>
              <a:t>voles</a:t>
            </a:r>
            <a:r>
              <a:rPr lang="de-DE" dirty="0"/>
              <a:t> se </a:t>
            </a:r>
            <a:r>
              <a:rPr lang="de-DE" dirty="0" err="1"/>
              <a:t>voles</a:t>
            </a:r>
            <a:r>
              <a:rPr lang="de-DE" dirty="0"/>
              <a:t> quiaspeprovidullendasineceatepediteicientvoluptasadisectemdoluptatevolest, </a:t>
            </a:r>
            <a:r>
              <a:rPr lang="de-DE" dirty="0" err="1"/>
              <a:t>voloraeatam</a:t>
            </a:r>
            <a:r>
              <a:rPr lang="de-DE" dirty="0"/>
              <a:t> in </a:t>
            </a:r>
            <a:r>
              <a:rPr lang="de-DE" dirty="0" err="1"/>
              <a:t>raatetviducidiseaquae</a:t>
            </a:r>
            <a:r>
              <a:rPr lang="de-DE" dirty="0"/>
              <a:t>. </a:t>
            </a:r>
            <a:r>
              <a:rPr lang="de-DE" dirty="0" err="1"/>
              <a:t>Em</a:t>
            </a:r>
            <a:r>
              <a:rPr lang="de-DE" dirty="0"/>
              <a:t> </a:t>
            </a:r>
            <a:r>
              <a:rPr lang="de-DE" dirty="0" err="1"/>
              <a:t>deles</a:t>
            </a:r>
            <a:r>
              <a:rPr lang="de-DE" dirty="0"/>
              <a:t> </a:t>
            </a:r>
            <a:r>
              <a:rPr lang="de-DE" dirty="0" err="1"/>
              <a:t>doluptusestotatur</a:t>
            </a:r>
            <a:r>
              <a:rPr lang="de-DE" dirty="0"/>
              <a:t>? </a:t>
            </a:r>
            <a:r>
              <a:rPr lang="de-DE" dirty="0" err="1"/>
              <a:t>Igendellaprepedetur</a:t>
            </a:r>
            <a:r>
              <a:rPr lang="de-DE" dirty="0"/>
              <a:t>, </a:t>
            </a:r>
            <a:r>
              <a:rPr lang="de-DE" dirty="0" err="1"/>
              <a:t>sum</a:t>
            </a:r>
            <a:r>
              <a:rPr lang="de-DE" dirty="0"/>
              <a:t> </a:t>
            </a:r>
            <a:r>
              <a:rPr lang="de-DE" dirty="0" err="1"/>
              <a:t>fugiasperaerum</a:t>
            </a:r>
            <a:r>
              <a:rPr lang="de-DE" dirty="0"/>
              <a:t> </a:t>
            </a:r>
            <a:r>
              <a:rPr lang="de-DE" dirty="0" err="1"/>
              <a:t>re</a:t>
            </a:r>
            <a:r>
              <a:rPr lang="de-DE" dirty="0"/>
              <a:t>, </a:t>
            </a:r>
            <a:r>
              <a:rPr lang="de-DE" dirty="0" err="1"/>
              <a:t>sit</a:t>
            </a:r>
            <a:r>
              <a:rPr lang="de-DE" dirty="0"/>
              <a:t> </a:t>
            </a:r>
            <a:r>
              <a:rPr lang="de-DE" dirty="0" err="1"/>
              <a:t>autaspemoluptatiatiatevoluptur</a:t>
            </a:r>
            <a:r>
              <a:rPr lang="de-DE" dirty="0"/>
              <a:t>?</a:t>
            </a:r>
          </a:p>
          <a:p>
            <a:r>
              <a:rPr lang="de-DE" dirty="0" err="1"/>
              <a:t>Equirepellabiumet</a:t>
            </a:r>
            <a:r>
              <a:rPr lang="de-DE" dirty="0"/>
              <a:t>, </a:t>
            </a:r>
            <a:r>
              <a:rPr lang="de-DE" dirty="0" err="1"/>
              <a:t>nusapitoptatatusrepuditanonetlitiusabor</a:t>
            </a:r>
            <a:r>
              <a:rPr lang="de-DE" dirty="0"/>
              <a:t> </a:t>
            </a:r>
            <a:r>
              <a:rPr lang="de-DE" dirty="0" err="1"/>
              <a:t>as</a:t>
            </a:r>
            <a:r>
              <a:rPr lang="de-DE" dirty="0"/>
              <a:t> </a:t>
            </a:r>
            <a:r>
              <a:rPr lang="de-DE" dirty="0" err="1"/>
              <a:t>re</a:t>
            </a:r>
            <a:r>
              <a:rPr lang="de-DE" dirty="0"/>
              <a:t> quissimuseiumevernamsincturionneseporeptisrehenditat.Quevolorecuptaeiniminimepraeperunturibusandio et </a:t>
            </a:r>
            <a:r>
              <a:rPr lang="de-DE" dirty="0" err="1"/>
              <a:t>quae</a:t>
            </a:r>
            <a:r>
              <a:rPr lang="de-DE" dirty="0"/>
              <a:t> </a:t>
            </a:r>
            <a:r>
              <a:rPr lang="de-DE" dirty="0" err="1"/>
              <a:t>voloreperit</a:t>
            </a:r>
            <a:r>
              <a:rPr lang="de-DE" dirty="0"/>
              <a:t>, </a:t>
            </a:r>
            <a:r>
              <a:rPr lang="de-DE" dirty="0" err="1"/>
              <a:t>od</a:t>
            </a:r>
            <a:r>
              <a:rPr lang="de-DE" dirty="0"/>
              <a:t> </a:t>
            </a:r>
            <a:r>
              <a:rPr lang="de-DE" dirty="0" err="1"/>
              <a:t>qui</a:t>
            </a:r>
            <a:r>
              <a:rPr lang="de-DE" dirty="0"/>
              <a:t> </a:t>
            </a:r>
            <a:r>
              <a:rPr lang="de-DE" dirty="0" err="1"/>
              <a:t>dolutemautquiam</a:t>
            </a:r>
            <a:r>
              <a:rPr lang="de-DE" dirty="0"/>
              <a:t>, </a:t>
            </a:r>
            <a:r>
              <a:rPr lang="de-DE" dirty="0" err="1"/>
              <a:t>omnimpe</a:t>
            </a:r>
            <a:r>
              <a:rPr lang="de-DE" dirty="0"/>
              <a:t> </a:t>
            </a:r>
            <a:r>
              <a:rPr lang="de-DE" dirty="0" err="1"/>
              <a:t>num</a:t>
            </a:r>
            <a:r>
              <a:rPr lang="de-DE" dirty="0"/>
              <a:t> </a:t>
            </a:r>
            <a:r>
              <a:rPr lang="de-DE" dirty="0" err="1"/>
              <a:t>ipsanus</a:t>
            </a:r>
            <a:r>
              <a:rPr lang="de-DE" dirty="0"/>
              <a:t> </a:t>
            </a:r>
            <a:r>
              <a:rPr lang="de-DE" dirty="0" err="1"/>
              <a:t>dolor</a:t>
            </a:r>
            <a:r>
              <a:rPr lang="de-DE" dirty="0"/>
              <a:t> </a:t>
            </a:r>
            <a:r>
              <a:rPr lang="de-DE" dirty="0" err="1"/>
              <a:t>ma</a:t>
            </a:r>
            <a:r>
              <a:rPr lang="de-DE" dirty="0"/>
              <a:t> non </a:t>
            </a:r>
            <a:r>
              <a:rPr lang="de-DE" dirty="0" err="1"/>
              <a:t>corrumexeriorrepedigentiaectaiumaut</a:t>
            </a:r>
            <a:r>
              <a:rPr lang="de-DE" dirty="0"/>
              <a:t> </a:t>
            </a:r>
            <a:r>
              <a:rPr lang="de-DE" dirty="0" err="1"/>
              <a:t>arum</a:t>
            </a:r>
            <a:r>
              <a:rPr lang="de-DE" dirty="0"/>
              <a:t> </a:t>
            </a:r>
            <a:r>
              <a:rPr lang="de-DE" dirty="0" err="1"/>
              <a:t>rere</a:t>
            </a:r>
            <a:r>
              <a:rPr lang="de-DE" dirty="0"/>
              <a:t>, </a:t>
            </a:r>
            <a:r>
              <a:rPr lang="de-DE" dirty="0" err="1"/>
              <a:t>occusutemvolut</a:t>
            </a:r>
            <a:r>
              <a:rPr lang="de-DE" dirty="0"/>
              <a:t> </a:t>
            </a:r>
            <a:r>
              <a:rPr lang="de-DE" dirty="0" err="1"/>
              <a:t>qui</a:t>
            </a:r>
            <a:r>
              <a:rPr lang="de-DE" dirty="0"/>
              <a:t> </a:t>
            </a:r>
            <a:r>
              <a:rPr lang="de-DE" dirty="0" err="1"/>
              <a:t>delitasaut</a:t>
            </a:r>
            <a:r>
              <a:rPr lang="de-DE" dirty="0"/>
              <a:t> et </a:t>
            </a:r>
            <a:r>
              <a:rPr lang="de-DE" dirty="0" err="1"/>
              <a:t>alisutquuntiumautacculpavolentiusmagnatremideliquiamaceaquid</a:t>
            </a:r>
            <a:r>
              <a:rPr lang="de-DE" dirty="0"/>
              <a:t> et </a:t>
            </a:r>
            <a:r>
              <a:rPr lang="de-DE" dirty="0" err="1"/>
              <a:t>etvolorromoditaspid</a:t>
            </a:r>
            <a:r>
              <a:rPr lang="de-DE" dirty="0"/>
              <a:t> et, </a:t>
            </a:r>
            <a:r>
              <a:rPr lang="de-DE" dirty="0" err="1"/>
              <a:t>quoditasintacerumexperitio</a:t>
            </a:r>
            <a:r>
              <a:rPr lang="de-DE" dirty="0"/>
              <a:t>. </a:t>
            </a:r>
            <a:r>
              <a:rPr lang="de-DE" dirty="0" err="1"/>
              <a:t>Itatursuntutemque</a:t>
            </a:r>
            <a:r>
              <a:rPr lang="de-DE" dirty="0"/>
              <a:t> ex </a:t>
            </a:r>
            <a:r>
              <a:rPr lang="de-DE" dirty="0" err="1"/>
              <a:t>eaquevoluptaillignissimquiassunderitquenonsequis</a:t>
            </a:r>
            <a:r>
              <a:rPr lang="de-DE" dirty="0"/>
              <a:t> et </a:t>
            </a:r>
            <a:r>
              <a:rPr lang="de-DE" dirty="0" err="1"/>
              <a:t>quos</a:t>
            </a:r>
            <a:r>
              <a:rPr lang="de-DE" dirty="0"/>
              <a:t> </a:t>
            </a:r>
            <a:r>
              <a:rPr lang="de-DE" dirty="0" err="1"/>
              <a:t>coremfaceata</a:t>
            </a:r>
            <a:r>
              <a:rPr lang="de-DE" dirty="0"/>
              <a:t> </a:t>
            </a:r>
            <a:r>
              <a:rPr lang="de-DE" dirty="0" err="1"/>
              <a:t>as</a:t>
            </a:r>
            <a:r>
              <a:rPr lang="de-DE" dirty="0"/>
              <a:t> </a:t>
            </a:r>
            <a:r>
              <a:rPr lang="de-DE" dirty="0" err="1"/>
              <a:t>eaturaut</a:t>
            </a:r>
            <a:r>
              <a:rPr lang="de-DE" dirty="0"/>
              <a:t> et la et </a:t>
            </a:r>
            <a:r>
              <a:rPr lang="de-DE" dirty="0" err="1"/>
              <a:t>fuga</a:t>
            </a:r>
            <a:r>
              <a:rPr lang="de-DE" dirty="0"/>
              <a:t>. </a:t>
            </a:r>
            <a:r>
              <a:rPr lang="de-DE" dirty="0" err="1"/>
              <a:t>Nequiavoloratusci</a:t>
            </a:r>
            <a:r>
              <a:rPr lang="de-DE" dirty="0"/>
              <a:t> </a:t>
            </a:r>
            <a:r>
              <a:rPr lang="de-DE" dirty="0" err="1"/>
              <a:t>as</a:t>
            </a:r>
            <a:r>
              <a:rPr lang="de-DE" dirty="0"/>
              <a:t> </a:t>
            </a:r>
            <a:r>
              <a:rPr lang="de-DE" dirty="0" err="1"/>
              <a:t>mosipidellasimust</a:t>
            </a:r>
            <a:r>
              <a:rPr lang="de-DE" dirty="0"/>
              <a:t>, </a:t>
            </a:r>
            <a:r>
              <a:rPr lang="de-DE" dirty="0" err="1"/>
              <a:t>erferumquam</a:t>
            </a:r>
            <a:r>
              <a:rPr lang="de-DE" dirty="0"/>
              <a:t> et </a:t>
            </a:r>
            <a:r>
              <a:rPr lang="de-DE" dirty="0" err="1"/>
              <a:t>dolum</a:t>
            </a:r>
            <a:r>
              <a:rPr lang="de-DE" dirty="0"/>
              <a:t> in </a:t>
            </a:r>
            <a:r>
              <a:rPr lang="de-DE" dirty="0" err="1"/>
              <a:t>esequepesedquasdoluptaenimusdandebitasrehentioquiaspero</a:t>
            </a:r>
            <a:r>
              <a:rPr lang="de-DE" dirty="0"/>
              <a:t> </a:t>
            </a:r>
            <a:r>
              <a:rPr lang="de-DE" dirty="0" err="1"/>
              <a:t>el</a:t>
            </a:r>
            <a:r>
              <a:rPr lang="de-DE" dirty="0"/>
              <a:t> </a:t>
            </a:r>
            <a:r>
              <a:rPr lang="de-DE" dirty="0" err="1"/>
              <a:t>magnimporrorum</a:t>
            </a:r>
            <a:r>
              <a:rPr lang="de-DE" dirty="0"/>
              <a:t> </a:t>
            </a:r>
            <a:r>
              <a:rPr lang="de-DE" dirty="0" err="1"/>
              <a:t>sit</a:t>
            </a:r>
            <a:r>
              <a:rPr lang="de-DE" dirty="0"/>
              <a:t> </a:t>
            </a:r>
            <a:r>
              <a:rPr lang="de-DE" dirty="0" err="1"/>
              <a:t>voloratur</a:t>
            </a:r>
            <a:r>
              <a:rPr lang="de-DE" dirty="0"/>
              <a:t>, </a:t>
            </a:r>
            <a:r>
              <a:rPr lang="de-DE" dirty="0" err="1"/>
              <a:t>sundam</a:t>
            </a:r>
            <a:r>
              <a:rPr lang="de-DE" dirty="0"/>
              <a:t> </a:t>
            </a:r>
            <a:r>
              <a:rPr lang="de-DE" dirty="0" err="1"/>
              <a:t>eat</a:t>
            </a:r>
            <a:r>
              <a:rPr lang="de-DE" dirty="0"/>
              <a:t> </a:t>
            </a:r>
            <a:r>
              <a:rPr lang="de-DE" dirty="0" err="1"/>
              <a:t>litatinexperia</a:t>
            </a:r>
            <a:r>
              <a:rPr lang="de-DE" dirty="0"/>
              <a:t> </a:t>
            </a:r>
            <a:r>
              <a:rPr lang="de-DE" dirty="0" err="1"/>
              <a:t>sit</a:t>
            </a:r>
            <a:r>
              <a:rPr lang="de-DE" dirty="0"/>
              <a:t> </a:t>
            </a:r>
            <a:r>
              <a:rPr lang="de-DE" dirty="0" err="1"/>
              <a:t>autofficiuntquametlaccabo</a:t>
            </a:r>
            <a:r>
              <a:rPr lang="de-DE" dirty="0"/>
              <a:t>. Min </a:t>
            </a:r>
            <a:r>
              <a:rPr lang="de-DE" dirty="0" err="1"/>
              <a:t>re</a:t>
            </a:r>
            <a:r>
              <a:rPr lang="de-DE" dirty="0"/>
              <a:t>, </a:t>
            </a:r>
            <a:r>
              <a:rPr lang="de-DE" dirty="0" err="1"/>
              <a:t>oditatistemvoloremratemporestivolesciur</a:t>
            </a:r>
            <a:r>
              <a:rPr lang="de-DE" dirty="0"/>
              <a:t>?</a:t>
            </a:r>
          </a:p>
          <a:p>
            <a:r>
              <a:rPr lang="de-DE" dirty="0" err="1"/>
              <a:t>Equirepellabiumet</a:t>
            </a:r>
            <a:r>
              <a:rPr lang="de-DE" dirty="0"/>
              <a:t>, </a:t>
            </a:r>
            <a:r>
              <a:rPr lang="de-DE" dirty="0" err="1"/>
              <a:t>nusapitoptatatusrepuditanonetlitiusabor</a:t>
            </a:r>
            <a:r>
              <a:rPr lang="de-DE" dirty="0"/>
              <a:t> </a:t>
            </a:r>
            <a:r>
              <a:rPr lang="de-DE" dirty="0" err="1"/>
              <a:t>as</a:t>
            </a:r>
            <a:r>
              <a:rPr lang="de-DE" dirty="0"/>
              <a:t> </a:t>
            </a:r>
            <a:r>
              <a:rPr lang="de-DE" dirty="0" err="1"/>
              <a:t>re</a:t>
            </a:r>
            <a:r>
              <a:rPr lang="de-DE" dirty="0"/>
              <a:t> quissimuseiumevernamsincturionneseporeptisrehenditat.Quevolorecuptaeiniminimepraeperunturibusandio et </a:t>
            </a:r>
            <a:r>
              <a:rPr lang="de-DE" dirty="0" err="1"/>
              <a:t>quae</a:t>
            </a:r>
            <a:r>
              <a:rPr lang="de-DE" dirty="0"/>
              <a:t> </a:t>
            </a:r>
            <a:r>
              <a:rPr lang="de-DE" dirty="0" err="1"/>
              <a:t>voloreperit</a:t>
            </a:r>
            <a:r>
              <a:rPr lang="de-DE" dirty="0"/>
              <a:t>, </a:t>
            </a:r>
            <a:r>
              <a:rPr lang="de-DE" dirty="0" err="1"/>
              <a:t>od</a:t>
            </a:r>
            <a:r>
              <a:rPr lang="de-DE" dirty="0"/>
              <a:t> </a:t>
            </a:r>
            <a:r>
              <a:rPr lang="de-DE" dirty="0" err="1"/>
              <a:t>qui</a:t>
            </a:r>
            <a:r>
              <a:rPr lang="de-DE" dirty="0"/>
              <a:t> </a:t>
            </a:r>
            <a:r>
              <a:rPr lang="de-DE" dirty="0" err="1"/>
              <a:t>dolutemautquiam</a:t>
            </a:r>
            <a:r>
              <a:rPr lang="de-DE" dirty="0"/>
              <a:t>, </a:t>
            </a:r>
            <a:r>
              <a:rPr lang="de-DE" dirty="0" err="1"/>
              <a:t>omnimpe</a:t>
            </a:r>
            <a:r>
              <a:rPr lang="de-DE" dirty="0"/>
              <a:t> </a:t>
            </a:r>
            <a:r>
              <a:rPr lang="de-DE" dirty="0" err="1"/>
              <a:t>num</a:t>
            </a:r>
            <a:r>
              <a:rPr lang="de-DE" dirty="0"/>
              <a:t> </a:t>
            </a:r>
            <a:r>
              <a:rPr lang="de-DE" dirty="0" err="1"/>
              <a:t>ipsanus</a:t>
            </a:r>
            <a:r>
              <a:rPr lang="de-DE" dirty="0"/>
              <a:t> </a:t>
            </a:r>
            <a:r>
              <a:rPr lang="de-DE" dirty="0" err="1"/>
              <a:t>dolor</a:t>
            </a:r>
            <a:r>
              <a:rPr lang="de-DE" dirty="0"/>
              <a:t> </a:t>
            </a:r>
            <a:r>
              <a:rPr lang="de-DE" dirty="0" err="1"/>
              <a:t>ma</a:t>
            </a:r>
            <a:r>
              <a:rPr lang="de-DE" dirty="0"/>
              <a:t> non </a:t>
            </a:r>
            <a:r>
              <a:rPr lang="de-DE" dirty="0" err="1"/>
              <a:t>corrumexeriorrepedigentiaectaiumaut</a:t>
            </a:r>
            <a:r>
              <a:rPr lang="de-DE" dirty="0"/>
              <a:t> </a:t>
            </a:r>
            <a:r>
              <a:rPr lang="de-DE" dirty="0" err="1"/>
              <a:t>arum</a:t>
            </a:r>
            <a:r>
              <a:rPr lang="de-DE" dirty="0"/>
              <a:t> </a:t>
            </a:r>
            <a:r>
              <a:rPr lang="de-DE" dirty="0" err="1"/>
              <a:t>rere</a:t>
            </a:r>
            <a:r>
              <a:rPr lang="de-DE" dirty="0"/>
              <a:t>, </a:t>
            </a:r>
            <a:r>
              <a:rPr lang="de-DE" dirty="0" err="1"/>
              <a:t>occusutemvolut</a:t>
            </a:r>
            <a:r>
              <a:rPr lang="de-DE" dirty="0"/>
              <a:t> </a:t>
            </a:r>
            <a:r>
              <a:rPr lang="de-DE" dirty="0" err="1"/>
              <a:t>qui</a:t>
            </a:r>
            <a:r>
              <a:rPr lang="de-DE" dirty="0"/>
              <a:t> </a:t>
            </a:r>
            <a:r>
              <a:rPr lang="de-DE" dirty="0" err="1"/>
              <a:t>delitasaut</a:t>
            </a:r>
            <a:r>
              <a:rPr lang="de-DE" dirty="0"/>
              <a:t> et </a:t>
            </a:r>
            <a:r>
              <a:rPr lang="de-DE" dirty="0" err="1"/>
              <a:t>alisutquuntiumautacculpavolentiusmagnatremideliquiamaceaquid</a:t>
            </a:r>
            <a:r>
              <a:rPr lang="de-DE" dirty="0"/>
              <a:t> et </a:t>
            </a:r>
            <a:r>
              <a:rPr lang="de-DE" dirty="0" err="1"/>
              <a:t>etvolorromoditaspid</a:t>
            </a:r>
            <a:r>
              <a:rPr lang="de-DE" dirty="0"/>
              <a:t> et, </a:t>
            </a:r>
            <a:r>
              <a:rPr lang="de-DE" dirty="0" err="1"/>
              <a:t>quoditasintacerumexperitio</a:t>
            </a:r>
            <a:r>
              <a:rPr lang="de-DE" dirty="0"/>
              <a:t>. </a:t>
            </a:r>
            <a:r>
              <a:rPr lang="de-DE" dirty="0" err="1"/>
              <a:t>Itatursuntutemque</a:t>
            </a:r>
            <a:r>
              <a:rPr lang="de-DE" dirty="0"/>
              <a:t> ex </a:t>
            </a:r>
            <a:r>
              <a:rPr lang="de-DE" dirty="0" err="1"/>
              <a:t>eaquevoluptaillignissimquiassunderitquenonsequis</a:t>
            </a:r>
            <a:r>
              <a:rPr lang="de-DE" dirty="0"/>
              <a:t> et </a:t>
            </a:r>
            <a:r>
              <a:rPr lang="de-DE" dirty="0" err="1"/>
              <a:t>quos</a:t>
            </a:r>
            <a:r>
              <a:rPr lang="de-DE" dirty="0"/>
              <a:t> </a:t>
            </a:r>
            <a:r>
              <a:rPr lang="de-DE" dirty="0" err="1"/>
              <a:t>coremfaceata</a:t>
            </a:r>
            <a:r>
              <a:rPr lang="de-DE" dirty="0"/>
              <a:t> </a:t>
            </a:r>
            <a:r>
              <a:rPr lang="de-DE" dirty="0" err="1"/>
              <a:t>as</a:t>
            </a:r>
            <a:r>
              <a:rPr lang="de-DE" dirty="0"/>
              <a:t> </a:t>
            </a:r>
            <a:r>
              <a:rPr lang="de-DE" dirty="0" err="1"/>
              <a:t>eaturaut</a:t>
            </a:r>
            <a:r>
              <a:rPr lang="de-DE" dirty="0"/>
              <a:t> et la et </a:t>
            </a:r>
            <a:r>
              <a:rPr lang="de-DE" dirty="0" err="1"/>
              <a:t>fuga</a:t>
            </a:r>
            <a:r>
              <a:rPr lang="de-DE" dirty="0"/>
              <a:t>. </a:t>
            </a:r>
            <a:r>
              <a:rPr lang="de-DE" dirty="0" err="1"/>
              <a:t>Nequiavoloratusci</a:t>
            </a:r>
            <a:r>
              <a:rPr lang="de-DE" dirty="0"/>
              <a:t> </a:t>
            </a:r>
            <a:r>
              <a:rPr lang="de-DE" dirty="0" err="1"/>
              <a:t>as</a:t>
            </a:r>
            <a:r>
              <a:rPr lang="de-DE" dirty="0"/>
              <a:t> </a:t>
            </a:r>
            <a:r>
              <a:rPr lang="de-DE" dirty="0" err="1"/>
              <a:t>mosipidellasimust</a:t>
            </a:r>
            <a:r>
              <a:rPr lang="de-DE" dirty="0"/>
              <a:t>, </a:t>
            </a:r>
            <a:r>
              <a:rPr lang="de-DE" dirty="0" err="1"/>
              <a:t>erferumquam</a:t>
            </a:r>
            <a:r>
              <a:rPr lang="de-DE" dirty="0"/>
              <a:t> et </a:t>
            </a:r>
            <a:r>
              <a:rPr lang="de-DE" dirty="0" err="1"/>
              <a:t>dolum</a:t>
            </a:r>
            <a:r>
              <a:rPr lang="de-DE" dirty="0"/>
              <a:t> in </a:t>
            </a:r>
            <a:r>
              <a:rPr lang="de-DE" dirty="0" err="1"/>
              <a:t>esequepesedquasdoluptaenimusdandebitasrehentioquiaspero</a:t>
            </a:r>
            <a:r>
              <a:rPr lang="de-DE" dirty="0"/>
              <a:t> </a:t>
            </a:r>
            <a:r>
              <a:rPr lang="de-DE" dirty="0" err="1"/>
              <a:t>el</a:t>
            </a:r>
            <a:r>
              <a:rPr lang="de-DE" dirty="0"/>
              <a:t> </a:t>
            </a:r>
            <a:r>
              <a:rPr lang="de-DE" dirty="0" err="1"/>
              <a:t>magnimporrorum</a:t>
            </a:r>
            <a:r>
              <a:rPr lang="de-DE" dirty="0"/>
              <a:t> </a:t>
            </a:r>
            <a:r>
              <a:rPr lang="de-DE" dirty="0" err="1"/>
              <a:t>sit</a:t>
            </a:r>
            <a:r>
              <a:rPr lang="de-DE" dirty="0"/>
              <a:t> </a:t>
            </a:r>
            <a:r>
              <a:rPr lang="de-DE" dirty="0" err="1"/>
              <a:t>voloratur</a:t>
            </a:r>
            <a:r>
              <a:rPr lang="de-DE" dirty="0"/>
              <a:t>, </a:t>
            </a:r>
            <a:r>
              <a:rPr lang="de-DE" dirty="0" err="1"/>
              <a:t>sundam</a:t>
            </a:r>
            <a:r>
              <a:rPr lang="de-DE" dirty="0"/>
              <a:t> </a:t>
            </a:r>
            <a:r>
              <a:rPr lang="de-DE" dirty="0" err="1"/>
              <a:t>eat</a:t>
            </a:r>
            <a:r>
              <a:rPr lang="de-DE" dirty="0"/>
              <a:t> </a:t>
            </a:r>
            <a:r>
              <a:rPr lang="de-DE" dirty="0" err="1"/>
              <a:t>litatinexperia</a:t>
            </a:r>
            <a:r>
              <a:rPr lang="de-DE" dirty="0"/>
              <a:t> </a:t>
            </a:r>
            <a:r>
              <a:rPr lang="de-DE" dirty="0" err="1"/>
              <a:t>sit</a:t>
            </a:r>
            <a:r>
              <a:rPr lang="de-DE" dirty="0"/>
              <a:t> </a:t>
            </a:r>
            <a:r>
              <a:rPr lang="de-DE" dirty="0" err="1"/>
              <a:t>autofficiuntquametlaccabo</a:t>
            </a:r>
            <a:r>
              <a:rPr lang="de-DE" dirty="0"/>
              <a:t>. Min </a:t>
            </a:r>
            <a:r>
              <a:rPr lang="de-DE" dirty="0" err="1"/>
              <a:t>re</a:t>
            </a:r>
            <a:r>
              <a:rPr lang="de-DE" dirty="0"/>
              <a:t>, </a:t>
            </a:r>
            <a:r>
              <a:rPr lang="de-DE" dirty="0" err="1"/>
              <a:t>oditatistemvoloremratemporestivolesciur</a:t>
            </a:r>
            <a:r>
              <a:rPr lang="de-DE" dirty="0"/>
              <a:t>?</a:t>
            </a:r>
          </a:p>
          <a:p>
            <a:r>
              <a:rPr lang="de-DE" dirty="0" err="1"/>
              <a:t>Cusexeruntevoluptis</a:t>
            </a:r>
            <a:r>
              <a:rPr lang="de-DE" dirty="0"/>
              <a:t> </a:t>
            </a:r>
            <a:r>
              <a:rPr lang="de-DE" dirty="0" err="1"/>
              <a:t>as</a:t>
            </a:r>
            <a:r>
              <a:rPr lang="de-DE" dirty="0"/>
              <a:t> </a:t>
            </a:r>
            <a:r>
              <a:rPr lang="de-DE" dirty="0" err="1"/>
              <a:t>moditiaconserum</a:t>
            </a:r>
            <a:r>
              <a:rPr lang="de-DE" dirty="0"/>
              <a:t> </a:t>
            </a:r>
            <a:r>
              <a:rPr lang="de-DE" dirty="0" err="1"/>
              <a:t>quae</a:t>
            </a:r>
            <a:r>
              <a:rPr lang="de-DE" dirty="0"/>
              <a:t> </a:t>
            </a:r>
            <a:r>
              <a:rPr lang="de-DE" dirty="0" err="1"/>
              <a:t>nulluptaquatasitatevoluptatem</a:t>
            </a:r>
            <a:r>
              <a:rPr lang="de-DE" dirty="0"/>
              <a:t> et </a:t>
            </a:r>
            <a:r>
              <a:rPr lang="de-DE" dirty="0" err="1"/>
              <a:t>moluptaturmoluptat</a:t>
            </a:r>
            <a:r>
              <a:rPr lang="de-DE" dirty="0"/>
              <a:t> </a:t>
            </a:r>
            <a:r>
              <a:rPr lang="de-DE" dirty="0" err="1"/>
              <a:t>el</a:t>
            </a:r>
            <a:r>
              <a:rPr lang="de-DE" dirty="0"/>
              <a:t> </a:t>
            </a:r>
            <a:r>
              <a:rPr lang="de-DE" dirty="0" err="1"/>
              <a:t>id</a:t>
            </a:r>
            <a:r>
              <a:rPr lang="de-DE" dirty="0"/>
              <a:t> </a:t>
            </a:r>
            <a:r>
              <a:rPr lang="de-DE" dirty="0" err="1"/>
              <a:t>quasauditis</a:t>
            </a:r>
            <a:r>
              <a:rPr lang="de-DE" dirty="0"/>
              <a:t> min </a:t>
            </a:r>
            <a:r>
              <a:rPr lang="de-DE" dirty="0" err="1"/>
              <a:t>pediasitibustemquiadolorehenduntescientincidentuseiundeodis</a:t>
            </a:r>
            <a:r>
              <a:rPr lang="de-DE" dirty="0"/>
              <a:t> ex </a:t>
            </a:r>
            <a:r>
              <a:rPr lang="de-DE" dirty="0" err="1"/>
              <a:t>experiorest</a:t>
            </a:r>
            <a:r>
              <a:rPr lang="de-DE" dirty="0"/>
              <a:t>, </a:t>
            </a:r>
            <a:r>
              <a:rPr lang="de-DE" dirty="0" err="1"/>
              <a:t>nossollisreroremolescitesrenissandemquiamus</a:t>
            </a:r>
            <a:r>
              <a:rPr lang="de-DE" dirty="0"/>
              <a:t>, </a:t>
            </a:r>
            <a:r>
              <a:rPr lang="de-DE" dirty="0" err="1"/>
              <a:t>occumanditiiseossint</a:t>
            </a:r>
            <a:r>
              <a:rPr lang="de-DE" dirty="0"/>
              <a:t> et </a:t>
            </a:r>
            <a:r>
              <a:rPr lang="de-DE" dirty="0" err="1"/>
              <a:t>exernatursimi</a:t>
            </a:r>
            <a:r>
              <a:rPr lang="de-DE" dirty="0"/>
              <a:t>, </a:t>
            </a:r>
            <a:r>
              <a:rPr lang="de-DE" dirty="0" err="1"/>
              <a:t>susmolorepta</a:t>
            </a:r>
            <a:r>
              <a:rPr lang="de-DE" dirty="0"/>
              <a:t> </a:t>
            </a:r>
            <a:r>
              <a:rPr lang="de-DE" dirty="0" err="1"/>
              <a:t>soles</a:t>
            </a:r>
            <a:r>
              <a:rPr lang="de-DE" dirty="0"/>
              <a:t> </a:t>
            </a:r>
            <a:r>
              <a:rPr lang="de-DE" dirty="0" err="1"/>
              <a:t>ipic</a:t>
            </a:r>
            <a:r>
              <a:rPr lang="de-DE" dirty="0"/>
              <a:t> </a:t>
            </a:r>
            <a:r>
              <a:rPr lang="de-DE" dirty="0" err="1"/>
              <a:t>tem</a:t>
            </a:r>
            <a:r>
              <a:rPr lang="de-DE" dirty="0"/>
              <a:t> </a:t>
            </a:r>
            <a:r>
              <a:rPr lang="de-DE" dirty="0" err="1"/>
              <a:t>core</a:t>
            </a:r>
            <a:r>
              <a:rPr lang="de-DE" dirty="0"/>
              <a:t>, </a:t>
            </a:r>
            <a:r>
              <a:rPr lang="de-DE" dirty="0" err="1"/>
              <a:t>nonsequamium</a:t>
            </a:r>
            <a:r>
              <a:rPr lang="de-DE" dirty="0"/>
              <a:t>, </a:t>
            </a:r>
            <a:r>
              <a:rPr lang="de-DE" dirty="0" err="1"/>
              <a:t>quaestrum</a:t>
            </a:r>
            <a:r>
              <a:rPr lang="de-DE" dirty="0"/>
              <a:t> </a:t>
            </a:r>
            <a:r>
              <a:rPr lang="de-DE" dirty="0" err="1"/>
              <a:t>re</a:t>
            </a:r>
            <a:r>
              <a:rPr lang="de-DE" dirty="0"/>
              <a:t> </a:t>
            </a:r>
            <a:r>
              <a:rPr lang="de-DE" dirty="0" err="1"/>
              <a:t>remquamni</a:t>
            </a:r>
            <a:r>
              <a:rPr lang="de-DE" dirty="0"/>
              <a:t> </a:t>
            </a:r>
            <a:r>
              <a:rPr lang="de-DE" dirty="0" err="1"/>
              <a:t>sit</a:t>
            </a:r>
            <a:r>
              <a:rPr lang="de-DE" dirty="0"/>
              <a:t> </a:t>
            </a:r>
            <a:r>
              <a:rPr lang="de-DE" dirty="0" err="1"/>
              <a:t>voluptaecorremperibusant</a:t>
            </a:r>
            <a:r>
              <a:rPr lang="de-DE" dirty="0"/>
              <a:t> et</a:t>
            </a:r>
            <a:endParaRPr dirty="0"/>
          </a:p>
        </p:txBody>
      </p:sp>
      <p:sp>
        <p:nvSpPr>
          <p:cNvPr id="24" name="Textplatzhalter 23"/>
          <p:cNvSpPr>
            <a:spLocks noGrp="1"/>
          </p:cNvSpPr>
          <p:nvPr>
            <p:ph type="body" sz="quarter" idx="22"/>
          </p:nvPr>
        </p:nvSpPr>
        <p:spPr/>
        <p:txBody>
          <a:bodyPr/>
          <a:lstStyle/>
          <a:p>
            <a:pPr lvl="0"/>
            <a:r>
              <a:rPr lang="de-DE" dirty="0">
                <a:cs typeface="Arial" pitchFamily="34" charset="0"/>
              </a:rPr>
              <a:t>dem Charakter des Corporate Designs der TUM. Denken Sie daran, dass auch Papierstärke (Dicke) und Haptik einen Einfluss auf das Druckergebnis haben. </a:t>
            </a:r>
          </a:p>
          <a:p>
            <a:pPr lvl="0"/>
            <a:r>
              <a:rPr lang="de-DE" dirty="0">
                <a:cs typeface="Arial" pitchFamily="34" charset="0"/>
              </a:rPr>
              <a:t>Weitere Informationen zum Corporate Design der TUM finden Sie unter www.tum.de/cd</a:t>
            </a:r>
          </a:p>
          <a:p>
            <a:pPr lvl="0"/>
            <a:r>
              <a:rPr lang="de-DE" b="1" dirty="0">
                <a:solidFill>
                  <a:prstClr val="black"/>
                </a:solidFill>
                <a:latin typeface="Arial" pitchFamily="34" charset="0"/>
                <a:cs typeface="Arial" pitchFamily="34" charset="0"/>
              </a:rPr>
              <a:t>Blindtext</a:t>
            </a:r>
            <a:br>
              <a:rPr lang="de-DE" b="1" dirty="0">
                <a:solidFill>
                  <a:prstClr val="black"/>
                </a:solidFill>
                <a:latin typeface="Arial" pitchFamily="34" charset="0"/>
                <a:cs typeface="Arial" pitchFamily="34" charset="0"/>
              </a:rPr>
            </a:br>
            <a:r>
              <a:rPr lang="de-DE" dirty="0" err="1">
                <a:cs typeface="Arial" pitchFamily="34" charset="0"/>
              </a:rPr>
              <a:t>Pa</a:t>
            </a:r>
            <a:r>
              <a:rPr lang="de-DE" dirty="0">
                <a:cs typeface="Arial" pitchFamily="34" charset="0"/>
              </a:rPr>
              <a:t> </a:t>
            </a:r>
            <a:r>
              <a:rPr lang="de-DE" dirty="0" err="1">
                <a:cs typeface="Arial" pitchFamily="34" charset="0"/>
              </a:rPr>
              <a:t>dolumquatur</a:t>
            </a:r>
            <a:r>
              <a:rPr lang="de-DE" dirty="0">
                <a:cs typeface="Arial" pitchFamily="34" charset="0"/>
              </a:rPr>
              <a:t>? </a:t>
            </a:r>
            <a:r>
              <a:rPr lang="de-DE" dirty="0" err="1">
                <a:cs typeface="Arial" pitchFamily="34" charset="0"/>
              </a:rPr>
              <a:t>Num</a:t>
            </a:r>
            <a:r>
              <a:rPr lang="de-DE" dirty="0">
                <a:cs typeface="Arial" pitchFamily="34" charset="0"/>
              </a:rPr>
              <a:t>, </a:t>
            </a:r>
            <a:r>
              <a:rPr lang="de-DE" dirty="0" err="1">
                <a:cs typeface="Arial" pitchFamily="34" charset="0"/>
              </a:rPr>
              <a:t>officiist</a:t>
            </a:r>
            <a:r>
              <a:rPr lang="de-DE" dirty="0">
                <a:cs typeface="Arial" pitchFamily="34" charset="0"/>
              </a:rPr>
              <a:t>, </a:t>
            </a:r>
            <a:r>
              <a:rPr lang="de-DE" dirty="0" err="1">
                <a:cs typeface="Arial" pitchFamily="34" charset="0"/>
              </a:rPr>
              <a:t>cullaccumquodquia</a:t>
            </a:r>
            <a:r>
              <a:rPr lang="de-DE" dirty="0">
                <a:cs typeface="Arial" pitchFamily="34" charset="0"/>
              </a:rPr>
              <a:t> non </a:t>
            </a:r>
            <a:r>
              <a:rPr lang="de-DE" dirty="0" err="1">
                <a:cs typeface="Arial" pitchFamily="34" charset="0"/>
              </a:rPr>
              <a:t>res</a:t>
            </a:r>
            <a:r>
              <a:rPr lang="de-DE" dirty="0">
                <a:cs typeface="Arial" pitchFamily="34" charset="0"/>
              </a:rPr>
              <a:t> ex et </a:t>
            </a:r>
            <a:r>
              <a:rPr lang="de-DE" dirty="0" err="1">
                <a:cs typeface="Arial" pitchFamily="34" charset="0"/>
              </a:rPr>
              <a:t>oditavolumutestibus</a:t>
            </a:r>
            <a:r>
              <a:rPr lang="de-DE" dirty="0">
                <a:cs typeface="Arial" pitchFamily="34" charset="0"/>
              </a:rPr>
              <a:t>, </a:t>
            </a:r>
            <a:r>
              <a:rPr lang="de-DE" dirty="0" err="1">
                <a:cs typeface="Arial" pitchFamily="34" charset="0"/>
              </a:rPr>
              <a:t>voluptas</a:t>
            </a:r>
            <a:r>
              <a:rPr lang="de-DE" dirty="0">
                <a:cs typeface="Arial" pitchFamily="34" charset="0"/>
              </a:rPr>
              <a:t> et </a:t>
            </a:r>
            <a:r>
              <a:rPr lang="de-DE" dirty="0" err="1">
                <a:cs typeface="Arial" pitchFamily="34" charset="0"/>
              </a:rPr>
              <a:t>lit</a:t>
            </a:r>
            <a:r>
              <a:rPr lang="de-DE" dirty="0">
                <a:cs typeface="Arial" pitchFamily="34" charset="0"/>
              </a:rPr>
              <a:t> quo </a:t>
            </a:r>
            <a:r>
              <a:rPr lang="de-DE" dirty="0" err="1">
                <a:cs typeface="Arial" pitchFamily="34" charset="0"/>
              </a:rPr>
              <a:t>quam</a:t>
            </a:r>
            <a:r>
              <a:rPr lang="de-DE" dirty="0">
                <a:cs typeface="Arial" pitchFamily="34" charset="0"/>
              </a:rPr>
              <a:t> quo </a:t>
            </a:r>
            <a:r>
              <a:rPr lang="de-DE" dirty="0" err="1">
                <a:cs typeface="Arial" pitchFamily="34" charset="0"/>
              </a:rPr>
              <a:t>ea</a:t>
            </a:r>
            <a:r>
              <a:rPr lang="de-DE" dirty="0">
                <a:cs typeface="Arial" pitchFamily="34" charset="0"/>
              </a:rPr>
              <a:t> </a:t>
            </a:r>
            <a:r>
              <a:rPr lang="de-DE" dirty="0" err="1">
                <a:cs typeface="Arial" pitchFamily="34" charset="0"/>
              </a:rPr>
              <a:t>voluptis</a:t>
            </a:r>
            <a:r>
              <a:rPr lang="de-DE" dirty="0">
                <a:cs typeface="Arial" pitchFamily="34" charset="0"/>
              </a:rPr>
              <a:t> et </a:t>
            </a:r>
            <a:r>
              <a:rPr lang="de-DE" dirty="0" err="1">
                <a:cs typeface="Arial" pitchFamily="34" charset="0"/>
              </a:rPr>
              <a:t>fuga</a:t>
            </a:r>
            <a:r>
              <a:rPr lang="de-DE" dirty="0">
                <a:cs typeface="Arial" pitchFamily="34" charset="0"/>
              </a:rPr>
              <a:t>. </a:t>
            </a:r>
            <a:r>
              <a:rPr lang="de-DE" dirty="0" err="1">
                <a:cs typeface="Arial" pitchFamily="34" charset="0"/>
              </a:rPr>
              <a:t>Utautelitatur</a:t>
            </a:r>
            <a:r>
              <a:rPr lang="de-DE" dirty="0">
                <a:cs typeface="Arial" pitchFamily="34" charset="0"/>
              </a:rPr>
              <a:t>, ex </a:t>
            </a:r>
            <a:r>
              <a:rPr lang="de-DE" dirty="0" err="1">
                <a:cs typeface="Arial" pitchFamily="34" charset="0"/>
              </a:rPr>
              <a:t>experepelibus</a:t>
            </a:r>
            <a:r>
              <a:rPr lang="de-DE" dirty="0">
                <a:cs typeface="Arial" pitchFamily="34" charset="0"/>
              </a:rPr>
              <a:t>, </a:t>
            </a:r>
            <a:r>
              <a:rPr lang="de-DE" dirty="0" err="1">
                <a:cs typeface="Arial" pitchFamily="34" charset="0"/>
              </a:rPr>
              <a:t>officius</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inciamvolup</a:t>
            </a:r>
            <a:br>
              <a:rPr lang="de-DE" dirty="0">
                <a:cs typeface="Arial" pitchFamily="34" charset="0"/>
              </a:rPr>
            </a:br>
            <a:r>
              <a:rPr lang="de-DE" dirty="0" err="1">
                <a:cs typeface="Arial" pitchFamily="34" charset="0"/>
              </a:rPr>
              <a:t>tatureictestvererenienda</a:t>
            </a:r>
            <a:r>
              <a:rPr lang="de-DE" dirty="0">
                <a:cs typeface="Arial" pitchFamily="34" charset="0"/>
              </a:rPr>
              <a:t> pro </a:t>
            </a:r>
            <a:r>
              <a:rPr lang="de-DE" dirty="0" err="1">
                <a:cs typeface="Arial" pitchFamily="34" charset="0"/>
              </a:rPr>
              <a:t>eum</a:t>
            </a:r>
            <a:r>
              <a:rPr lang="de-DE" dirty="0">
                <a:cs typeface="Arial" pitchFamily="34" charset="0"/>
              </a:rPr>
              <a:t> </a:t>
            </a:r>
            <a:r>
              <a:rPr lang="de-DE" dirty="0" err="1">
                <a:cs typeface="Arial" pitchFamily="34" charset="0"/>
              </a:rPr>
              <a:t>qui</a:t>
            </a:r>
            <a:r>
              <a:rPr lang="de-DE" dirty="0">
                <a:cs typeface="Arial" pitchFamily="34" charset="0"/>
              </a:rPr>
              <a:t> </a:t>
            </a:r>
            <a:r>
              <a:rPr lang="de-DE" dirty="0" err="1">
                <a:cs typeface="Arial" pitchFamily="34" charset="0"/>
              </a:rPr>
              <a:t>omnimullandeeaquitoritionsedquevolorioremharum</a:t>
            </a:r>
            <a:r>
              <a:rPr lang="de-DE" dirty="0">
                <a:cs typeface="Arial" pitchFamily="34" charset="0"/>
              </a:rPr>
              <a:t> am </a:t>
            </a:r>
            <a:r>
              <a:rPr lang="de-DE" dirty="0" err="1">
                <a:cs typeface="Arial" pitchFamily="34" charset="0"/>
              </a:rPr>
              <a:t>sitiossitiilitmollorum</a:t>
            </a:r>
            <a:r>
              <a:rPr lang="de-DE" dirty="0">
                <a:cs typeface="Arial" pitchFamily="34" charset="0"/>
              </a:rPr>
              <a:t> </a:t>
            </a:r>
            <a:r>
              <a:rPr lang="de-DE" dirty="0" err="1">
                <a:cs typeface="Arial" pitchFamily="34" charset="0"/>
              </a:rPr>
              <a:t>as</a:t>
            </a:r>
            <a:r>
              <a:rPr lang="de-DE" dirty="0">
                <a:cs typeface="Arial" pitchFamily="34" charset="0"/>
              </a:rPr>
              <a:t> </a:t>
            </a:r>
            <a:r>
              <a:rPr lang="de-DE" dirty="0" err="1">
                <a:cs typeface="Arial" pitchFamily="34" charset="0"/>
              </a:rPr>
              <a:t>eatiassim</a:t>
            </a:r>
            <a:r>
              <a:rPr lang="de-DE" dirty="0">
                <a:cs typeface="Arial" pitchFamily="34" charset="0"/>
              </a:rPr>
              <a:t> </a:t>
            </a:r>
            <a:r>
              <a:rPr lang="de-DE" dirty="0" err="1">
                <a:cs typeface="Arial" pitchFamily="34" charset="0"/>
              </a:rPr>
              <a:t>lam</a:t>
            </a:r>
            <a:r>
              <a:rPr lang="de-DE" dirty="0">
                <a:cs typeface="Arial" pitchFamily="34" charset="0"/>
              </a:rPr>
              <a:t> </a:t>
            </a:r>
            <a:r>
              <a:rPr lang="de-DE" dirty="0" err="1">
                <a:cs typeface="Arial" pitchFamily="34" charset="0"/>
              </a:rPr>
              <a:t>cus</a:t>
            </a:r>
            <a:r>
              <a:rPr lang="de-DE" dirty="0">
                <a:cs typeface="Arial" pitchFamily="34" charset="0"/>
              </a:rPr>
              <a:t> mint </a:t>
            </a:r>
            <a:r>
              <a:rPr lang="de-DE" dirty="0" err="1">
                <a:cs typeface="Arial" pitchFamily="34" charset="0"/>
              </a:rPr>
              <a:t>omnisplitas</a:t>
            </a:r>
            <a:br>
              <a:rPr lang="de-DE" dirty="0">
                <a:cs typeface="Arial" pitchFamily="34" charset="0"/>
              </a:rPr>
            </a:br>
            <a:r>
              <a:rPr lang="de-DE" dirty="0" err="1">
                <a:cs typeface="Arial" pitchFamily="34" charset="0"/>
              </a:rPr>
              <a:t>pedquisvolestiquamusaverionsequesenim</a:t>
            </a:r>
            <a:r>
              <a:rPr lang="de-DE" dirty="0">
                <a:cs typeface="Arial" pitchFamily="34" charset="0"/>
              </a:rPr>
              <a:t> et </a:t>
            </a:r>
            <a:r>
              <a:rPr lang="de-DE" dirty="0" err="1">
                <a:cs typeface="Arial" pitchFamily="34" charset="0"/>
              </a:rPr>
              <a:t>exceaverchil</a:t>
            </a:r>
            <a:r>
              <a:rPr lang="de-DE" dirty="0">
                <a:cs typeface="Arial" pitchFamily="34" charset="0"/>
              </a:rPr>
              <a:t> ex et </a:t>
            </a:r>
            <a:r>
              <a:rPr lang="de-DE" dirty="0" err="1">
                <a:cs typeface="Arial" pitchFamily="34" charset="0"/>
              </a:rPr>
              <a:t>etur</a:t>
            </a:r>
            <a:r>
              <a:rPr lang="de-DE" dirty="0">
                <a:cs typeface="Arial" pitchFamily="34" charset="0"/>
              </a:rPr>
              <a:t>, </a:t>
            </a:r>
            <a:r>
              <a:rPr lang="de-DE" dirty="0" err="1">
                <a:cs typeface="Arial" pitchFamily="34" charset="0"/>
              </a:rPr>
              <a:t>omnimquunt</a:t>
            </a:r>
            <a:r>
              <a:rPr lang="de-DE" dirty="0">
                <a:cs typeface="Arial" pitchFamily="34" charset="0"/>
              </a:rPr>
              <a:t> ex </a:t>
            </a:r>
            <a:r>
              <a:rPr lang="de-DE" dirty="0" err="1">
                <a:cs typeface="Arial" pitchFamily="34" charset="0"/>
              </a:rPr>
              <a:t>exped</a:t>
            </a:r>
            <a:r>
              <a:rPr lang="de-DE" dirty="0">
                <a:cs typeface="Arial" pitchFamily="34" charset="0"/>
              </a:rPr>
              <a:t> </a:t>
            </a:r>
            <a:r>
              <a:rPr lang="de-DE" dirty="0" err="1">
                <a:cs typeface="Arial" pitchFamily="34" charset="0"/>
              </a:rPr>
              <a:t>qui</a:t>
            </a:r>
            <a:r>
              <a:rPr lang="de-DE" dirty="0">
                <a:cs typeface="Arial" pitchFamily="34" charset="0"/>
              </a:rPr>
              <a:t> </a:t>
            </a:r>
            <a:r>
              <a:rPr lang="de-DE" dirty="0" err="1">
                <a:cs typeface="Arial" pitchFamily="34" charset="0"/>
              </a:rPr>
              <a:t>doloresed</a:t>
            </a:r>
            <a:r>
              <a:rPr lang="de-DE" dirty="0">
                <a:cs typeface="Arial" pitchFamily="34" charset="0"/>
              </a:rPr>
              <a:t> </a:t>
            </a:r>
            <a:r>
              <a:rPr lang="de-DE" dirty="0" err="1">
                <a:cs typeface="Arial" pitchFamily="34" charset="0"/>
              </a:rPr>
              <a:t>quam</a:t>
            </a:r>
            <a:r>
              <a:rPr lang="de-DE" dirty="0">
                <a:cs typeface="Arial" pitchFamily="34" charset="0"/>
              </a:rPr>
              <a:t> </a:t>
            </a:r>
            <a:r>
              <a:rPr lang="de-DE" dirty="0" err="1">
                <a:cs typeface="Arial" pitchFamily="34" charset="0"/>
              </a:rPr>
              <a:t>fugiamusreperemeumvelipsamaudiapicilibusam</a:t>
            </a:r>
            <a:r>
              <a:rPr lang="de-DE" dirty="0">
                <a:cs typeface="Arial" pitchFamily="34" charset="0"/>
              </a:rPr>
              <a:t>, </a:t>
            </a:r>
            <a:r>
              <a:rPr lang="de-DE" dirty="0" err="1">
                <a:cs typeface="Arial" pitchFamily="34" charset="0"/>
              </a:rPr>
              <a:t>eostionsedidoluptiurrestestiavolentpradendaiur</a:t>
            </a:r>
            <a:r>
              <a:rPr lang="de-DE" dirty="0">
                <a:cs typeface="Arial" pitchFamily="34" charset="0"/>
              </a:rPr>
              <a:t>? </a:t>
            </a:r>
            <a:r>
              <a:rPr lang="de-DE" dirty="0" err="1">
                <a:cs typeface="Arial" pitchFamily="34" charset="0"/>
              </a:rPr>
              <a:t>Quiaverspelluptur</a:t>
            </a:r>
            <a:r>
              <a:rPr lang="de-DE" dirty="0">
                <a:cs typeface="Arial" pitchFamily="34" charset="0"/>
              </a:rPr>
              <a:t>, </a:t>
            </a:r>
            <a:r>
              <a:rPr lang="de-DE" dirty="0" err="1">
                <a:cs typeface="Arial" pitchFamily="34" charset="0"/>
              </a:rPr>
              <a:t>sit</a:t>
            </a:r>
            <a:r>
              <a:rPr lang="de-DE" dirty="0">
                <a:cs typeface="Arial" pitchFamily="34" charset="0"/>
              </a:rPr>
              <a:t>, </a:t>
            </a:r>
            <a:r>
              <a:rPr lang="de-DE" dirty="0" err="1">
                <a:cs typeface="Arial" pitchFamily="34" charset="0"/>
              </a:rPr>
              <a:t>utemporrovitatisquidigendusvoluptaecae</a:t>
            </a:r>
            <a:r>
              <a:rPr lang="de-DE" dirty="0">
                <a:cs typeface="Arial" pitchFamily="34" charset="0"/>
              </a:rPr>
              <a:t>. </a:t>
            </a:r>
            <a:r>
              <a:rPr lang="de-DE" dirty="0" err="1">
                <a:cs typeface="Arial" pitchFamily="34" charset="0"/>
              </a:rPr>
              <a:t>Itatem</a:t>
            </a:r>
            <a:r>
              <a:rPr lang="de-DE" dirty="0">
                <a:cs typeface="Arial" pitchFamily="34" charset="0"/>
              </a:rPr>
              <a:t> quo </a:t>
            </a:r>
            <a:r>
              <a:rPr lang="de-DE" dirty="0" err="1">
                <a:cs typeface="Arial" pitchFamily="34" charset="0"/>
              </a:rPr>
              <a:t>conectismolorecuptaturmagnat</a:t>
            </a:r>
            <a:r>
              <a:rPr lang="de-DE" dirty="0">
                <a:cs typeface="Arial" pitchFamily="34" charset="0"/>
              </a:rPr>
              <a:t>.</a:t>
            </a:r>
          </a:p>
          <a:p>
            <a:pPr lvl="0"/>
            <a:r>
              <a:rPr lang="de-DE" dirty="0" err="1">
                <a:cs typeface="Arial" pitchFamily="34" charset="0"/>
              </a:rPr>
              <a:t>Xerro</a:t>
            </a:r>
            <a:r>
              <a:rPr lang="de-DE" dirty="0">
                <a:cs typeface="Arial" pitchFamily="34" charset="0"/>
              </a:rPr>
              <a:t> et </a:t>
            </a:r>
            <a:r>
              <a:rPr lang="de-DE" dirty="0" err="1">
                <a:cs typeface="Arial" pitchFamily="34" charset="0"/>
              </a:rPr>
              <a:t>elesciam</a:t>
            </a:r>
            <a:r>
              <a:rPr lang="de-DE" dirty="0">
                <a:cs typeface="Arial" pitchFamily="34" charset="0"/>
              </a:rPr>
              <a:t>, </a:t>
            </a:r>
            <a:r>
              <a:rPr lang="de-DE" dirty="0" err="1">
                <a:cs typeface="Arial" pitchFamily="34" charset="0"/>
              </a:rPr>
              <a:t>etur</a:t>
            </a:r>
            <a:r>
              <a:rPr lang="de-DE" dirty="0">
                <a:cs typeface="Arial" pitchFamily="34" charset="0"/>
              </a:rPr>
              <a:t> am </a:t>
            </a:r>
            <a:r>
              <a:rPr lang="de-DE" dirty="0" err="1">
                <a:cs typeface="Arial" pitchFamily="34" charset="0"/>
              </a:rPr>
              <a:t>videlessiaccusutomnientque</a:t>
            </a:r>
            <a:r>
              <a:rPr lang="de-DE" dirty="0">
                <a:cs typeface="Arial" pitchFamily="34" charset="0"/>
              </a:rPr>
              <a:t> </a:t>
            </a:r>
            <a:r>
              <a:rPr lang="de-DE" dirty="0" err="1">
                <a:cs typeface="Arial" pitchFamily="34" charset="0"/>
              </a:rPr>
              <a:t>con</a:t>
            </a:r>
            <a:r>
              <a:rPr lang="de-DE" dirty="0">
                <a:cs typeface="Arial" pitchFamily="34" charset="0"/>
              </a:rPr>
              <a:t> </a:t>
            </a:r>
            <a:r>
              <a:rPr lang="de-DE" dirty="0" err="1">
                <a:cs typeface="Arial" pitchFamily="34" charset="0"/>
              </a:rPr>
              <a:t>remlaccumernationcusexplictur</a:t>
            </a:r>
            <a:r>
              <a:rPr lang="de-DE" dirty="0">
                <a:cs typeface="Arial" pitchFamily="34" charset="0"/>
              </a:rPr>
              <a:t>? </a:t>
            </a:r>
            <a:r>
              <a:rPr lang="de-DE" dirty="0" err="1">
                <a:cs typeface="Arial" pitchFamily="34" charset="0"/>
              </a:rPr>
              <a:t>Aboriautmolutetur</a:t>
            </a:r>
            <a:r>
              <a:rPr lang="de-DE" dirty="0">
                <a:cs typeface="Arial" pitchFamily="34" charset="0"/>
              </a:rPr>
              <a:t>, </a:t>
            </a:r>
            <a:r>
              <a:rPr lang="de-DE" dirty="0" err="1">
                <a:cs typeface="Arial" pitchFamily="34" charset="0"/>
              </a:rPr>
              <a:t>quiamus</a:t>
            </a:r>
            <a:r>
              <a:rPr lang="de-DE" dirty="0">
                <a:cs typeface="Arial" pitchFamily="34" charset="0"/>
              </a:rPr>
              <a:t> </a:t>
            </a:r>
            <a:r>
              <a:rPr lang="de-DE" dirty="0" err="1">
                <a:cs typeface="Arial" pitchFamily="34" charset="0"/>
              </a:rPr>
              <a:t>re</a:t>
            </a:r>
            <a:r>
              <a:rPr lang="de-DE" dirty="0">
                <a:cs typeface="Arial" pitchFamily="34" charset="0"/>
              </a:rPr>
              <a:t> et </a:t>
            </a:r>
            <a:r>
              <a:rPr lang="de-DE" dirty="0" err="1">
                <a:cs typeface="Arial" pitchFamily="34" charset="0"/>
              </a:rPr>
              <a:t>eteaquisvenisquibus</a:t>
            </a:r>
            <a:r>
              <a:rPr lang="de-DE" dirty="0">
                <a:cs typeface="Arial" pitchFamily="34" charset="0"/>
              </a:rPr>
              <a:t> in es et </a:t>
            </a:r>
            <a:r>
              <a:rPr lang="de-DE" dirty="0" err="1">
                <a:cs typeface="Arial" pitchFamily="34" charset="0"/>
              </a:rPr>
              <a:t>aligent</a:t>
            </a:r>
            <a:r>
              <a:rPr lang="de-DE" dirty="0">
                <a:cs typeface="Arial" pitchFamily="34" charset="0"/>
              </a:rPr>
              <a:t>.</a:t>
            </a:r>
          </a:p>
          <a:p>
            <a:pPr lvl="0"/>
            <a:r>
              <a:rPr lang="de-DE" dirty="0" err="1">
                <a:cs typeface="Arial" pitchFamily="34" charset="0"/>
              </a:rPr>
              <a:t>Niatharchilliscullateeumaututaboreperiaautdoluptamfaccabo</a:t>
            </a:r>
            <a:r>
              <a:rPr lang="de-DE" dirty="0">
                <a:cs typeface="Arial" pitchFamily="34" charset="0"/>
              </a:rPr>
              <a:t>. </a:t>
            </a:r>
            <a:r>
              <a:rPr lang="de-DE" dirty="0" err="1">
                <a:cs typeface="Arial" pitchFamily="34" charset="0"/>
              </a:rPr>
              <a:t>Otaminiminventurra</a:t>
            </a:r>
            <a:r>
              <a:rPr lang="de-DE" dirty="0">
                <a:cs typeface="Arial" pitchFamily="34" charset="0"/>
              </a:rPr>
              <a:t> </a:t>
            </a:r>
            <a:r>
              <a:rPr lang="de-DE" dirty="0" err="1">
                <a:cs typeface="Arial" pitchFamily="34" charset="0"/>
              </a:rPr>
              <a:t>none</a:t>
            </a:r>
            <a:r>
              <a:rPr lang="de-DE" dirty="0">
                <a:cs typeface="Arial" pitchFamily="34" charset="0"/>
              </a:rPr>
              <a:t> </a:t>
            </a:r>
            <a:r>
              <a:rPr lang="de-DE" dirty="0" err="1">
                <a:cs typeface="Arial" pitchFamily="34" charset="0"/>
              </a:rPr>
              <a:t>net</a:t>
            </a:r>
            <a:r>
              <a:rPr lang="de-DE" dirty="0">
                <a:cs typeface="Arial" pitchFamily="34" charset="0"/>
              </a:rPr>
              <a:t> </a:t>
            </a:r>
            <a:r>
              <a:rPr lang="de-DE" dirty="0" err="1">
                <a:cs typeface="Arial" pitchFamily="34" charset="0"/>
              </a:rPr>
              <a:t>eumaccum</a:t>
            </a:r>
            <a:r>
              <a:rPr lang="de-DE" dirty="0">
                <a:cs typeface="Arial" pitchFamily="34" charset="0"/>
              </a:rPr>
              <a:t>, </a:t>
            </a:r>
            <a:r>
              <a:rPr lang="de-DE" dirty="0" err="1">
                <a:cs typeface="Arial" pitchFamily="34" charset="0"/>
              </a:rPr>
              <a:t>nimetofficimi</a:t>
            </a:r>
            <a:r>
              <a:rPr lang="de-DE" dirty="0">
                <a:cs typeface="Arial" pitchFamily="34" charset="0"/>
              </a:rPr>
              <a:t>, </a:t>
            </a:r>
            <a:r>
              <a:rPr lang="de-DE" dirty="0" err="1">
                <a:cs typeface="Arial" pitchFamily="34" charset="0"/>
              </a:rPr>
              <a:t>consequediteumfuga</a:t>
            </a:r>
            <a:r>
              <a:rPr lang="de-DE" dirty="0">
                <a:cs typeface="Arial" pitchFamily="34" charset="0"/>
              </a:rPr>
              <a:t>. Nam, </a:t>
            </a:r>
            <a:r>
              <a:rPr lang="de-DE" dirty="0" err="1">
                <a:cs typeface="Arial" pitchFamily="34" charset="0"/>
              </a:rPr>
              <a:t>quibusmoloraectiusillaborautlaborruminveliquiasequias</a:t>
            </a:r>
            <a:r>
              <a:rPr lang="de-DE" dirty="0">
                <a:cs typeface="Arial" pitchFamily="34" charset="0"/>
              </a:rPr>
              <a:t> </a:t>
            </a:r>
            <a:r>
              <a:rPr lang="de-DE" dirty="0" err="1">
                <a:cs typeface="Arial" pitchFamily="34" charset="0"/>
              </a:rPr>
              <a:t>qui</a:t>
            </a:r>
            <a:r>
              <a:rPr lang="de-DE" dirty="0">
                <a:cs typeface="Arial" pitchFamily="34" charset="0"/>
              </a:rPr>
              <a:t> </a:t>
            </a:r>
            <a:r>
              <a:rPr lang="de-DE" dirty="0" err="1">
                <a:cs typeface="Arial" pitchFamily="34" charset="0"/>
              </a:rPr>
              <a:t>doluptaspedismoluptiasadiaaut</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pedquisacestaudaepernatumiusvolutaut</a:t>
            </a:r>
            <a:r>
              <a:rPr lang="de-DE" dirty="0">
                <a:cs typeface="Arial" pitchFamily="34" charset="0"/>
              </a:rPr>
              <a:t> ad </a:t>
            </a:r>
            <a:r>
              <a:rPr lang="de-DE" dirty="0" err="1">
                <a:cs typeface="Arial" pitchFamily="34" charset="0"/>
              </a:rPr>
              <a:t>est</a:t>
            </a:r>
            <a:r>
              <a:rPr lang="de-DE" dirty="0">
                <a:cs typeface="Arial" pitchFamily="34" charset="0"/>
              </a:rPr>
              <a:t>, </a:t>
            </a:r>
            <a:r>
              <a:rPr lang="de-DE" dirty="0" err="1">
                <a:cs typeface="Arial" pitchFamily="34" charset="0"/>
              </a:rPr>
              <a:t>sit</a:t>
            </a:r>
            <a:r>
              <a:rPr lang="de-DE" dirty="0">
                <a:cs typeface="Arial" pitchFamily="34" charset="0"/>
              </a:rPr>
              <a:t> et </a:t>
            </a:r>
            <a:r>
              <a:rPr lang="de-DE" dirty="0" err="1">
                <a:cs typeface="Arial" pitchFamily="34" charset="0"/>
              </a:rPr>
              <a:t>voloverovidunturitatetadiorehendiblaboraciur</a:t>
            </a:r>
            <a:r>
              <a:rPr lang="de-DE" dirty="0">
                <a:cs typeface="Arial" pitchFamily="34" charset="0"/>
              </a:rPr>
              <a:t>? </a:t>
            </a:r>
            <a:r>
              <a:rPr lang="de-DE" dirty="0" err="1">
                <a:cs typeface="Arial" pitchFamily="34" charset="0"/>
              </a:rPr>
              <a:t>Quisresciuntemnusimendendaeverumquedem</a:t>
            </a:r>
            <a:r>
              <a:rPr lang="de-DE" dirty="0">
                <a:cs typeface="Arial" pitchFamily="34" charset="0"/>
              </a:rPr>
              <a:t>. </a:t>
            </a:r>
            <a:r>
              <a:rPr lang="de-DE" dirty="0" err="1">
                <a:cs typeface="Arial" pitchFamily="34" charset="0"/>
              </a:rPr>
              <a:t>Ro</a:t>
            </a:r>
            <a:r>
              <a:rPr lang="de-DE" dirty="0">
                <a:cs typeface="Arial" pitchFamily="34" charset="0"/>
              </a:rPr>
              <a:t> </a:t>
            </a:r>
            <a:r>
              <a:rPr lang="de-DE" dirty="0" err="1">
                <a:cs typeface="Arial" pitchFamily="34" charset="0"/>
              </a:rPr>
              <a:t>quenonsequatiorro</a:t>
            </a:r>
            <a:r>
              <a:rPr lang="de-DE" dirty="0">
                <a:cs typeface="Arial" pitchFamily="34" charset="0"/>
              </a:rPr>
              <a:t> </a:t>
            </a:r>
            <a:r>
              <a:rPr lang="de-DE" dirty="0" err="1">
                <a:cs typeface="Arial" pitchFamily="34" charset="0"/>
              </a:rPr>
              <a:t>el</a:t>
            </a:r>
            <a:r>
              <a:rPr lang="de-DE" dirty="0">
                <a:cs typeface="Arial" pitchFamily="34" charset="0"/>
              </a:rPr>
              <a:t> in </a:t>
            </a:r>
            <a:r>
              <a:rPr lang="de-DE" dirty="0" err="1">
                <a:cs typeface="Arial" pitchFamily="34" charset="0"/>
              </a:rPr>
              <a:t>nihiliquisvolorporro</a:t>
            </a:r>
            <a:r>
              <a:rPr lang="de-DE" dirty="0">
                <a:cs typeface="Arial" pitchFamily="34" charset="0"/>
              </a:rPr>
              <a:t> </a:t>
            </a:r>
            <a:r>
              <a:rPr lang="de-DE" dirty="0" err="1">
                <a:cs typeface="Arial" pitchFamily="34" charset="0"/>
              </a:rPr>
              <a:t>is</a:t>
            </a:r>
            <a:r>
              <a:rPr lang="de-DE" dirty="0">
                <a:cs typeface="Arial" pitchFamily="34" charset="0"/>
              </a:rPr>
              <a:t> </a:t>
            </a:r>
            <a:r>
              <a:rPr lang="de-DE" dirty="0" err="1">
                <a:cs typeface="Arial" pitchFamily="34" charset="0"/>
              </a:rPr>
              <a:t>istiusdaecto</a:t>
            </a:r>
            <a:r>
              <a:rPr lang="de-DE" dirty="0">
                <a:cs typeface="Arial" pitchFamily="34" charset="0"/>
              </a:rPr>
              <a:t> </a:t>
            </a:r>
            <a:r>
              <a:rPr lang="de-DE" dirty="0" err="1">
                <a:cs typeface="Arial" pitchFamily="34" charset="0"/>
              </a:rPr>
              <a:t>tem</a:t>
            </a:r>
            <a:r>
              <a:rPr lang="de-DE" dirty="0">
                <a:cs typeface="Arial" pitchFamily="34" charset="0"/>
              </a:rPr>
              <a:t> </a:t>
            </a:r>
            <a:r>
              <a:rPr lang="de-DE" dirty="0" err="1">
                <a:cs typeface="Arial" pitchFamily="34" charset="0"/>
              </a:rPr>
              <a:t>recae</a:t>
            </a:r>
            <a:r>
              <a:rPr lang="de-DE" dirty="0">
                <a:cs typeface="Arial" pitchFamily="34" charset="0"/>
              </a:rPr>
              <a:t> mi, </a:t>
            </a:r>
            <a:r>
              <a:rPr lang="de-DE" dirty="0" err="1">
                <a:cs typeface="Arial" pitchFamily="34" charset="0"/>
              </a:rPr>
              <a:t>sivoluptat</a:t>
            </a:r>
            <a:r>
              <a:rPr lang="de-DE" dirty="0">
                <a:cs typeface="Arial" pitchFamily="34" charset="0"/>
              </a:rPr>
              <a:t>.</a:t>
            </a:r>
          </a:p>
          <a:p>
            <a:pPr lvl="0"/>
            <a:r>
              <a:rPr lang="de-DE" dirty="0" err="1">
                <a:cs typeface="Arial" pitchFamily="34" charset="0"/>
              </a:rPr>
              <a:t>Cae</a:t>
            </a:r>
            <a:r>
              <a:rPr lang="de-DE" dirty="0">
                <a:cs typeface="Arial" pitchFamily="34" charset="0"/>
              </a:rPr>
              <a:t> et </a:t>
            </a:r>
            <a:r>
              <a:rPr lang="de-DE" dirty="0" err="1">
                <a:cs typeface="Arial" pitchFamily="34" charset="0"/>
              </a:rPr>
              <a:t>autem</a:t>
            </a:r>
            <a:r>
              <a:rPr lang="de-DE" dirty="0">
                <a:cs typeface="Arial" pitchFamily="34" charset="0"/>
              </a:rPr>
              <a:t> </a:t>
            </a:r>
            <a:r>
              <a:rPr lang="de-DE" dirty="0" err="1">
                <a:cs typeface="Arial" pitchFamily="34" charset="0"/>
              </a:rPr>
              <a:t>at</a:t>
            </a:r>
            <a:r>
              <a:rPr lang="de-DE" dirty="0">
                <a:cs typeface="Arial" pitchFamily="34" charset="0"/>
              </a:rPr>
              <a:t> </a:t>
            </a:r>
            <a:r>
              <a:rPr lang="de-DE" dirty="0" err="1">
                <a:cs typeface="Arial" pitchFamily="34" charset="0"/>
              </a:rPr>
              <a:t>querepedquasincipitio</a:t>
            </a:r>
            <a:r>
              <a:rPr lang="de-DE" dirty="0">
                <a:cs typeface="Arial" pitchFamily="34" charset="0"/>
              </a:rPr>
              <a:t>. </a:t>
            </a:r>
            <a:r>
              <a:rPr lang="de-DE" dirty="0" err="1">
                <a:cs typeface="Arial" pitchFamily="34" charset="0"/>
              </a:rPr>
              <a:t>Ariscipsamusvolorectionseperumvolorunt</a:t>
            </a:r>
            <a:r>
              <a:rPr lang="de-DE" dirty="0">
                <a:cs typeface="Arial" pitchFamily="34" charset="0"/>
              </a:rPr>
              <a:t>.</a:t>
            </a:r>
          </a:p>
          <a:p>
            <a:pPr lvl="0"/>
            <a:r>
              <a:rPr lang="de-DE" dirty="0" err="1">
                <a:cs typeface="Arial" pitchFamily="34" charset="0"/>
              </a:rPr>
              <a:t>Equirepellabiumet</a:t>
            </a:r>
            <a:r>
              <a:rPr lang="de-DE" dirty="0">
                <a:cs typeface="Arial" pitchFamily="34" charset="0"/>
              </a:rPr>
              <a:t>, </a:t>
            </a:r>
            <a:r>
              <a:rPr lang="de-DE" dirty="0" err="1">
                <a:cs typeface="Arial" pitchFamily="34" charset="0"/>
              </a:rPr>
              <a:t>nusapitoptatatusrepuditanonetlitiusabor</a:t>
            </a:r>
            <a:r>
              <a:rPr lang="de-DE" dirty="0">
                <a:cs typeface="Arial" pitchFamily="34" charset="0"/>
              </a:rPr>
              <a:t> </a:t>
            </a:r>
            <a:r>
              <a:rPr lang="de-DE" dirty="0" err="1">
                <a:cs typeface="Arial" pitchFamily="34" charset="0"/>
              </a:rPr>
              <a:t>as</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quissimuseiumevernamsincturionneseporeptisrehenditat</a:t>
            </a:r>
            <a:r>
              <a:rPr lang="de-DE" dirty="0">
                <a:cs typeface="Arial" pitchFamily="34" charset="0"/>
              </a:rPr>
              <a:t>.</a:t>
            </a:r>
          </a:p>
          <a:p>
            <a:pPr lvl="0"/>
            <a:r>
              <a:rPr lang="de-DE" dirty="0" err="1">
                <a:cs typeface="Arial" pitchFamily="34" charset="0"/>
              </a:rPr>
              <a:t>Consequoetur</a:t>
            </a:r>
            <a:r>
              <a:rPr lang="de-DE" dirty="0">
                <a:cs typeface="Arial" pitchFamily="34" charset="0"/>
              </a:rPr>
              <a:t>? </a:t>
            </a:r>
            <a:r>
              <a:rPr lang="de-DE" dirty="0" err="1">
                <a:cs typeface="Arial" pitchFamily="34" charset="0"/>
              </a:rPr>
              <a:t>Quiam</a:t>
            </a:r>
            <a:r>
              <a:rPr lang="de-DE" dirty="0">
                <a:cs typeface="Arial" pitchFamily="34" charset="0"/>
              </a:rPr>
              <a:t> et </a:t>
            </a:r>
            <a:r>
              <a:rPr lang="de-DE" dirty="0" err="1">
                <a:cs typeface="Arial" pitchFamily="34" charset="0"/>
              </a:rPr>
              <a:t>erioratur</a:t>
            </a:r>
            <a:r>
              <a:rPr lang="de-DE" dirty="0">
                <a:cs typeface="Arial" pitchFamily="34" charset="0"/>
              </a:rPr>
              <a:t>?</a:t>
            </a:r>
          </a:p>
          <a:p>
            <a:pPr lvl="0"/>
            <a:r>
              <a:rPr lang="de-DE" dirty="0">
                <a:cs typeface="Arial" pitchFamily="34" charset="0"/>
              </a:rPr>
              <a:t>As </a:t>
            </a:r>
            <a:r>
              <a:rPr lang="de-DE" dirty="0" err="1">
                <a:cs typeface="Arial" pitchFamily="34" charset="0"/>
              </a:rPr>
              <a:t>ipsuntetusestexerumilipsandio</a:t>
            </a:r>
            <a:r>
              <a:rPr lang="de-DE" dirty="0">
                <a:cs typeface="Arial" pitchFamily="34" charset="0"/>
              </a:rPr>
              <a:t> </a:t>
            </a:r>
            <a:r>
              <a:rPr lang="de-DE" dirty="0" err="1">
                <a:cs typeface="Arial" pitchFamily="34" charset="0"/>
              </a:rPr>
              <a:t>el</a:t>
            </a:r>
            <a:r>
              <a:rPr lang="de-DE" dirty="0">
                <a:cs typeface="Arial" pitchFamily="34" charset="0"/>
              </a:rPr>
              <a:t> et </a:t>
            </a:r>
            <a:r>
              <a:rPr lang="de-DE" dirty="0" err="1">
                <a:cs typeface="Arial" pitchFamily="34" charset="0"/>
              </a:rPr>
              <a:t>lam</a:t>
            </a:r>
            <a:r>
              <a:rPr lang="de-DE" dirty="0">
                <a:cs typeface="Arial" pitchFamily="34" charset="0"/>
              </a:rPr>
              <a:t>, </a:t>
            </a:r>
            <a:r>
              <a:rPr lang="de-DE" dirty="0" err="1">
                <a:cs typeface="Arial" pitchFamily="34" charset="0"/>
              </a:rPr>
              <a:t>sum</a:t>
            </a:r>
            <a:r>
              <a:rPr lang="de-DE" dirty="0">
                <a:cs typeface="Arial" pitchFamily="34" charset="0"/>
              </a:rPr>
              <a:t> </a:t>
            </a:r>
            <a:r>
              <a:rPr lang="de-DE" dirty="0" err="1">
                <a:cs typeface="Arial" pitchFamily="34" charset="0"/>
              </a:rPr>
              <a:t>nimepratetofficitis</a:t>
            </a:r>
            <a:r>
              <a:rPr lang="de-DE" dirty="0">
                <a:cs typeface="Arial" pitchFamily="34" charset="0"/>
              </a:rPr>
              <a:t> </a:t>
            </a:r>
            <a:r>
              <a:rPr lang="de-DE" dirty="0" err="1">
                <a:cs typeface="Arial" pitchFamily="34" charset="0"/>
              </a:rPr>
              <a:t>doles</a:t>
            </a:r>
            <a:r>
              <a:rPr lang="de-DE" dirty="0">
                <a:cs typeface="Arial" pitchFamily="34" charset="0"/>
              </a:rPr>
              <a:t> </a:t>
            </a:r>
            <a:r>
              <a:rPr lang="de-DE" dirty="0" err="1">
                <a:cs typeface="Arial" pitchFamily="34" charset="0"/>
              </a:rPr>
              <a:t>essiquuntur</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eosaepederiaperatestenosmosanditenit</a:t>
            </a:r>
            <a:r>
              <a:rPr lang="de-DE" dirty="0">
                <a:cs typeface="Arial" pitchFamily="34" charset="0"/>
              </a:rPr>
              <a:t>, </a:t>
            </a:r>
            <a:r>
              <a:rPr lang="de-DE" dirty="0" err="1">
                <a:cs typeface="Arial" pitchFamily="34" charset="0"/>
              </a:rPr>
              <a:t>sandanisidellaminctasdolupta</a:t>
            </a:r>
            <a:r>
              <a:rPr lang="de-DE" dirty="0">
                <a:cs typeface="Arial" pitchFamily="34" charset="0"/>
              </a:rPr>
              <a:t> et </a:t>
            </a:r>
            <a:r>
              <a:rPr lang="de-DE" dirty="0" err="1">
                <a:cs typeface="Arial" pitchFamily="34" charset="0"/>
              </a:rPr>
              <a:t>veliquidel</a:t>
            </a:r>
            <a:r>
              <a:rPr lang="de-DE" dirty="0">
                <a:cs typeface="Arial" pitchFamily="34" charset="0"/>
              </a:rPr>
              <a:t> </a:t>
            </a:r>
            <a:r>
              <a:rPr lang="de-DE" dirty="0" err="1">
                <a:cs typeface="Arial" pitchFamily="34" charset="0"/>
              </a:rPr>
              <a:t>event</a:t>
            </a:r>
            <a:r>
              <a:rPr lang="de-DE" dirty="0">
                <a:cs typeface="Arial" pitchFamily="34" charset="0"/>
              </a:rPr>
              <a:t> </a:t>
            </a:r>
            <a:r>
              <a:rPr lang="de-DE" dirty="0" err="1">
                <a:cs typeface="Arial" pitchFamily="34" charset="0"/>
              </a:rPr>
              <a:t>reperumque</a:t>
            </a:r>
            <a:r>
              <a:rPr lang="de-DE" dirty="0">
                <a:cs typeface="Arial" pitchFamily="34" charset="0"/>
              </a:rPr>
              <a:t> </a:t>
            </a:r>
            <a:r>
              <a:rPr lang="de-DE" dirty="0" err="1">
                <a:cs typeface="Arial" pitchFamily="34" charset="0"/>
              </a:rPr>
              <a:t>sum</a:t>
            </a:r>
            <a:r>
              <a:rPr lang="de-DE" dirty="0">
                <a:cs typeface="Arial" pitchFamily="34" charset="0"/>
              </a:rPr>
              <a:t> </a:t>
            </a:r>
            <a:r>
              <a:rPr lang="de-DE" dirty="0" err="1">
                <a:cs typeface="Arial" pitchFamily="34" charset="0"/>
              </a:rPr>
              <a:t>rerspelictenos</a:t>
            </a:r>
            <a:r>
              <a:rPr lang="de-DE" dirty="0">
                <a:cs typeface="Arial" pitchFamily="34" charset="0"/>
              </a:rPr>
              <a:t> et </a:t>
            </a:r>
            <a:r>
              <a:rPr lang="de-DE" dirty="0" err="1">
                <a:cs typeface="Arial" pitchFamily="34" charset="0"/>
              </a:rPr>
              <a:t>faceraturaboremqueliquisque</a:t>
            </a:r>
            <a:r>
              <a:rPr lang="de-DE" dirty="0">
                <a:cs typeface="Arial" pitchFamily="34" charset="0"/>
              </a:rPr>
              <a:t> </a:t>
            </a:r>
            <a:r>
              <a:rPr lang="de-DE" dirty="0" err="1">
                <a:cs typeface="Arial" pitchFamily="34" charset="0"/>
              </a:rPr>
              <a:t>rest</a:t>
            </a:r>
            <a:r>
              <a:rPr lang="de-DE" dirty="0">
                <a:cs typeface="Arial" pitchFamily="34" charset="0"/>
              </a:rPr>
              <a:t>, </a:t>
            </a:r>
            <a:r>
              <a:rPr lang="de-DE" dirty="0" err="1">
                <a:cs typeface="Arial" pitchFamily="34" charset="0"/>
              </a:rPr>
              <a:t>omnietur</a:t>
            </a:r>
            <a:r>
              <a:rPr lang="de-DE" dirty="0">
                <a:cs typeface="Arial" pitchFamily="34" charset="0"/>
              </a:rPr>
              <a:t>, omnissederuptasquiduciliquaturatiavolorerroesmagnimoluptaquibust, </a:t>
            </a:r>
            <a:r>
              <a:rPr lang="de-DE" dirty="0" err="1">
                <a:cs typeface="Arial" pitchFamily="34" charset="0"/>
              </a:rPr>
              <a:t>aceromaximusexpero</a:t>
            </a:r>
            <a:r>
              <a:rPr lang="de-DE" dirty="0">
                <a:cs typeface="Arial" pitchFamily="34" charset="0"/>
              </a:rPr>
              <a:t> </a:t>
            </a:r>
            <a:r>
              <a:rPr lang="de-DE" dirty="0" err="1">
                <a:cs typeface="Arial" pitchFamily="34" charset="0"/>
              </a:rPr>
              <a:t>con</a:t>
            </a:r>
            <a:r>
              <a:rPr lang="de-DE" dirty="0">
                <a:cs typeface="Arial" pitchFamily="34" charset="0"/>
              </a:rPr>
              <a:t> </a:t>
            </a:r>
            <a:r>
              <a:rPr lang="de-DE" dirty="0" err="1">
                <a:cs typeface="Arial" pitchFamily="34" charset="0"/>
              </a:rPr>
              <a:t>cumqueporidolorrodolutpreprae</a:t>
            </a:r>
            <a:r>
              <a:rPr lang="de-DE" dirty="0">
                <a:cs typeface="Arial" pitchFamily="34" charset="0"/>
              </a:rPr>
              <a:t>.</a:t>
            </a:r>
          </a:p>
          <a:p>
            <a:pPr lvl="0"/>
            <a:r>
              <a:rPr lang="de-DE" dirty="0" err="1">
                <a:cs typeface="Arial" pitchFamily="34" charset="0"/>
              </a:rPr>
              <a:t>Voluptireiuntiavoluptaestinumdolorumquametomnisquiutas</a:t>
            </a:r>
            <a:r>
              <a:rPr lang="de-DE" dirty="0">
                <a:cs typeface="Arial" pitchFamily="34" charset="0"/>
              </a:rPr>
              <a:t> a </a:t>
            </a:r>
            <a:r>
              <a:rPr lang="de-DE" dirty="0" err="1">
                <a:cs typeface="Arial" pitchFamily="34" charset="0"/>
              </a:rPr>
              <a:t>doluptaeaut</a:t>
            </a:r>
            <a:endParaRPr lang="de-DE" dirty="0">
              <a:cs typeface="Arial" pitchFamily="34" charset="0"/>
            </a:endParaRPr>
          </a:p>
        </p:txBody>
      </p:sp>
      <p:sp>
        <p:nvSpPr>
          <p:cNvPr id="23" name="Textplatzhalter 22"/>
          <p:cNvSpPr>
            <a:spLocks noGrp="1"/>
          </p:cNvSpPr>
          <p:nvPr>
            <p:ph type="body" sz="quarter" idx="21"/>
          </p:nvPr>
        </p:nvSpPr>
        <p:spPr>
          <a:xfrm>
            <a:off x="1638205" y="37759364"/>
            <a:ext cx="6264000" cy="2366978"/>
          </a:xfrm>
        </p:spPr>
        <p:txBody>
          <a:bodyPr/>
          <a:lstStyle/>
          <a:p>
            <a:pPr>
              <a:defRPr/>
            </a:pPr>
            <a:r>
              <a:rPr lang="de-DE" dirty="0"/>
              <a:t>Wählen Sie bitte unbedingt weiße Papiere statt Naturpapier mit starker Braun- oder Graufärbung. Denn nur sie entsprechen</a:t>
            </a:r>
            <a:r>
              <a:rPr lang="de-DE" dirty="0">
                <a:solidFill>
                  <a:srgbClr val="000000"/>
                </a:solidFill>
                <a:latin typeface="Arial"/>
                <a:cs typeface="+mn-cs"/>
              </a:rPr>
              <a:t>,</a:t>
            </a:r>
          </a:p>
        </p:txBody>
      </p:sp>
      <p:sp>
        <p:nvSpPr>
          <p:cNvPr id="22" name="Textplatzhalter 21"/>
          <p:cNvSpPr>
            <a:spLocks noGrp="1"/>
          </p:cNvSpPr>
          <p:nvPr>
            <p:ph type="body" sz="quarter" idx="20"/>
          </p:nvPr>
        </p:nvSpPr>
        <p:spPr/>
        <p:txBody>
          <a:bodyPr/>
          <a:lstStyle/>
          <a:p>
            <a:pPr lvl="1">
              <a:lnSpc>
                <a:spcPts val="3200"/>
              </a:lnSpc>
            </a:pPr>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0"/>
            <a:r>
              <a:rPr lang="de-DE" dirty="0">
                <a:cs typeface="Arial" pitchFamily="34" charset="0"/>
              </a:rPr>
              <a:t>Dies ist die Vorlage für ein Plakat (DIN A0, Hochformat) der Technischen Universität München (TUM). Sie entspricht dem Corporate Design der TUM und ist für das Betriebssystem Windows getestet. Sie ist mit Office-Versionen ab 2007 kompatibel. </a:t>
            </a:r>
          </a:p>
          <a:p>
            <a:pPr lvl="0"/>
            <a:r>
              <a:rPr lang="de-DE" dirty="0">
                <a:cs typeface="Arial" pitchFamily="34" charset="0"/>
              </a:rPr>
              <a:t>Bitte geben Sie Ihren individuellen Text an den vorgesehenen Stellen ein und nutzen Sie die installierten Formatvorlagen für den jeweiligen Textabschnitt.</a:t>
            </a:r>
          </a:p>
          <a:p>
            <a:pPr lvl="0"/>
            <a:r>
              <a:rPr lang="de-DE" b="1" dirty="0">
                <a:cs typeface="Arial" pitchFamily="34" charset="0"/>
              </a:rPr>
              <a:t>Kopfzeile und Absender</a:t>
            </a:r>
            <a:br>
              <a:rPr lang="de-DE" b="1" dirty="0">
                <a:cs typeface="Arial" pitchFamily="34" charset="0"/>
              </a:rPr>
            </a:br>
            <a:r>
              <a:rPr lang="de-DE" dirty="0">
                <a:cs typeface="Arial" pitchFamily="34" charset="0"/>
              </a:rPr>
              <a:t>Es stehen mehrere Varianten zur Auswahl. Diese finden Sie auf den nächsten Seiten als Beispiel oder unter www.tum.de/cd, welche für die verschiedenen Nutzergruppen vorgesehen sind. </a:t>
            </a:r>
          </a:p>
          <a:p>
            <a:pPr lvl="0"/>
            <a:r>
              <a:rPr lang="de-DE" b="1" dirty="0">
                <a:cs typeface="Arial" pitchFamily="34" charset="0"/>
              </a:rPr>
              <a:t>Text</a:t>
            </a:r>
            <a:br>
              <a:rPr lang="de-DE" dirty="0">
                <a:cs typeface="Arial" pitchFamily="34" charset="0"/>
              </a:rPr>
            </a:br>
            <a:r>
              <a:rPr lang="de-DE" dirty="0">
                <a:cs typeface="Arial" pitchFamily="34" charset="0"/>
              </a:rPr>
              <a:t>Strukturieren Sie Ihr Plakat möglichst klar und beschränken Sie sich auf die wichtigsten Informationen. Entscheiden Sie sich für einen zweispaltigen, dreispaltigen oder vierspaltigen Aufbau, linksbündig oder im Blocksatz. Und wählen Sie bei wenig Text eine entsprechend größere Schrift.</a:t>
            </a:r>
          </a:p>
          <a:p>
            <a:pPr lvl="1">
              <a:lnSpc>
                <a:spcPts val="3200"/>
              </a:lnSpc>
            </a:pPr>
            <a:r>
              <a:rPr lang="de-DE" dirty="0">
                <a:solidFill>
                  <a:srgbClr val="000000"/>
                </a:solidFill>
                <a:latin typeface="Arial"/>
              </a:rPr>
              <a:t>Bilder</a:t>
            </a:r>
          </a:p>
          <a:p>
            <a:pPr lvl="0"/>
            <a:r>
              <a:rPr lang="de-DE" dirty="0">
                <a:cs typeface="Arial" pitchFamily="34" charset="0"/>
              </a:rPr>
              <a:t>Auch wenn Sie Bilder integrieren möchten, können Sie innerhalb des vorgegebenen Rahmens variieren:</a:t>
            </a:r>
          </a:p>
          <a:p>
            <a:pPr lvl="0">
              <a:buFont typeface="Arial" pitchFamily="34" charset="0"/>
              <a:buChar char="•"/>
            </a:pPr>
            <a:r>
              <a:rPr lang="de-DE" dirty="0">
                <a:cs typeface="Arial" pitchFamily="34" charset="0"/>
              </a:rPr>
              <a:t>Das Bild ist an die Breite der Textspalte angepasst. </a:t>
            </a:r>
          </a:p>
          <a:p>
            <a:pPr lvl="0">
              <a:buFont typeface="Arial" pitchFamily="34" charset="0"/>
              <a:buChar char="•"/>
            </a:pPr>
            <a:r>
              <a:rPr lang="de-DE" dirty="0">
                <a:cs typeface="Arial" pitchFamily="34" charset="0"/>
              </a:rPr>
              <a:t>Das Bild geht über alle Textspalten. </a:t>
            </a:r>
          </a:p>
          <a:p>
            <a:pPr lvl="0">
              <a:buFont typeface="Arial" pitchFamily="34" charset="0"/>
              <a:buChar char="•"/>
            </a:pPr>
            <a:r>
              <a:rPr lang="de-DE" dirty="0">
                <a:cs typeface="Arial" pitchFamily="34" charset="0"/>
              </a:rPr>
              <a:t>Das Bild ist seitenfüllend innerhalb des vorgesehenen Textrahmens (mit weißem Rand). </a:t>
            </a:r>
          </a:p>
          <a:p>
            <a:pPr lvl="0">
              <a:buFont typeface="Arial" pitchFamily="34" charset="0"/>
              <a:buChar char="•"/>
            </a:pPr>
            <a:r>
              <a:rPr lang="de-DE" dirty="0">
                <a:cs typeface="Arial" pitchFamily="34" charset="0"/>
              </a:rPr>
              <a:t>Das Bild ist seitenfüllend bis an den Papierrand (randabfallend) – an mindestens drei Seiten.</a:t>
            </a:r>
          </a:p>
          <a:p>
            <a:pPr lvl="0"/>
            <a:r>
              <a:rPr lang="de-DE" b="1" dirty="0">
                <a:cs typeface="Arial" pitchFamily="34" charset="0"/>
              </a:rPr>
              <a:t>Druck</a:t>
            </a:r>
            <a:br>
              <a:rPr lang="de-DE" b="1" dirty="0">
                <a:cs typeface="Arial" pitchFamily="34" charset="0"/>
              </a:rPr>
            </a:br>
            <a:r>
              <a:rPr lang="de-DE" dirty="0">
                <a:cs typeface="Arial" pitchFamily="34" charset="0"/>
              </a:rPr>
              <a:t>Wenn Sie Ihr Dokument z. B. zur Über-</a:t>
            </a:r>
            <a:r>
              <a:rPr lang="de-DE" dirty="0" err="1">
                <a:cs typeface="Arial" pitchFamily="34" charset="0"/>
              </a:rPr>
              <a:t>prüfung</a:t>
            </a:r>
            <a:r>
              <a:rPr lang="de-DE" dirty="0">
                <a:cs typeface="Arial" pitchFamily="34" charset="0"/>
              </a:rPr>
              <a:t> selbst ausdrucken möchten, empfiehlt es sich, ein PDF in Originalgröße zu erstellen. Achten Sie darauf, dass das Dokument in Originalgröße gedruckt wird, also keine Anpassung an die Druckränder bei Ihren Druckereinstellungen aktiviert ist. </a:t>
            </a:r>
          </a:p>
        </p:txBody>
      </p:sp>
      <p:sp>
        <p:nvSpPr>
          <p:cNvPr id="7" name="Fußzeilenplatzhalter 6"/>
          <p:cNvSpPr>
            <a:spLocks noGrp="1"/>
          </p:cNvSpPr>
          <p:nvPr>
            <p:ph type="ftr" sz="quarter" idx="11"/>
          </p:nvPr>
        </p:nvSpPr>
        <p:spPr/>
        <p:txBody>
          <a:bodyPr/>
          <a:lstStyle/>
          <a:p>
            <a:r>
              <a:rPr lang="de-DE" dirty="0"/>
              <a:t>Technische Universität München  </a:t>
            </a:r>
          </a:p>
          <a:p>
            <a:r>
              <a:rPr lang="de-DE" dirty="0"/>
              <a:t>Fakultät für Mustertechnik  </a:t>
            </a:r>
          </a:p>
          <a:p>
            <a:r>
              <a:rPr lang="de-DE" dirty="0"/>
              <a:t>Lehrstuhl für Musterverfahren</a:t>
            </a:r>
          </a:p>
        </p:txBody>
      </p:sp>
      <p:sp>
        <p:nvSpPr>
          <p:cNvPr id="18" name="Bildplatzhalter 17"/>
          <p:cNvSpPr>
            <a:spLocks noGrp="1"/>
          </p:cNvSpPr>
          <p:nvPr>
            <p:ph type="pic" sz="quarter" idx="16"/>
          </p:nvPr>
        </p:nvSpPr>
        <p:spPr>
          <a:xfrm>
            <a:off x="1674491" y="31957330"/>
            <a:ext cx="6253200" cy="5036400"/>
          </a:xfrm>
        </p:spPr>
      </p:sp>
      <p:sp>
        <p:nvSpPr>
          <p:cNvPr id="19" name="Textplatzhalter 18"/>
          <p:cNvSpPr>
            <a:spLocks noGrp="1"/>
          </p:cNvSpPr>
          <p:nvPr>
            <p:ph type="body" sz="quarter" idx="17"/>
          </p:nvPr>
        </p:nvSpPr>
        <p:spPr>
          <a:xfrm>
            <a:off x="1674491" y="36957990"/>
            <a:ext cx="6253200" cy="360040"/>
          </a:xfrm>
        </p:spPr>
        <p:txBody>
          <a:bodyPr/>
          <a:lstStyle/>
          <a:p>
            <a:endParaRPr lang="de-DE"/>
          </a:p>
        </p:txBody>
      </p:sp>
      <p:sp>
        <p:nvSpPr>
          <p:cNvPr id="20" name="Bildplatzhalter 19"/>
          <p:cNvSpPr>
            <a:spLocks noGrp="1"/>
          </p:cNvSpPr>
          <p:nvPr>
            <p:ph type="pic" sz="quarter" idx="18"/>
          </p:nvPr>
        </p:nvSpPr>
        <p:spPr>
          <a:xfrm>
            <a:off x="22352283" y="9234911"/>
            <a:ext cx="6253200" cy="11538000"/>
          </a:xfrm>
        </p:spPr>
      </p:sp>
      <p:sp>
        <p:nvSpPr>
          <p:cNvPr id="21" name="Textplatzhalter 20"/>
          <p:cNvSpPr>
            <a:spLocks noGrp="1"/>
          </p:cNvSpPr>
          <p:nvPr>
            <p:ph type="body" sz="quarter" idx="19"/>
          </p:nvPr>
        </p:nvSpPr>
        <p:spPr>
          <a:xfrm>
            <a:off x="22340788" y="20756190"/>
            <a:ext cx="6253200" cy="360040"/>
          </a:xfrm>
        </p:spPr>
        <p:txBody>
          <a:bodyPr/>
          <a:lstStyle/>
          <a:p>
            <a:endParaRPr lang="de-DE"/>
          </a:p>
        </p:txBody>
      </p:sp>
      <p:sp>
        <p:nvSpPr>
          <p:cNvPr id="15" name="Titel 14"/>
          <p:cNvSpPr>
            <a:spLocks noGrp="1"/>
          </p:cNvSpPr>
          <p:nvPr>
            <p:ph type="title"/>
          </p:nvPr>
        </p:nvSpPr>
        <p:spPr>
          <a:xfrm>
            <a:off x="1656001" y="4824000"/>
            <a:ext cx="26956800" cy="1044000"/>
          </a:xfrm>
        </p:spPr>
        <p:txBody>
          <a:bodyPr/>
          <a:lstStyle/>
          <a:p>
            <a:r>
              <a:rPr lang="de-DE" dirty="0"/>
              <a:t>Überschrift 1 läuft über gesamte Papierbreite</a:t>
            </a:r>
          </a:p>
        </p:txBody>
      </p:sp>
      <p:sp>
        <p:nvSpPr>
          <p:cNvPr id="28" name="Textplatzhalter 15"/>
          <p:cNvSpPr>
            <a:spLocks noGrp="1"/>
          </p:cNvSpPr>
          <p:nvPr>
            <p:ph type="body" sz="quarter" idx="14"/>
          </p:nvPr>
        </p:nvSpPr>
        <p:spPr>
          <a:xfrm>
            <a:off x="1656001" y="7704000"/>
            <a:ext cx="26928000" cy="719139"/>
          </a:xfrm>
        </p:spPr>
        <p:txBody>
          <a:bodyPr/>
          <a:lstStyle/>
          <a:p>
            <a:r>
              <a:rPr lang="de-DE" dirty="0"/>
              <a:t>Überschrift 3 läuft über gesamte Papierbreite oder gemäß Spaltenbreite</a:t>
            </a:r>
          </a:p>
        </p:txBody>
      </p:sp>
      <p:sp>
        <p:nvSpPr>
          <p:cNvPr id="29" name="Textplatzhalter 21"/>
          <p:cNvSpPr>
            <a:spLocks noGrp="1"/>
          </p:cNvSpPr>
          <p:nvPr>
            <p:ph type="body" sz="quarter" idx="15"/>
          </p:nvPr>
        </p:nvSpPr>
        <p:spPr>
          <a:xfrm>
            <a:off x="1656001" y="6768001"/>
            <a:ext cx="26928000" cy="720000"/>
          </a:xfrm>
        </p:spPr>
        <p:txBody>
          <a:bodyPr/>
          <a:lstStyle/>
          <a:p>
            <a:r>
              <a:rPr lang="de-DE" dirty="0"/>
              <a:t>Überschrift 2 läuft über gesamte Papierbreite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ußzeilenplatzhalter 10"/>
          <p:cNvSpPr>
            <a:spLocks noGrp="1"/>
          </p:cNvSpPr>
          <p:nvPr>
            <p:ph type="ftr" sz="quarter" idx="10"/>
          </p:nvPr>
        </p:nvSpPr>
        <p:spPr/>
        <p:txBody>
          <a:bodyPr/>
          <a:lstStyle/>
          <a:p>
            <a:r>
              <a:rPr lang="de-DE"/>
              <a:t>Technische Universität München  </a:t>
            </a:r>
          </a:p>
          <a:p>
            <a:r>
              <a:rPr lang="de-DE"/>
              <a:t>Fakultät für Mustertechnik  </a:t>
            </a:r>
          </a:p>
          <a:p>
            <a:r>
              <a:rPr lang="de-DE"/>
              <a:t>Lehrstuhl für Musterverfahren</a:t>
            </a:r>
            <a:endParaRPr lang="de-DE" dirty="0"/>
          </a:p>
        </p:txBody>
      </p:sp>
      <p:sp>
        <p:nvSpPr>
          <p:cNvPr id="5" name="Untertitel 4"/>
          <p:cNvSpPr>
            <a:spLocks noGrp="1"/>
          </p:cNvSpPr>
          <p:nvPr>
            <p:ph type="subTitle" idx="1"/>
          </p:nvPr>
        </p:nvSpPr>
        <p:spPr/>
        <p:txBody>
          <a:bodyPr/>
          <a:lstStyle/>
          <a:p>
            <a:pPr marL="1304925" lvl="1" indent="-1304925">
              <a:spcBef>
                <a:spcPct val="20000"/>
              </a:spcBef>
            </a:pPr>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0"/>
            <a:r>
              <a:rPr lang="de-DE" dirty="0">
                <a:solidFill>
                  <a:srgbClr val="000000"/>
                </a:solidFill>
                <a:latin typeface="Arial"/>
              </a:rPr>
              <a:t>Dies ist die Vorlage für ein Plakat (DIN A0, Hochformat) der Technischen Universität München (TUM). Sie entspricht dem Corporate Design der TUM und ist für das Betriebssystem Windows getestet. Sie ist mit Office-Versionen ab 2007 kompatibel. </a:t>
            </a:r>
          </a:p>
          <a:p>
            <a:pPr lvl="0"/>
            <a:r>
              <a:rPr lang="de-DE" dirty="0">
                <a:solidFill>
                  <a:srgbClr val="000000"/>
                </a:solidFill>
                <a:latin typeface="Arial"/>
              </a:rPr>
              <a:t>Bitte geben Sie Ihren individuellen Text an den vorgesehenen Stellen ein und nutzen Sie die installierten Formatvorlagen für den jeweiligen Textabschnitt.</a:t>
            </a:r>
          </a:p>
          <a:p>
            <a:pPr lvl="0"/>
            <a:r>
              <a:rPr lang="de-DE" b="1" dirty="0">
                <a:solidFill>
                  <a:srgbClr val="000000"/>
                </a:solidFill>
                <a:latin typeface="Arial"/>
              </a:rPr>
              <a:t>Kopfzeile und Absender</a:t>
            </a:r>
            <a:br>
              <a:rPr lang="de-DE" b="1" dirty="0">
                <a:solidFill>
                  <a:srgbClr val="000000"/>
                </a:solidFill>
                <a:latin typeface="Arial"/>
              </a:rPr>
            </a:br>
            <a:r>
              <a:rPr lang="de-DE" dirty="0">
                <a:solidFill>
                  <a:srgbClr val="000000"/>
                </a:solidFill>
                <a:latin typeface="Arial"/>
              </a:rPr>
              <a:t>Es stehen mehrere Varianten zur Auswahl. Diese finden Sie auf den nächsten Seiten als Beispiel oder unter www.tum.de/cd, welche für die verschiedenen Nutzergruppen vorgesehen sind. </a:t>
            </a:r>
          </a:p>
          <a:p>
            <a:pPr lvl="0"/>
            <a:r>
              <a:rPr lang="de-DE" b="1" dirty="0">
                <a:solidFill>
                  <a:srgbClr val="000000"/>
                </a:solidFill>
                <a:latin typeface="Arial"/>
              </a:rPr>
              <a:t>Text</a:t>
            </a:r>
            <a:br>
              <a:rPr lang="de-DE" dirty="0">
                <a:solidFill>
                  <a:srgbClr val="000000"/>
                </a:solidFill>
                <a:latin typeface="Arial"/>
              </a:rPr>
            </a:br>
            <a:r>
              <a:rPr lang="de-DE" dirty="0">
                <a:solidFill>
                  <a:srgbClr val="000000"/>
                </a:solidFill>
                <a:latin typeface="Arial"/>
              </a:rPr>
              <a:t>Strukturieren Sie Ihr Plakat möglichst klar und beschränken Sie sich auf die wichtigsten Informationen. Entscheiden Sie sich für einen zweispaltigen, dreispaltigen oder vierspaltigen Aufbau, linksbündig oder im Blocksatz. Und wählen Sie bei wenig Text eine entsprechend größere Schrift.</a:t>
            </a:r>
          </a:p>
          <a:p>
            <a:pPr marL="1304925" lvl="1" indent="-1304925">
              <a:spcBef>
                <a:spcPct val="20000"/>
              </a:spcBef>
            </a:pPr>
            <a:r>
              <a:rPr lang="de-DE" dirty="0">
                <a:solidFill>
                  <a:srgbClr val="000000"/>
                </a:solidFill>
                <a:latin typeface="Arial"/>
              </a:rPr>
              <a:t>Bilder</a:t>
            </a:r>
          </a:p>
          <a:p>
            <a:pPr lvl="0"/>
            <a:r>
              <a:rPr lang="de-DE" dirty="0">
                <a:solidFill>
                  <a:srgbClr val="000000"/>
                </a:solidFill>
                <a:latin typeface="Arial"/>
              </a:rPr>
              <a:t>Auch wenn Sie Bilder integrieren möchten, können Sie innerhalb des vorgegebenen Rahmens variieren:</a:t>
            </a:r>
          </a:p>
          <a:p>
            <a:pPr lvl="0">
              <a:buFont typeface="Arial" pitchFamily="34" charset="0"/>
              <a:buChar char="•"/>
            </a:pPr>
            <a:r>
              <a:rPr lang="de-DE" dirty="0">
                <a:solidFill>
                  <a:srgbClr val="000000"/>
                </a:solidFill>
                <a:latin typeface="Arial"/>
              </a:rPr>
              <a:t>Das Bild ist an die Breite der Textspalte angepasst. </a:t>
            </a:r>
          </a:p>
          <a:p>
            <a:pPr lvl="0">
              <a:buFont typeface="Arial" pitchFamily="34" charset="0"/>
              <a:buChar char="•"/>
            </a:pPr>
            <a:r>
              <a:rPr lang="de-DE" dirty="0">
                <a:solidFill>
                  <a:srgbClr val="000000"/>
                </a:solidFill>
                <a:latin typeface="Arial"/>
              </a:rPr>
              <a:t>Das Bild geht über alle Textspalten. </a:t>
            </a:r>
          </a:p>
          <a:p>
            <a:pPr lvl="0">
              <a:buFont typeface="Arial" pitchFamily="34" charset="0"/>
              <a:buChar char="•"/>
            </a:pPr>
            <a:r>
              <a:rPr lang="de-DE" dirty="0">
                <a:solidFill>
                  <a:srgbClr val="000000"/>
                </a:solidFill>
                <a:latin typeface="Arial"/>
              </a:rPr>
              <a:t>Das Bild ist seitenfüllend innerhalb des vorgesehenen Textrahmens (mit weißem Rand). </a:t>
            </a:r>
          </a:p>
          <a:p>
            <a:pPr lvl="0">
              <a:buFont typeface="Arial" pitchFamily="34" charset="0"/>
              <a:buChar char="•"/>
            </a:pPr>
            <a:r>
              <a:rPr lang="de-DE" dirty="0">
                <a:solidFill>
                  <a:srgbClr val="000000"/>
                </a:solidFill>
                <a:latin typeface="Arial"/>
              </a:rPr>
              <a:t>Das Bild ist seitenfüllend bis an den Papierrand (randabfallend) – an mindestens drei Seiten</a:t>
            </a:r>
          </a:p>
          <a:p>
            <a:pPr lvl="0"/>
            <a:r>
              <a:rPr lang="de-DE" b="1" dirty="0">
                <a:solidFill>
                  <a:srgbClr val="000000"/>
                </a:solidFill>
                <a:latin typeface="Arial"/>
              </a:rPr>
              <a:t>Druck</a:t>
            </a:r>
            <a:br>
              <a:rPr lang="de-DE" b="1" dirty="0">
                <a:solidFill>
                  <a:srgbClr val="000000"/>
                </a:solidFill>
                <a:latin typeface="Arial"/>
              </a:rPr>
            </a:br>
            <a:r>
              <a:rPr lang="de-DE" dirty="0">
                <a:solidFill>
                  <a:srgbClr val="000000"/>
                </a:solidFill>
                <a:latin typeface="Arial"/>
              </a:rPr>
              <a:t>Wenn Sie Ihr Dokument z. B. zur Über-</a:t>
            </a:r>
            <a:r>
              <a:rPr lang="de-DE" dirty="0" err="1">
                <a:solidFill>
                  <a:srgbClr val="000000"/>
                </a:solidFill>
                <a:latin typeface="Arial"/>
              </a:rPr>
              <a:t>prüfung</a:t>
            </a:r>
            <a:r>
              <a:rPr lang="de-DE" dirty="0">
                <a:solidFill>
                  <a:srgbClr val="000000"/>
                </a:solidFill>
                <a:latin typeface="Arial"/>
              </a:rPr>
              <a:t> selbst ausdrucken möchten, empfiehlt es sich, ein PDF in Originalgröße zu erstellen. Achten Sie darauf, dass das Dokument in Originalgröße gedruckt wird, also keine Anpassung an die Druckränder bei Ihren Druckereinstellungen aktiviert ist. </a:t>
            </a:r>
          </a:p>
          <a:p>
            <a:pPr lvl="0"/>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 </a:t>
            </a:r>
          </a:p>
          <a:p>
            <a:pPr lvl="0"/>
            <a:r>
              <a:rPr lang="de-DE" dirty="0">
                <a:solidFill>
                  <a:srgbClr val="000000"/>
                </a:solidFill>
                <a:latin typeface="Arial"/>
              </a:rPr>
              <a:t>Weitere Informationen zum Corporate Design der TUM finden Sie unter www.tum.de/cd</a:t>
            </a:r>
          </a:p>
          <a:p>
            <a:pPr lvl="0"/>
            <a:r>
              <a:rPr lang="de-DE" b="1" dirty="0">
                <a:solidFill>
                  <a:prstClr val="black"/>
                </a:solidFill>
              </a:rPr>
              <a:t>Blindtext</a:t>
            </a:r>
            <a:br>
              <a:rPr lang="de-DE" b="1" dirty="0">
                <a:solidFill>
                  <a:prstClr val="black"/>
                </a:solidFill>
              </a:rPr>
            </a:br>
            <a:r>
              <a:rPr lang="de-DE" dirty="0" err="1">
                <a:solidFill>
                  <a:srgbClr val="000000"/>
                </a:solidFill>
                <a:latin typeface="Arial"/>
              </a:rPr>
              <a:t>Pa</a:t>
            </a:r>
            <a:r>
              <a:rPr lang="de-DE" dirty="0">
                <a:solidFill>
                  <a:srgbClr val="000000"/>
                </a:solidFill>
                <a:latin typeface="Arial"/>
              </a:rPr>
              <a:t> </a:t>
            </a:r>
            <a:r>
              <a:rPr lang="de-DE" dirty="0" err="1">
                <a:solidFill>
                  <a:srgbClr val="000000"/>
                </a:solidFill>
                <a:latin typeface="Arial"/>
              </a:rPr>
              <a:t>dolumquatur</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officiist</a:t>
            </a:r>
            <a:r>
              <a:rPr lang="de-DE" dirty="0">
                <a:solidFill>
                  <a:srgbClr val="000000"/>
                </a:solidFill>
                <a:latin typeface="Arial"/>
              </a:rPr>
              <a:t>, </a:t>
            </a:r>
            <a:r>
              <a:rPr lang="de-DE" dirty="0" err="1">
                <a:solidFill>
                  <a:srgbClr val="000000"/>
                </a:solidFill>
                <a:latin typeface="Arial"/>
              </a:rPr>
              <a:t>cullaccumquodquia</a:t>
            </a:r>
            <a:r>
              <a:rPr lang="de-DE" dirty="0">
                <a:solidFill>
                  <a:srgbClr val="000000"/>
                </a:solidFill>
                <a:latin typeface="Arial"/>
              </a:rPr>
              <a:t> non </a:t>
            </a:r>
            <a:r>
              <a:rPr lang="de-DE" dirty="0" err="1">
                <a:solidFill>
                  <a:srgbClr val="000000"/>
                </a:solidFill>
                <a:latin typeface="Arial"/>
              </a:rPr>
              <a:t>res</a:t>
            </a:r>
            <a:r>
              <a:rPr lang="de-DE" dirty="0">
                <a:solidFill>
                  <a:srgbClr val="000000"/>
                </a:solidFill>
                <a:latin typeface="Arial"/>
              </a:rPr>
              <a:t> ex et </a:t>
            </a:r>
            <a:r>
              <a:rPr lang="de-DE" dirty="0" err="1">
                <a:solidFill>
                  <a:srgbClr val="000000"/>
                </a:solidFill>
                <a:latin typeface="Arial"/>
              </a:rPr>
              <a:t>oditavolumutestibus</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et </a:t>
            </a:r>
            <a:r>
              <a:rPr lang="de-DE" dirty="0" err="1">
                <a:solidFill>
                  <a:srgbClr val="000000"/>
                </a:solidFill>
                <a:latin typeface="Arial"/>
              </a:rPr>
              <a:t>lit</a:t>
            </a:r>
            <a:r>
              <a:rPr lang="de-DE" dirty="0">
                <a:solidFill>
                  <a:srgbClr val="000000"/>
                </a:solidFill>
                <a:latin typeface="Arial"/>
              </a:rPr>
              <a:t> quo </a:t>
            </a:r>
            <a:r>
              <a:rPr lang="de-DE" dirty="0" err="1">
                <a:solidFill>
                  <a:srgbClr val="000000"/>
                </a:solidFill>
                <a:latin typeface="Arial"/>
              </a:rPr>
              <a:t>quam</a:t>
            </a:r>
            <a:r>
              <a:rPr lang="de-DE" dirty="0">
                <a:solidFill>
                  <a:srgbClr val="000000"/>
                </a:solidFill>
                <a:latin typeface="Arial"/>
              </a:rPr>
              <a:t> quo </a:t>
            </a:r>
            <a:r>
              <a:rPr lang="de-DE" dirty="0" err="1">
                <a:solidFill>
                  <a:srgbClr val="000000"/>
                </a:solidFill>
                <a:latin typeface="Arial"/>
              </a:rPr>
              <a:t>ea</a:t>
            </a:r>
            <a:r>
              <a:rPr lang="de-DE" dirty="0">
                <a:solidFill>
                  <a:srgbClr val="000000"/>
                </a:solidFill>
                <a:latin typeface="Arial"/>
              </a:rPr>
              <a:t> </a:t>
            </a:r>
            <a:r>
              <a:rPr lang="de-DE" dirty="0" err="1">
                <a:solidFill>
                  <a:srgbClr val="000000"/>
                </a:solidFill>
                <a:latin typeface="Arial"/>
              </a:rPr>
              <a:t>voluptis</a:t>
            </a:r>
            <a:r>
              <a:rPr lang="de-DE" dirty="0">
                <a:solidFill>
                  <a:srgbClr val="000000"/>
                </a:solidFill>
                <a:latin typeface="Arial"/>
              </a:rPr>
              <a:t>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Utautelitatur</a:t>
            </a:r>
            <a:r>
              <a:rPr lang="de-DE" dirty="0">
                <a:solidFill>
                  <a:srgbClr val="000000"/>
                </a:solidFill>
                <a:latin typeface="Arial"/>
              </a:rPr>
              <a:t>, ex </a:t>
            </a:r>
            <a:r>
              <a:rPr lang="de-DE" dirty="0" err="1">
                <a:solidFill>
                  <a:srgbClr val="000000"/>
                </a:solidFill>
                <a:latin typeface="Arial"/>
              </a:rPr>
              <a:t>experepelibus</a:t>
            </a:r>
            <a:r>
              <a:rPr lang="de-DE" dirty="0">
                <a:solidFill>
                  <a:srgbClr val="000000"/>
                </a:solidFill>
                <a:latin typeface="Arial"/>
              </a:rPr>
              <a:t>, </a:t>
            </a:r>
            <a:r>
              <a:rPr lang="de-DE" dirty="0" err="1">
                <a:solidFill>
                  <a:srgbClr val="000000"/>
                </a:solidFill>
                <a:latin typeface="Arial"/>
              </a:rPr>
              <a:t>officius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inciamvolup</a:t>
            </a:r>
            <a:br>
              <a:rPr lang="de-DE" dirty="0">
                <a:solidFill>
                  <a:srgbClr val="000000"/>
                </a:solidFill>
                <a:latin typeface="Arial"/>
              </a:rPr>
            </a:br>
            <a:r>
              <a:rPr lang="de-DE" dirty="0" err="1">
                <a:solidFill>
                  <a:srgbClr val="000000"/>
                </a:solidFill>
                <a:latin typeface="Arial"/>
              </a:rPr>
              <a:t>tatureictestvererenienda</a:t>
            </a:r>
            <a:r>
              <a:rPr lang="de-DE" dirty="0">
                <a:solidFill>
                  <a:srgbClr val="000000"/>
                </a:solidFill>
                <a:latin typeface="Arial"/>
              </a:rPr>
              <a:t> pro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omnimullandeeaquitoritionsedquevolorioremharum</a:t>
            </a:r>
            <a:r>
              <a:rPr lang="de-DE" dirty="0">
                <a:solidFill>
                  <a:srgbClr val="000000"/>
                </a:solidFill>
                <a:latin typeface="Arial"/>
              </a:rPr>
              <a:t> am </a:t>
            </a:r>
            <a:r>
              <a:rPr lang="de-DE" dirty="0" err="1">
                <a:solidFill>
                  <a:srgbClr val="000000"/>
                </a:solidFill>
                <a:latin typeface="Arial"/>
              </a:rPr>
              <a:t>sitiossitiilitmollorum</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eatiassim</a:t>
            </a:r>
            <a:r>
              <a:rPr lang="de-DE" dirty="0">
                <a:solidFill>
                  <a:srgbClr val="000000"/>
                </a:solidFill>
                <a:latin typeface="Arial"/>
              </a:rPr>
              <a: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cus</a:t>
            </a:r>
            <a:r>
              <a:rPr lang="de-DE" dirty="0">
                <a:solidFill>
                  <a:srgbClr val="000000"/>
                </a:solidFill>
                <a:latin typeface="Arial"/>
              </a:rPr>
              <a:t> mint </a:t>
            </a:r>
            <a:r>
              <a:rPr lang="de-DE" dirty="0" err="1">
                <a:solidFill>
                  <a:srgbClr val="000000"/>
                </a:solidFill>
                <a:latin typeface="Arial"/>
              </a:rPr>
              <a:t>omnisplitas</a:t>
            </a:r>
            <a:br>
              <a:rPr lang="de-DE" dirty="0">
                <a:solidFill>
                  <a:srgbClr val="000000"/>
                </a:solidFill>
                <a:latin typeface="Arial"/>
              </a:rPr>
            </a:br>
            <a:r>
              <a:rPr lang="de-DE" dirty="0" err="1">
                <a:solidFill>
                  <a:srgbClr val="000000"/>
                </a:solidFill>
                <a:latin typeface="Arial"/>
              </a:rPr>
              <a:t>pedquisvolestiquamusaverionsequesenim</a:t>
            </a:r>
            <a:r>
              <a:rPr lang="de-DE" dirty="0">
                <a:solidFill>
                  <a:srgbClr val="000000"/>
                </a:solidFill>
                <a:latin typeface="Arial"/>
              </a:rPr>
              <a:t> et </a:t>
            </a:r>
            <a:r>
              <a:rPr lang="de-DE" dirty="0" err="1">
                <a:solidFill>
                  <a:srgbClr val="000000"/>
                </a:solidFill>
                <a:latin typeface="Arial"/>
              </a:rPr>
              <a:t>exceaverchil</a:t>
            </a:r>
            <a:r>
              <a:rPr lang="de-DE" dirty="0">
                <a:solidFill>
                  <a:srgbClr val="000000"/>
                </a:solidFill>
                <a:latin typeface="Arial"/>
              </a:rPr>
              <a:t> ex et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omnimquunt</a:t>
            </a:r>
            <a:r>
              <a:rPr lang="de-DE" dirty="0">
                <a:solidFill>
                  <a:srgbClr val="000000"/>
                </a:solidFill>
                <a:latin typeface="Arial"/>
              </a:rPr>
              <a:t> ex </a:t>
            </a:r>
            <a:r>
              <a:rPr lang="de-DE" dirty="0" err="1">
                <a:solidFill>
                  <a:srgbClr val="000000"/>
                </a:solidFill>
                <a:latin typeface="Arial"/>
              </a:rPr>
              <a:t>exped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doloresed</a:t>
            </a:r>
            <a:r>
              <a:rPr lang="de-DE" dirty="0">
                <a:solidFill>
                  <a:srgbClr val="000000"/>
                </a:solidFill>
                <a:latin typeface="Arial"/>
              </a:rPr>
              <a:t> </a:t>
            </a:r>
            <a:r>
              <a:rPr lang="de-DE" dirty="0" err="1">
                <a:solidFill>
                  <a:srgbClr val="000000"/>
                </a:solidFill>
                <a:latin typeface="Arial"/>
              </a:rPr>
              <a:t>quam</a:t>
            </a:r>
            <a:r>
              <a:rPr lang="de-DE" dirty="0">
                <a:solidFill>
                  <a:srgbClr val="000000"/>
                </a:solidFill>
                <a:latin typeface="Arial"/>
              </a:rPr>
              <a:t> </a:t>
            </a:r>
            <a:r>
              <a:rPr lang="de-DE" dirty="0" err="1">
                <a:solidFill>
                  <a:srgbClr val="000000"/>
                </a:solidFill>
                <a:latin typeface="Arial"/>
              </a:rPr>
              <a:t>fugiamusreperemeumvelipsamaudiapicilibusam</a:t>
            </a:r>
            <a:r>
              <a:rPr lang="de-DE" dirty="0">
                <a:solidFill>
                  <a:srgbClr val="000000"/>
                </a:solidFill>
                <a:latin typeface="Arial"/>
              </a:rPr>
              <a:t>, </a:t>
            </a:r>
            <a:r>
              <a:rPr lang="de-DE" dirty="0" err="1">
                <a:solidFill>
                  <a:srgbClr val="000000"/>
                </a:solidFill>
                <a:latin typeface="Arial"/>
              </a:rPr>
              <a:t>eostionsedidoluptiurrestestiavolentpradendaiur</a:t>
            </a:r>
            <a:r>
              <a:rPr lang="de-DE" dirty="0">
                <a:solidFill>
                  <a:srgbClr val="000000"/>
                </a:solidFill>
                <a:latin typeface="Arial"/>
              </a:rPr>
              <a:t>? </a:t>
            </a:r>
            <a:r>
              <a:rPr lang="de-DE" dirty="0" err="1">
                <a:solidFill>
                  <a:srgbClr val="000000"/>
                </a:solidFill>
                <a:latin typeface="Arial"/>
              </a:rPr>
              <a:t>Quiaverspelluptur</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utemporrovitatisquidigendusvoluptaecae</a:t>
            </a:r>
            <a:r>
              <a:rPr lang="de-DE" dirty="0">
                <a:solidFill>
                  <a:srgbClr val="000000"/>
                </a:solidFill>
                <a:latin typeface="Arial"/>
              </a:rPr>
              <a:t>. </a:t>
            </a:r>
            <a:r>
              <a:rPr lang="de-DE" dirty="0" err="1">
                <a:solidFill>
                  <a:srgbClr val="000000"/>
                </a:solidFill>
                <a:latin typeface="Arial"/>
              </a:rPr>
              <a:t>Itatem</a:t>
            </a:r>
            <a:r>
              <a:rPr lang="de-DE" dirty="0">
                <a:solidFill>
                  <a:srgbClr val="000000"/>
                </a:solidFill>
                <a:latin typeface="Arial"/>
              </a:rPr>
              <a:t> quo </a:t>
            </a:r>
            <a:r>
              <a:rPr lang="de-DE" dirty="0" err="1">
                <a:solidFill>
                  <a:srgbClr val="000000"/>
                </a:solidFill>
                <a:latin typeface="Arial"/>
              </a:rPr>
              <a:t>conectismolorecuptaturmagnat</a:t>
            </a:r>
            <a:r>
              <a:rPr lang="de-DE" dirty="0">
                <a:solidFill>
                  <a:srgbClr val="000000"/>
                </a:solidFill>
                <a:latin typeface="Arial"/>
              </a:rPr>
              <a:t>.</a:t>
            </a:r>
          </a:p>
          <a:p>
            <a:pPr lvl="0"/>
            <a:r>
              <a:rPr lang="de-DE" dirty="0" err="1">
                <a:solidFill>
                  <a:srgbClr val="000000"/>
                </a:solidFill>
                <a:latin typeface="Arial"/>
              </a:rPr>
              <a:t>Xerro</a:t>
            </a:r>
            <a:r>
              <a:rPr lang="de-DE" dirty="0">
                <a:solidFill>
                  <a:srgbClr val="000000"/>
                </a:solidFill>
                <a:latin typeface="Arial"/>
              </a:rPr>
              <a:t> et </a:t>
            </a:r>
            <a:r>
              <a:rPr lang="de-DE" dirty="0" err="1">
                <a:solidFill>
                  <a:srgbClr val="000000"/>
                </a:solidFill>
                <a:latin typeface="Arial"/>
              </a:rPr>
              <a:t>elesciam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am </a:t>
            </a:r>
            <a:r>
              <a:rPr lang="de-DE" dirty="0" err="1">
                <a:solidFill>
                  <a:srgbClr val="000000"/>
                </a:solidFill>
                <a:latin typeface="Arial"/>
              </a:rPr>
              <a:t>videlessiaccusutomnientque</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remlaccumernationcusexplictur</a:t>
            </a:r>
            <a:r>
              <a:rPr lang="de-DE" dirty="0">
                <a:solidFill>
                  <a:srgbClr val="000000"/>
                </a:solidFill>
                <a:latin typeface="Arial"/>
              </a:rPr>
              <a:t>? </a:t>
            </a:r>
            <a:r>
              <a:rPr lang="de-DE" dirty="0" err="1">
                <a:solidFill>
                  <a:srgbClr val="000000"/>
                </a:solidFill>
                <a:latin typeface="Arial"/>
              </a:rPr>
              <a:t>Aboriautmolutetur</a:t>
            </a:r>
            <a:r>
              <a:rPr lang="de-DE" dirty="0">
                <a:solidFill>
                  <a:srgbClr val="000000"/>
                </a:solidFill>
                <a:latin typeface="Arial"/>
              </a:rPr>
              <a:t>, </a:t>
            </a:r>
            <a:r>
              <a:rPr lang="de-DE" dirty="0" err="1">
                <a:solidFill>
                  <a:srgbClr val="000000"/>
                </a:solidFill>
                <a:latin typeface="Arial"/>
              </a:rPr>
              <a:t>quiamus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et </a:t>
            </a:r>
            <a:r>
              <a:rPr lang="de-DE" dirty="0" err="1">
                <a:solidFill>
                  <a:srgbClr val="000000"/>
                </a:solidFill>
                <a:latin typeface="Arial"/>
              </a:rPr>
              <a:t>eteaquisvenisquibus</a:t>
            </a:r>
            <a:r>
              <a:rPr lang="de-DE" dirty="0">
                <a:solidFill>
                  <a:srgbClr val="000000"/>
                </a:solidFill>
                <a:latin typeface="Arial"/>
              </a:rPr>
              <a:t> in es et </a:t>
            </a:r>
            <a:r>
              <a:rPr lang="de-DE" dirty="0" err="1">
                <a:solidFill>
                  <a:srgbClr val="000000"/>
                </a:solidFill>
                <a:latin typeface="Arial"/>
              </a:rPr>
              <a:t>aligent</a:t>
            </a:r>
            <a:r>
              <a:rPr lang="de-DE" dirty="0">
                <a:solidFill>
                  <a:srgbClr val="000000"/>
                </a:solidFill>
                <a:latin typeface="Arial"/>
              </a:rPr>
              <a:t>.</a:t>
            </a:r>
          </a:p>
          <a:p>
            <a:pPr lvl="0"/>
            <a:r>
              <a:rPr lang="de-DE" dirty="0" err="1">
                <a:solidFill>
                  <a:srgbClr val="000000"/>
                </a:solidFill>
                <a:latin typeface="Arial"/>
              </a:rPr>
              <a:t>Niatharchilliscullateeumaututaboreperiaautdoluptamfaccabo</a:t>
            </a:r>
            <a:r>
              <a:rPr lang="de-DE" dirty="0">
                <a:solidFill>
                  <a:srgbClr val="000000"/>
                </a:solidFill>
                <a:latin typeface="Arial"/>
              </a:rPr>
              <a:t>. </a:t>
            </a:r>
            <a:r>
              <a:rPr lang="de-DE" dirty="0" err="1">
                <a:solidFill>
                  <a:srgbClr val="000000"/>
                </a:solidFill>
                <a:latin typeface="Arial"/>
              </a:rPr>
              <a:t>Otaminiminventurra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eumaccum</a:t>
            </a:r>
            <a:r>
              <a:rPr lang="de-DE" dirty="0">
                <a:solidFill>
                  <a:srgbClr val="000000"/>
                </a:solidFill>
                <a:latin typeface="Arial"/>
              </a:rPr>
              <a:t>, </a:t>
            </a:r>
            <a:r>
              <a:rPr lang="de-DE" dirty="0" err="1">
                <a:solidFill>
                  <a:srgbClr val="000000"/>
                </a:solidFill>
                <a:latin typeface="Arial"/>
              </a:rPr>
              <a:t>nimetofficimi</a:t>
            </a:r>
            <a:r>
              <a:rPr lang="de-DE" dirty="0">
                <a:solidFill>
                  <a:srgbClr val="000000"/>
                </a:solidFill>
                <a:latin typeface="Arial"/>
              </a:rPr>
              <a:t>, </a:t>
            </a:r>
            <a:r>
              <a:rPr lang="de-DE" dirty="0" err="1">
                <a:solidFill>
                  <a:srgbClr val="000000"/>
                </a:solidFill>
                <a:latin typeface="Arial"/>
              </a:rPr>
              <a:t>consequediteumfuga</a:t>
            </a:r>
            <a:r>
              <a:rPr lang="de-DE" dirty="0">
                <a:solidFill>
                  <a:srgbClr val="000000"/>
                </a:solidFill>
                <a:latin typeface="Arial"/>
              </a:rPr>
              <a:t>. Nam, </a:t>
            </a:r>
            <a:r>
              <a:rPr lang="de-DE" dirty="0" err="1">
                <a:solidFill>
                  <a:srgbClr val="000000"/>
                </a:solidFill>
                <a:latin typeface="Arial"/>
              </a:rPr>
              <a:t>quibusmoloraectiusillaborautlaborruminveliquiasequias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doluptaspedismoluptiasadiaaut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pedquisacestaudaepernatumiusvolutaut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voloverovidunturitatetadiorehendiblaboraciur</a:t>
            </a:r>
            <a:r>
              <a:rPr lang="de-DE" dirty="0">
                <a:solidFill>
                  <a:srgbClr val="000000"/>
                </a:solidFill>
                <a:latin typeface="Arial"/>
              </a:rPr>
              <a:t>? </a:t>
            </a:r>
            <a:r>
              <a:rPr lang="de-DE" dirty="0" err="1">
                <a:solidFill>
                  <a:srgbClr val="000000"/>
                </a:solidFill>
                <a:latin typeface="Arial"/>
              </a:rPr>
              <a:t>Quisresciuntemnusimendendaeverumquedem</a:t>
            </a:r>
            <a:r>
              <a:rPr lang="de-DE" dirty="0">
                <a:solidFill>
                  <a:srgbClr val="000000"/>
                </a:solidFill>
                <a:latin typeface="Arial"/>
              </a:rPr>
              <a:t>.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quenonsequatiorro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a:t>
            </a:r>
            <a:r>
              <a:rPr lang="de-DE" dirty="0" err="1">
                <a:solidFill>
                  <a:srgbClr val="000000"/>
                </a:solidFill>
                <a:latin typeface="Arial"/>
              </a:rPr>
              <a:t>sivoluptat</a:t>
            </a:r>
            <a:r>
              <a:rPr lang="de-DE" dirty="0">
                <a:solidFill>
                  <a:srgbClr val="000000"/>
                </a:solidFill>
                <a:latin typeface="Arial"/>
              </a:rPr>
              <a:t>.</a:t>
            </a:r>
          </a:p>
          <a:p>
            <a:pPr lvl="0"/>
            <a:r>
              <a:rPr lang="de-DE" dirty="0" err="1">
                <a:solidFill>
                  <a:srgbClr val="000000"/>
                </a:solidFill>
                <a:latin typeface="Arial"/>
              </a:rPr>
              <a:t>Cae</a:t>
            </a:r>
            <a:r>
              <a:rPr lang="de-DE" dirty="0">
                <a:solidFill>
                  <a:srgbClr val="000000"/>
                </a:solidFill>
                <a:latin typeface="Arial"/>
              </a:rPr>
              <a:t> et </a:t>
            </a:r>
            <a:r>
              <a:rPr lang="de-DE" dirty="0" err="1">
                <a:solidFill>
                  <a:srgbClr val="000000"/>
                </a:solidFill>
                <a:latin typeface="Arial"/>
              </a:rPr>
              <a:t>autem</a:t>
            </a:r>
            <a:r>
              <a:rPr lang="de-DE" dirty="0">
                <a:solidFill>
                  <a:srgbClr val="000000"/>
                </a:solidFill>
                <a:latin typeface="Arial"/>
              </a:rPr>
              <a:t> </a:t>
            </a:r>
            <a:r>
              <a:rPr lang="de-DE" dirty="0" err="1">
                <a:solidFill>
                  <a:srgbClr val="000000"/>
                </a:solidFill>
                <a:latin typeface="Arial"/>
              </a:rPr>
              <a:t>at</a:t>
            </a:r>
            <a:r>
              <a:rPr lang="de-DE" dirty="0">
                <a:solidFill>
                  <a:srgbClr val="000000"/>
                </a:solidFill>
                <a:latin typeface="Arial"/>
              </a:rPr>
              <a:t> </a:t>
            </a:r>
            <a:r>
              <a:rPr lang="de-DE" dirty="0" err="1">
                <a:solidFill>
                  <a:srgbClr val="000000"/>
                </a:solidFill>
                <a:latin typeface="Arial"/>
              </a:rPr>
              <a:t>querepedquasincipitio</a:t>
            </a:r>
            <a:r>
              <a:rPr lang="de-DE" dirty="0">
                <a:solidFill>
                  <a:srgbClr val="000000"/>
                </a:solidFill>
                <a:latin typeface="Arial"/>
              </a:rPr>
              <a:t>. </a:t>
            </a:r>
            <a:r>
              <a:rPr lang="de-DE" dirty="0" err="1">
                <a:solidFill>
                  <a:srgbClr val="000000"/>
                </a:solidFill>
                <a:latin typeface="Arial"/>
              </a:rPr>
              <a:t>Ariscipsamusvolorectionseperumvolorunt</a:t>
            </a:r>
            <a:r>
              <a:rPr lang="de-DE" dirty="0">
                <a:solidFill>
                  <a:srgbClr val="000000"/>
                </a:solidFill>
                <a:latin typeface="Arial"/>
              </a:rPr>
              <a:t>.</a:t>
            </a:r>
          </a:p>
          <a:p>
            <a:pPr lvl="0"/>
            <a:r>
              <a:rPr lang="de-DE" dirty="0" err="1">
                <a:solidFill>
                  <a:srgbClr val="000000"/>
                </a:solidFill>
                <a:latin typeface="Arial"/>
              </a:rPr>
              <a:t>Equirepellabiumet</a:t>
            </a:r>
            <a:r>
              <a:rPr lang="de-DE" dirty="0">
                <a:solidFill>
                  <a:srgbClr val="000000"/>
                </a:solidFill>
                <a:latin typeface="Arial"/>
              </a:rPr>
              <a:t>, </a:t>
            </a:r>
            <a:r>
              <a:rPr lang="de-DE" dirty="0" err="1">
                <a:solidFill>
                  <a:srgbClr val="000000"/>
                </a:solidFill>
                <a:latin typeface="Arial"/>
              </a:rPr>
              <a:t>nusapitoptatatusrepuditanonetlitiusabor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quissimuseiumevernamsincturionneseporeptisrehenditat</a:t>
            </a:r>
            <a:r>
              <a:rPr lang="de-DE" dirty="0">
                <a:solidFill>
                  <a:srgbClr val="000000"/>
                </a:solidFill>
                <a:latin typeface="Arial"/>
              </a:rPr>
              <a:t>.</a:t>
            </a:r>
          </a:p>
          <a:p>
            <a:pPr lvl="0"/>
            <a:r>
              <a:rPr lang="de-DE" dirty="0" err="1">
                <a:solidFill>
                  <a:srgbClr val="000000"/>
                </a:solidFill>
                <a:latin typeface="Arial"/>
              </a:rPr>
              <a:t>Consequoetur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pPr lvl="0"/>
            <a:r>
              <a:rPr lang="de-DE" dirty="0">
                <a:solidFill>
                  <a:srgbClr val="000000"/>
                </a:solidFill>
                <a:latin typeface="Arial"/>
              </a:rPr>
              <a:t>As </a:t>
            </a:r>
            <a:r>
              <a:rPr lang="de-DE" dirty="0" err="1">
                <a:solidFill>
                  <a:srgbClr val="000000"/>
                </a:solidFill>
                <a:latin typeface="Arial"/>
              </a:rPr>
              <a:t>ipsuntetusestexerumilipsandio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nimepratetofficitis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eosaepederiaperatestenosmosanditenit</a:t>
            </a:r>
            <a:r>
              <a:rPr lang="de-DE" dirty="0">
                <a:solidFill>
                  <a:srgbClr val="000000"/>
                </a:solidFill>
                <a:latin typeface="Arial"/>
              </a:rPr>
              <a:t>, </a:t>
            </a:r>
            <a:r>
              <a:rPr lang="de-DE" dirty="0" err="1">
                <a:solidFill>
                  <a:srgbClr val="000000"/>
                </a:solidFill>
                <a:latin typeface="Arial"/>
              </a:rPr>
              <a:t>sandanisidellaminctasdolupta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rerspelictenos</a:t>
            </a:r>
            <a:r>
              <a:rPr lang="de-DE" dirty="0">
                <a:solidFill>
                  <a:srgbClr val="000000"/>
                </a:solidFill>
                <a:latin typeface="Arial"/>
              </a:rPr>
              <a:t> et </a:t>
            </a:r>
            <a:r>
              <a:rPr lang="de-DE" dirty="0" err="1">
                <a:solidFill>
                  <a:srgbClr val="000000"/>
                </a:solidFill>
                <a:latin typeface="Arial"/>
              </a:rPr>
              <a:t>faceraturaboremqueliquisque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omnissederuptasquiduciliquaturatiavolorerroesmagnimoluptaquibust, </a:t>
            </a:r>
            <a:r>
              <a:rPr lang="de-DE" dirty="0" err="1">
                <a:solidFill>
                  <a:srgbClr val="000000"/>
                </a:solidFill>
                <a:latin typeface="Arial"/>
              </a:rPr>
              <a:t>aceromaximusexpero</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cumqueporidolorrodolutpreprae</a:t>
            </a:r>
            <a:r>
              <a:rPr lang="de-DE" dirty="0">
                <a:solidFill>
                  <a:srgbClr val="000000"/>
                </a:solidFill>
                <a:latin typeface="Arial"/>
              </a:rPr>
              <a:t>.</a:t>
            </a:r>
          </a:p>
          <a:p>
            <a:pPr lvl="0"/>
            <a:r>
              <a:rPr lang="de-DE" dirty="0" err="1">
                <a:solidFill>
                  <a:srgbClr val="000000"/>
                </a:solidFill>
                <a:latin typeface="Arial"/>
              </a:rPr>
              <a:t>Voluptireiuntiavoluptaestinumdolorumquametomnisquiutas</a:t>
            </a:r>
            <a:r>
              <a:rPr lang="de-DE" dirty="0">
                <a:solidFill>
                  <a:srgbClr val="000000"/>
                </a:solidFill>
                <a:latin typeface="Arial"/>
              </a:rPr>
              <a:t> a </a:t>
            </a:r>
            <a:r>
              <a:rPr lang="de-DE" dirty="0" err="1">
                <a:solidFill>
                  <a:srgbClr val="000000"/>
                </a:solidFill>
                <a:latin typeface="Arial"/>
              </a:rPr>
              <a:t>doluptaeaut</a:t>
            </a:r>
            <a:endParaRPr lang="de-DE" dirty="0">
              <a:solidFill>
                <a:srgbClr val="000000"/>
              </a:solidFill>
              <a:latin typeface="Arial"/>
            </a:endParaRPr>
          </a:p>
          <a:p>
            <a:pPr lvl="0"/>
            <a:r>
              <a:rPr lang="de-DE" dirty="0" err="1">
                <a:solidFill>
                  <a:srgbClr val="000000"/>
                </a:solidFill>
                <a:latin typeface="Arial"/>
              </a:rPr>
              <a:t>velinveressusquaspeliquequenosdoluptasint</a:t>
            </a:r>
            <a:r>
              <a:rPr lang="de-DE" dirty="0">
                <a:solidFill>
                  <a:srgbClr val="000000"/>
                </a:solidFill>
                <a:latin typeface="Arial"/>
              </a:rPr>
              <a:t> </a:t>
            </a:r>
            <a:r>
              <a:rPr lang="de-DE" dirty="0" err="1">
                <a:solidFill>
                  <a:srgbClr val="000000"/>
                </a:solidFill>
                <a:latin typeface="Arial"/>
              </a:rPr>
              <a:t>res</a:t>
            </a:r>
            <a:r>
              <a:rPr lang="de-DE" dirty="0">
                <a:solidFill>
                  <a:srgbClr val="000000"/>
                </a:solidFill>
                <a:latin typeface="Arial"/>
              </a:rPr>
              <a:t> </a:t>
            </a:r>
            <a:r>
              <a:rPr lang="de-DE" dirty="0" err="1">
                <a:solidFill>
                  <a:srgbClr val="000000"/>
                </a:solidFill>
                <a:latin typeface="Arial"/>
              </a:rPr>
              <a:t>essunt</a:t>
            </a:r>
            <a:r>
              <a:rPr lang="de-DE" dirty="0">
                <a:solidFill>
                  <a:srgbClr val="000000"/>
                </a:solidFill>
                <a:latin typeface="Arial"/>
              </a:rPr>
              <a:t> am </a:t>
            </a:r>
            <a:r>
              <a:rPr lang="de-DE" dirty="0" err="1">
                <a:solidFill>
                  <a:srgbClr val="000000"/>
                </a:solidFill>
                <a:latin typeface="Arial"/>
              </a:rPr>
              <a:t>venimetur</a:t>
            </a:r>
            <a:r>
              <a:rPr lang="de-DE" dirty="0">
                <a:solidFill>
                  <a:srgbClr val="000000"/>
                </a:solidFill>
                <a:latin typeface="Arial"/>
              </a:rPr>
              <a:t>? </a:t>
            </a:r>
            <a:r>
              <a:rPr lang="de-DE" dirty="0" err="1">
                <a:solidFill>
                  <a:srgbClr val="000000"/>
                </a:solidFill>
                <a:latin typeface="Arial"/>
              </a:rPr>
              <a:t>Quistotamrepere</a:t>
            </a:r>
            <a:r>
              <a:rPr lang="de-DE" dirty="0">
                <a:solidFill>
                  <a:srgbClr val="000000"/>
                </a:solidFill>
                <a:latin typeface="Arial"/>
              </a:rPr>
              <a:t> cum </a:t>
            </a:r>
            <a:r>
              <a:rPr lang="de-DE" dirty="0" err="1">
                <a:solidFill>
                  <a:srgbClr val="000000"/>
                </a:solidFill>
                <a:latin typeface="Arial"/>
              </a:rPr>
              <a:t>autodiodque</a:t>
            </a:r>
            <a:r>
              <a:rPr lang="de-DE" dirty="0">
                <a:solidFill>
                  <a:srgbClr val="000000"/>
                </a:solidFill>
                <a:latin typeface="Arial"/>
              </a:rPr>
              <a:t> </a:t>
            </a:r>
            <a:r>
              <a:rPr lang="de-DE" dirty="0" err="1">
                <a:solidFill>
                  <a:srgbClr val="000000"/>
                </a:solidFill>
                <a:latin typeface="Arial"/>
              </a:rPr>
              <a:t>pore</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idis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optavolupietur</a:t>
            </a:r>
            <a:r>
              <a:rPr lang="de-DE" dirty="0">
                <a:solidFill>
                  <a:srgbClr val="000000"/>
                </a:solidFill>
                <a:latin typeface="Arial"/>
              </a:rPr>
              <a:t>, </a:t>
            </a:r>
            <a:r>
              <a:rPr lang="de-DE" dirty="0" err="1">
                <a:solidFill>
                  <a:srgbClr val="000000"/>
                </a:solidFill>
                <a:latin typeface="Arial"/>
              </a:rPr>
              <a:t>toritaccullaboriostibustoomnis</a:t>
            </a:r>
            <a:r>
              <a:rPr lang="de-DE" dirty="0">
                <a:solidFill>
                  <a:srgbClr val="000000"/>
                </a:solidFill>
                <a:latin typeface="Arial"/>
              </a:rPr>
              <a: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abo</a:t>
            </a:r>
            <a:r>
              <a:rPr lang="de-DE" dirty="0">
                <a:solidFill>
                  <a:srgbClr val="000000"/>
                </a:solidFill>
                <a:latin typeface="Arial"/>
              </a:rPr>
              <a:t>. </a:t>
            </a:r>
            <a:r>
              <a:rPr lang="de-DE" dirty="0" err="1">
                <a:solidFill>
                  <a:srgbClr val="000000"/>
                </a:solidFill>
                <a:latin typeface="Arial"/>
              </a:rPr>
              <a:t>Giam</a:t>
            </a:r>
            <a:r>
              <a:rPr lang="de-DE" dirty="0">
                <a:solidFill>
                  <a:srgbClr val="000000"/>
                </a:solidFill>
                <a:latin typeface="Arial"/>
              </a:rPr>
              <a:t>, </a:t>
            </a:r>
            <a:r>
              <a:rPr lang="de-DE" dirty="0" err="1">
                <a:solidFill>
                  <a:srgbClr val="000000"/>
                </a:solidFill>
                <a:latin typeface="Arial"/>
              </a:rPr>
              <a:t>tetuntfuga</a:t>
            </a:r>
            <a:r>
              <a:rPr lang="de-DE" dirty="0">
                <a:solidFill>
                  <a:srgbClr val="000000"/>
                </a:solidFill>
                <a:latin typeface="Arial"/>
              </a:rPr>
              <a:t>. </a:t>
            </a:r>
            <a:r>
              <a:rPr lang="de-DE" dirty="0" err="1">
                <a:solidFill>
                  <a:srgbClr val="000000"/>
                </a:solidFill>
                <a:latin typeface="Arial"/>
              </a:rPr>
              <a:t>Utquassimenia</a:t>
            </a:r>
            <a:r>
              <a:rPr lang="de-DE" dirty="0">
                <a:solidFill>
                  <a:srgbClr val="000000"/>
                </a:solidFill>
                <a:latin typeface="Arial"/>
              </a:rPr>
              <a:t> </a:t>
            </a:r>
            <a:r>
              <a:rPr lang="de-DE" dirty="0" err="1">
                <a:solidFill>
                  <a:srgbClr val="000000"/>
                </a:solidFill>
                <a:latin typeface="Arial"/>
              </a:rPr>
              <a:t>nest</a:t>
            </a:r>
            <a:r>
              <a:rPr lang="de-DE" dirty="0">
                <a:solidFill>
                  <a:srgbClr val="000000"/>
                </a:solidFill>
                <a:latin typeface="Arial"/>
              </a:rPr>
              <a:t>, </a:t>
            </a:r>
            <a:r>
              <a:rPr lang="de-DE" dirty="0" err="1">
                <a:solidFill>
                  <a:srgbClr val="000000"/>
                </a:solidFill>
                <a:latin typeface="Arial"/>
              </a:rPr>
              <a:t>explacipissiautplatur</a:t>
            </a:r>
            <a:r>
              <a:rPr lang="de-DE" dirty="0">
                <a:solidFill>
                  <a:srgbClr val="000000"/>
                </a:solidFill>
                <a:latin typeface="Arial"/>
              </a:rPr>
              <a:t>? Mi,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paris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vitateeatiisest</a:t>
            </a:r>
            <a:r>
              <a:rPr lang="de-DE" dirty="0">
                <a:solidFill>
                  <a:srgbClr val="000000"/>
                </a:solidFill>
                <a:latin typeface="Arial"/>
              </a:rPr>
              <a:t>, </a:t>
            </a:r>
            <a:r>
              <a:rPr lang="de-DE" dirty="0" err="1">
                <a:solidFill>
                  <a:srgbClr val="000000"/>
                </a:solidFill>
                <a:latin typeface="Arial"/>
              </a:rPr>
              <a:t>nisquianihicabo</a:t>
            </a:r>
            <a:r>
              <a:rPr lang="de-DE" dirty="0">
                <a:solidFill>
                  <a:srgbClr val="000000"/>
                </a:solidFill>
                <a:latin typeface="Arial"/>
              </a:rPr>
              <a:t>. </a:t>
            </a:r>
            <a:r>
              <a:rPr lang="de-DE" dirty="0" err="1">
                <a:solidFill>
                  <a:srgbClr val="000000"/>
                </a:solidFill>
                <a:latin typeface="Arial"/>
              </a:rPr>
              <a:t>Nequos</a:t>
            </a:r>
            <a:r>
              <a:rPr lang="de-DE" dirty="0">
                <a:solidFill>
                  <a:srgbClr val="000000"/>
                </a:solidFill>
                <a:latin typeface="Arial"/>
              </a:rPr>
              <a:t> ex </a:t>
            </a:r>
            <a:r>
              <a:rPr lang="de-DE" dirty="0" err="1">
                <a:solidFill>
                  <a:srgbClr val="000000"/>
                </a:solidFill>
                <a:latin typeface="Arial"/>
              </a:rPr>
              <a:t>exeostenulparuptatur</a:t>
            </a:r>
            <a:r>
              <a:rPr lang="de-DE" dirty="0">
                <a:solidFill>
                  <a:srgbClr val="000000"/>
                </a:solidFill>
                <a:latin typeface="Arial"/>
              </a:rPr>
              <a:t>? Qui </a:t>
            </a:r>
            <a:r>
              <a:rPr lang="de-DE" dirty="0" err="1">
                <a:solidFill>
                  <a:srgbClr val="000000"/>
                </a:solidFill>
                <a:latin typeface="Arial"/>
              </a:rPr>
              <a:t>optiursoluptiumeestiorepuda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quiaspeprovidullendasineceatepediteicientvoluptasadisectemdoluptatevolest, </a:t>
            </a:r>
            <a:r>
              <a:rPr lang="de-DE" dirty="0" err="1">
                <a:solidFill>
                  <a:srgbClr val="000000"/>
                </a:solidFill>
                <a:latin typeface="Arial"/>
              </a:rPr>
              <a:t>voloraeatam</a:t>
            </a:r>
            <a:r>
              <a:rPr lang="de-DE" dirty="0">
                <a:solidFill>
                  <a:srgbClr val="000000"/>
                </a:solidFill>
                <a:latin typeface="Arial"/>
              </a:rPr>
              <a:t> in </a:t>
            </a:r>
            <a:r>
              <a:rPr lang="de-DE" dirty="0" err="1">
                <a:solidFill>
                  <a:srgbClr val="000000"/>
                </a:solidFill>
                <a:latin typeface="Arial"/>
              </a:rPr>
              <a:t>raatetviducidiseaquae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doluptusestotatur</a:t>
            </a:r>
            <a:r>
              <a:rPr lang="de-DE" dirty="0">
                <a:solidFill>
                  <a:srgbClr val="000000"/>
                </a:solidFill>
                <a:latin typeface="Arial"/>
              </a:rPr>
              <a:t>? </a:t>
            </a:r>
            <a:r>
              <a:rPr lang="de-DE" dirty="0" err="1">
                <a:solidFill>
                  <a:srgbClr val="000000"/>
                </a:solidFill>
                <a:latin typeface="Arial"/>
              </a:rPr>
              <a:t>Igendellaprepedetur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autaspemoluptatiatiatevoluptur</a:t>
            </a:r>
            <a:r>
              <a:rPr lang="de-DE" dirty="0">
                <a:solidFill>
                  <a:srgbClr val="000000"/>
                </a:solidFill>
                <a:latin typeface="Arial"/>
              </a:rPr>
              <a:t>?</a:t>
            </a:r>
          </a:p>
          <a:p>
            <a:pPr lvl="0"/>
            <a:r>
              <a:rPr lang="de-DE" dirty="0" err="1">
                <a:solidFill>
                  <a:srgbClr val="000000"/>
                </a:solidFill>
                <a:latin typeface="Arial"/>
              </a:rPr>
              <a:t>Equirepellabiumet</a:t>
            </a:r>
            <a:r>
              <a:rPr lang="de-DE" dirty="0">
                <a:solidFill>
                  <a:srgbClr val="000000"/>
                </a:solidFill>
                <a:latin typeface="Arial"/>
              </a:rPr>
              <a:t>, </a:t>
            </a:r>
            <a:r>
              <a:rPr lang="de-DE" dirty="0" err="1">
                <a:solidFill>
                  <a:srgbClr val="000000"/>
                </a:solidFill>
                <a:latin typeface="Arial"/>
              </a:rPr>
              <a:t>nusapitoptatatusrepuditanonetlitiusabor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quissimuseiumevernamsincturionneseporeptisrehenditat.Quevolorecuptaeiniminimepraeperunturibusandio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dolutemautquiam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corrumexeriorrepedigentiaectaiumaut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occusutemvolut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delitasaut</a:t>
            </a:r>
            <a:r>
              <a:rPr lang="de-DE" dirty="0">
                <a:solidFill>
                  <a:srgbClr val="000000"/>
                </a:solidFill>
                <a:latin typeface="Arial"/>
              </a:rPr>
              <a:t> et </a:t>
            </a:r>
            <a:r>
              <a:rPr lang="de-DE" dirty="0" err="1">
                <a:solidFill>
                  <a:srgbClr val="000000"/>
                </a:solidFill>
                <a:latin typeface="Arial"/>
              </a:rPr>
              <a:t>alisutquuntiumautacculpavolentiusmagnatremideliquiamaceaquid</a:t>
            </a:r>
            <a:r>
              <a:rPr lang="de-DE" dirty="0">
                <a:solidFill>
                  <a:srgbClr val="000000"/>
                </a:solidFill>
                <a:latin typeface="Arial"/>
              </a:rPr>
              <a:t> et </a:t>
            </a:r>
            <a:r>
              <a:rPr lang="de-DE" dirty="0" err="1">
                <a:solidFill>
                  <a:srgbClr val="000000"/>
                </a:solidFill>
                <a:latin typeface="Arial"/>
              </a:rPr>
              <a:t>etvolorromoditaspid</a:t>
            </a:r>
            <a:r>
              <a:rPr lang="de-DE" dirty="0">
                <a:solidFill>
                  <a:srgbClr val="000000"/>
                </a:solidFill>
                <a:latin typeface="Arial"/>
              </a:rPr>
              <a:t> et, </a:t>
            </a:r>
            <a:r>
              <a:rPr lang="de-DE" dirty="0" err="1">
                <a:solidFill>
                  <a:srgbClr val="000000"/>
                </a:solidFill>
                <a:latin typeface="Arial"/>
              </a:rPr>
              <a:t>quoditasintacerumexperitio</a:t>
            </a:r>
            <a:r>
              <a:rPr lang="de-DE" dirty="0">
                <a:solidFill>
                  <a:srgbClr val="000000"/>
                </a:solidFill>
                <a:latin typeface="Arial"/>
              </a:rPr>
              <a:t>. </a:t>
            </a:r>
            <a:r>
              <a:rPr lang="de-DE" dirty="0" err="1">
                <a:solidFill>
                  <a:srgbClr val="000000"/>
                </a:solidFill>
                <a:latin typeface="Arial"/>
              </a:rPr>
              <a:t>Itatursuntutemque</a:t>
            </a:r>
            <a:r>
              <a:rPr lang="de-DE" dirty="0">
                <a:solidFill>
                  <a:srgbClr val="000000"/>
                </a:solidFill>
                <a:latin typeface="Arial"/>
              </a:rPr>
              <a:t> ex </a:t>
            </a:r>
            <a:r>
              <a:rPr lang="de-DE" dirty="0" err="1">
                <a:solidFill>
                  <a:srgbClr val="000000"/>
                </a:solidFill>
                <a:latin typeface="Arial"/>
              </a:rPr>
              <a:t>eaquevoluptaillignissimquiassunderitquenonsequis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Nequiavoloratusci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mosipidellasimust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esequepesedquasdoluptaenimusdandebitasrehentioquiaspero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a:t>
            </a:r>
            <a:r>
              <a:rPr lang="de-DE" dirty="0" err="1">
                <a:solidFill>
                  <a:srgbClr val="000000"/>
                </a:solidFill>
                <a:latin typeface="Arial"/>
              </a:rPr>
              <a:t>sundam</a:t>
            </a:r>
            <a:r>
              <a:rPr lang="de-DE" dirty="0">
                <a:solidFill>
                  <a:srgbClr val="000000"/>
                </a:solidFill>
                <a:latin typeface="Arial"/>
              </a:rPr>
              <a:t> </a:t>
            </a:r>
            <a:r>
              <a:rPr lang="de-DE" dirty="0" err="1">
                <a:solidFill>
                  <a:srgbClr val="000000"/>
                </a:solidFill>
                <a:latin typeface="Arial"/>
              </a:rPr>
              <a:t>eat</a:t>
            </a:r>
            <a:r>
              <a:rPr lang="de-DE" dirty="0">
                <a:solidFill>
                  <a:srgbClr val="000000"/>
                </a:solidFill>
                <a:latin typeface="Arial"/>
              </a:rPr>
              <a:t> </a:t>
            </a:r>
            <a:r>
              <a:rPr lang="de-DE" dirty="0" err="1">
                <a:solidFill>
                  <a:srgbClr val="000000"/>
                </a:solidFill>
                <a:latin typeface="Arial"/>
              </a:rPr>
              <a:t>litatinexperia</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autofficiuntquametlaccabo</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oditatistemvoloremratemporestivolesciur</a:t>
            </a:r>
            <a:r>
              <a:rPr lang="de-DE" dirty="0">
                <a:solidFill>
                  <a:srgbClr val="000000"/>
                </a:solidFill>
                <a:latin typeface="Arial"/>
              </a:rPr>
              <a:t>?</a:t>
            </a:r>
          </a:p>
          <a:p>
            <a:pPr lvl="0"/>
            <a:r>
              <a:rPr lang="de-DE" dirty="0" err="1">
                <a:solidFill>
                  <a:srgbClr val="000000"/>
                </a:solidFill>
                <a:latin typeface="Arial"/>
              </a:rPr>
              <a:t>Equirepellabiumet</a:t>
            </a:r>
            <a:r>
              <a:rPr lang="de-DE" dirty="0">
                <a:solidFill>
                  <a:srgbClr val="000000"/>
                </a:solidFill>
                <a:latin typeface="Arial"/>
              </a:rPr>
              <a:t>, </a:t>
            </a:r>
            <a:r>
              <a:rPr lang="de-DE" dirty="0" err="1">
                <a:solidFill>
                  <a:srgbClr val="000000"/>
                </a:solidFill>
                <a:latin typeface="Arial"/>
              </a:rPr>
              <a:t>nusapitoptatatusrepuditanonetlitiusabor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quissimuseiumevernamsincturionneseporeptisrehenditat.Quevolorecuptaeiniminimepraeperunturibusandio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dolutemautquiam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corrumexeriorrepedigentiaectaiumaut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occusutemvolut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delitasaut</a:t>
            </a:r>
            <a:r>
              <a:rPr lang="de-DE" dirty="0">
                <a:solidFill>
                  <a:srgbClr val="000000"/>
                </a:solidFill>
                <a:latin typeface="Arial"/>
              </a:rPr>
              <a:t> et </a:t>
            </a:r>
            <a:r>
              <a:rPr lang="de-DE" dirty="0" err="1">
                <a:solidFill>
                  <a:srgbClr val="000000"/>
                </a:solidFill>
                <a:latin typeface="Arial"/>
              </a:rPr>
              <a:t>alisutquuntiumautacculpavolentiusmagnatremideliquiamaceaquid</a:t>
            </a:r>
            <a:r>
              <a:rPr lang="de-DE" dirty="0">
                <a:solidFill>
                  <a:srgbClr val="000000"/>
                </a:solidFill>
                <a:latin typeface="Arial"/>
              </a:rPr>
              <a:t> et </a:t>
            </a:r>
            <a:r>
              <a:rPr lang="de-DE" dirty="0" err="1">
                <a:solidFill>
                  <a:srgbClr val="000000"/>
                </a:solidFill>
                <a:latin typeface="Arial"/>
              </a:rPr>
              <a:t>etvolorromoditaspid</a:t>
            </a:r>
            <a:r>
              <a:rPr lang="de-DE" dirty="0">
                <a:solidFill>
                  <a:srgbClr val="000000"/>
                </a:solidFill>
                <a:latin typeface="Arial"/>
              </a:rPr>
              <a:t> et, </a:t>
            </a:r>
            <a:r>
              <a:rPr lang="de-DE" dirty="0" err="1">
                <a:solidFill>
                  <a:srgbClr val="000000"/>
                </a:solidFill>
                <a:latin typeface="Arial"/>
              </a:rPr>
              <a:t>quoditasintacerumexperitio</a:t>
            </a:r>
            <a:r>
              <a:rPr lang="de-DE" dirty="0">
                <a:solidFill>
                  <a:srgbClr val="000000"/>
                </a:solidFill>
                <a:latin typeface="Arial"/>
              </a:rPr>
              <a:t>. </a:t>
            </a:r>
            <a:r>
              <a:rPr lang="de-DE" dirty="0" err="1">
                <a:solidFill>
                  <a:srgbClr val="000000"/>
                </a:solidFill>
                <a:latin typeface="Arial"/>
              </a:rPr>
              <a:t>Itatursuntutemque</a:t>
            </a:r>
            <a:r>
              <a:rPr lang="de-DE" dirty="0">
                <a:solidFill>
                  <a:srgbClr val="000000"/>
                </a:solidFill>
                <a:latin typeface="Arial"/>
              </a:rPr>
              <a:t> ex </a:t>
            </a: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r>
              <a:rPr lang="de-DE" dirty="0" err="1">
                <a:solidFill>
                  <a:srgbClr val="000000"/>
                </a:solidFill>
                <a:latin typeface="Arial"/>
              </a:rPr>
              <a:t>Cusexeruntevoluptis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moditiaconserum</a:t>
            </a:r>
            <a:r>
              <a:rPr lang="de-DE" dirty="0">
                <a:solidFill>
                  <a:srgbClr val="000000"/>
                </a:solidFill>
                <a:latin typeface="Arial"/>
              </a:rPr>
              <a: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nulluptaquatasitatevoluptatem</a:t>
            </a:r>
            <a:r>
              <a:rPr lang="de-DE" dirty="0">
                <a:solidFill>
                  <a:srgbClr val="000000"/>
                </a:solidFill>
                <a:latin typeface="Arial"/>
              </a:rPr>
              <a:t> et </a:t>
            </a:r>
            <a:r>
              <a:rPr lang="de-DE" dirty="0" err="1">
                <a:solidFill>
                  <a:srgbClr val="000000"/>
                </a:solidFill>
                <a:latin typeface="Arial"/>
              </a:rPr>
              <a:t>moluptaturmoluptat</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id</a:t>
            </a:r>
            <a:r>
              <a:rPr lang="de-DE" dirty="0">
                <a:solidFill>
                  <a:srgbClr val="000000"/>
                </a:solidFill>
                <a:latin typeface="Arial"/>
              </a:rPr>
              <a:t> </a:t>
            </a:r>
            <a:r>
              <a:rPr lang="de-DE" dirty="0" err="1">
                <a:solidFill>
                  <a:srgbClr val="000000"/>
                </a:solidFill>
                <a:latin typeface="Arial"/>
              </a:rPr>
              <a:t>quasauditis</a:t>
            </a:r>
            <a:r>
              <a:rPr lang="de-DE" dirty="0">
                <a:solidFill>
                  <a:srgbClr val="000000"/>
                </a:solidFill>
                <a:latin typeface="Arial"/>
              </a:rPr>
              <a:t> min </a:t>
            </a:r>
            <a:r>
              <a:rPr lang="de-DE" dirty="0" err="1">
                <a:solidFill>
                  <a:srgbClr val="000000"/>
                </a:solidFill>
                <a:latin typeface="Arial"/>
              </a:rPr>
              <a:t>pediasitibustemquiadolorehenduntescientincidentuseiundeodis</a:t>
            </a:r>
            <a:r>
              <a:rPr lang="de-DE" dirty="0">
                <a:solidFill>
                  <a:srgbClr val="000000"/>
                </a:solidFill>
                <a:latin typeface="Arial"/>
              </a:rPr>
              <a:t> ex </a:t>
            </a:r>
            <a:r>
              <a:rPr lang="de-DE" dirty="0" err="1">
                <a:solidFill>
                  <a:srgbClr val="000000"/>
                </a:solidFill>
                <a:latin typeface="Arial"/>
              </a:rPr>
              <a:t>experiorest</a:t>
            </a:r>
            <a:r>
              <a:rPr lang="de-DE" dirty="0">
                <a:solidFill>
                  <a:srgbClr val="000000"/>
                </a:solidFill>
                <a:latin typeface="Arial"/>
              </a:rPr>
              <a:t>, </a:t>
            </a:r>
            <a:r>
              <a:rPr lang="de-DE" dirty="0" err="1">
                <a:solidFill>
                  <a:srgbClr val="000000"/>
                </a:solidFill>
                <a:latin typeface="Arial"/>
              </a:rPr>
              <a:t>nossollisreroremolescitesrenissandemquiamus</a:t>
            </a:r>
            <a:r>
              <a:rPr lang="de-DE" dirty="0">
                <a:solidFill>
                  <a:srgbClr val="000000"/>
                </a:solidFill>
                <a:latin typeface="Arial"/>
              </a:rPr>
              <a:t>, </a:t>
            </a:r>
            <a:r>
              <a:rPr lang="de-DE" dirty="0" err="1">
                <a:solidFill>
                  <a:srgbClr val="000000"/>
                </a:solidFill>
                <a:latin typeface="Arial"/>
              </a:rPr>
              <a:t>occumanditiiseossint</a:t>
            </a:r>
            <a:r>
              <a:rPr lang="de-DE" dirty="0">
                <a:solidFill>
                  <a:srgbClr val="000000"/>
                </a:solidFill>
                <a:latin typeface="Arial"/>
              </a:rPr>
              <a:t> et </a:t>
            </a:r>
            <a:r>
              <a:rPr lang="de-DE" dirty="0" err="1">
                <a:solidFill>
                  <a:srgbClr val="000000"/>
                </a:solidFill>
                <a:latin typeface="Arial"/>
              </a:rPr>
              <a:t>exernatursimi</a:t>
            </a:r>
            <a:r>
              <a:rPr lang="de-DE" dirty="0">
                <a:solidFill>
                  <a:srgbClr val="000000"/>
                </a:solidFill>
                <a:latin typeface="Arial"/>
              </a:rPr>
              <a:t>, </a:t>
            </a:r>
            <a:r>
              <a:rPr lang="de-DE" dirty="0" err="1">
                <a:solidFill>
                  <a:srgbClr val="000000"/>
                </a:solidFill>
                <a:latin typeface="Arial"/>
              </a:rPr>
              <a:t>susmolorepta</a:t>
            </a:r>
            <a:r>
              <a:rPr lang="de-DE" dirty="0">
                <a:solidFill>
                  <a:srgbClr val="000000"/>
                </a:solidFill>
                <a:latin typeface="Arial"/>
              </a:rPr>
              <a:t> </a:t>
            </a:r>
            <a:r>
              <a:rPr lang="de-DE" dirty="0" err="1">
                <a:solidFill>
                  <a:srgbClr val="000000"/>
                </a:solidFill>
                <a:latin typeface="Arial"/>
              </a:rPr>
              <a:t>soles</a:t>
            </a:r>
            <a:r>
              <a:rPr lang="de-DE" dirty="0">
                <a:solidFill>
                  <a:srgbClr val="000000"/>
                </a:solidFill>
                <a:latin typeface="Arial"/>
              </a:rPr>
              <a:t> </a:t>
            </a:r>
            <a:r>
              <a:rPr lang="de-DE" dirty="0" err="1">
                <a:solidFill>
                  <a:srgbClr val="000000"/>
                </a:solidFill>
                <a:latin typeface="Arial"/>
              </a:rPr>
              <a:t>ipic</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core</a:t>
            </a:r>
            <a:r>
              <a:rPr lang="de-DE" dirty="0">
                <a:solidFill>
                  <a:srgbClr val="000000"/>
                </a:solidFill>
                <a:latin typeface="Arial"/>
              </a:rPr>
              <a:t>, </a:t>
            </a:r>
            <a:r>
              <a:rPr lang="de-DE" dirty="0" err="1">
                <a:solidFill>
                  <a:srgbClr val="000000"/>
                </a:solidFill>
                <a:latin typeface="Arial"/>
              </a:rPr>
              <a:t>nonsequamium</a:t>
            </a:r>
            <a:r>
              <a:rPr lang="de-DE" dirty="0">
                <a:solidFill>
                  <a:srgbClr val="000000"/>
                </a:solidFill>
                <a:latin typeface="Arial"/>
              </a:rPr>
              <a:t>, </a:t>
            </a:r>
            <a:r>
              <a:rPr lang="de-DE" dirty="0" err="1">
                <a:solidFill>
                  <a:srgbClr val="000000"/>
                </a:solidFill>
                <a:latin typeface="Arial"/>
              </a:rPr>
              <a:t>quaestrum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remquamni</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voluptaecorremperibusant</a:t>
            </a:r>
            <a:r>
              <a:rPr lang="de-DE" dirty="0">
                <a:solidFill>
                  <a:srgbClr val="000000"/>
                </a:solidFill>
                <a:latin typeface="Arial"/>
              </a:rPr>
              <a:t> et</a:t>
            </a:r>
          </a:p>
          <a:p>
            <a:pPr lvl="0"/>
            <a:r>
              <a:rPr lang="de-DE" dirty="0" err="1">
                <a:solidFill>
                  <a:srgbClr val="000000"/>
                </a:solidFill>
                <a:latin typeface="Arial"/>
              </a:rPr>
              <a:t>Cusexeruntevoluptis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moditiaconserum</a:t>
            </a:r>
            <a:r>
              <a:rPr lang="de-DE" dirty="0">
                <a:solidFill>
                  <a:srgbClr val="000000"/>
                </a:solidFill>
                <a:latin typeface="Arial"/>
              </a:rPr>
              <a: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nulluptaquatasitatevoluptatem</a:t>
            </a:r>
            <a:r>
              <a:rPr lang="de-DE" dirty="0">
                <a:solidFill>
                  <a:srgbClr val="000000"/>
                </a:solidFill>
                <a:latin typeface="Arial"/>
              </a:rPr>
              <a:t> et </a:t>
            </a:r>
            <a:r>
              <a:rPr lang="de-DE" dirty="0" err="1">
                <a:solidFill>
                  <a:srgbClr val="000000"/>
                </a:solidFill>
                <a:latin typeface="Arial"/>
              </a:rPr>
              <a:t>moluptaturmoluptat</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id</a:t>
            </a:r>
            <a:r>
              <a:rPr lang="de-DE" dirty="0">
                <a:solidFill>
                  <a:srgbClr val="000000"/>
                </a:solidFill>
                <a:latin typeface="Arial"/>
              </a:rPr>
              <a:t> </a:t>
            </a:r>
            <a:r>
              <a:rPr lang="de-DE" dirty="0" err="1">
                <a:solidFill>
                  <a:srgbClr val="000000"/>
                </a:solidFill>
                <a:latin typeface="Arial"/>
              </a:rPr>
              <a:t>quasauditis</a:t>
            </a:r>
            <a:r>
              <a:rPr lang="de-DE" dirty="0">
                <a:solidFill>
                  <a:srgbClr val="000000"/>
                </a:solidFill>
                <a:latin typeface="Arial"/>
              </a:rPr>
              <a:t> min </a:t>
            </a:r>
            <a:r>
              <a:rPr lang="de-DE" dirty="0" err="1">
                <a:solidFill>
                  <a:srgbClr val="000000"/>
                </a:solidFill>
                <a:latin typeface="Arial"/>
              </a:rPr>
              <a:t>pediasitibustemquiadolorehenduntescientincidentuseiundeodis</a:t>
            </a:r>
            <a:r>
              <a:rPr lang="de-DE" dirty="0">
                <a:solidFill>
                  <a:srgbClr val="000000"/>
                </a:solidFill>
                <a:latin typeface="Arial"/>
              </a:rPr>
              <a:t> ex </a:t>
            </a:r>
            <a:r>
              <a:rPr lang="de-DE" dirty="0" err="1">
                <a:solidFill>
                  <a:srgbClr val="000000"/>
                </a:solidFill>
                <a:latin typeface="Arial"/>
              </a:rPr>
              <a:t>experiorest</a:t>
            </a:r>
            <a:r>
              <a:rPr lang="de-DE" dirty="0">
                <a:solidFill>
                  <a:srgbClr val="000000"/>
                </a:solidFill>
                <a:latin typeface="Arial"/>
              </a:rPr>
              <a:t>, </a:t>
            </a:r>
            <a:r>
              <a:rPr lang="de-DE" dirty="0" err="1">
                <a:solidFill>
                  <a:srgbClr val="000000"/>
                </a:solidFill>
                <a:latin typeface="Arial"/>
              </a:rPr>
              <a:t>nossollisreroremolescitesrenissandemquiamus</a:t>
            </a:r>
            <a:r>
              <a:rPr lang="de-DE" dirty="0">
                <a:solidFill>
                  <a:srgbClr val="000000"/>
                </a:solidFill>
                <a:latin typeface="Arial"/>
              </a:rPr>
              <a:t>, </a:t>
            </a:r>
            <a:r>
              <a:rPr lang="de-DE" dirty="0" err="1">
                <a:solidFill>
                  <a:srgbClr val="000000"/>
                </a:solidFill>
                <a:latin typeface="Arial"/>
              </a:rPr>
              <a:t>occumanditiiseossint</a:t>
            </a:r>
            <a:r>
              <a:rPr lang="de-DE" dirty="0">
                <a:solidFill>
                  <a:srgbClr val="000000"/>
                </a:solidFill>
                <a:latin typeface="Arial"/>
              </a:rPr>
              <a:t> et </a:t>
            </a:r>
            <a:r>
              <a:rPr lang="de-DE" dirty="0" err="1">
                <a:solidFill>
                  <a:srgbClr val="000000"/>
                </a:solidFill>
                <a:latin typeface="Arial"/>
              </a:rPr>
              <a:t>exernatursimi</a:t>
            </a:r>
            <a:r>
              <a:rPr lang="de-DE" dirty="0">
                <a:solidFill>
                  <a:srgbClr val="000000"/>
                </a:solidFill>
                <a:latin typeface="Arial"/>
              </a:rPr>
              <a:t>, </a:t>
            </a:r>
            <a:r>
              <a:rPr lang="de-DE" dirty="0" err="1">
                <a:solidFill>
                  <a:srgbClr val="000000"/>
                </a:solidFill>
                <a:latin typeface="Arial"/>
              </a:rPr>
              <a:t>susmolorepta</a:t>
            </a:r>
            <a:r>
              <a:rPr lang="de-DE" dirty="0">
                <a:solidFill>
                  <a:srgbClr val="000000"/>
                </a:solidFill>
                <a:latin typeface="Arial"/>
              </a:rPr>
              <a:t> </a:t>
            </a:r>
            <a:r>
              <a:rPr lang="de-DE" dirty="0" err="1">
                <a:solidFill>
                  <a:srgbClr val="000000"/>
                </a:solidFill>
                <a:latin typeface="Arial"/>
              </a:rPr>
              <a:t>soles</a:t>
            </a:r>
            <a:r>
              <a:rPr lang="de-DE" dirty="0">
                <a:solidFill>
                  <a:srgbClr val="000000"/>
                </a:solidFill>
                <a:latin typeface="Arial"/>
              </a:rPr>
              <a:t> </a:t>
            </a:r>
            <a:r>
              <a:rPr lang="de-DE" dirty="0" err="1">
                <a:solidFill>
                  <a:srgbClr val="000000"/>
                </a:solidFill>
                <a:latin typeface="Arial"/>
              </a:rPr>
              <a:t>ipic</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core</a:t>
            </a:r>
            <a:r>
              <a:rPr lang="de-DE" dirty="0">
                <a:solidFill>
                  <a:srgbClr val="000000"/>
                </a:solidFill>
                <a:latin typeface="Arial"/>
              </a:rPr>
              <a:t>, </a:t>
            </a:r>
            <a:r>
              <a:rPr lang="de-DE" dirty="0" err="1">
                <a:solidFill>
                  <a:srgbClr val="000000"/>
                </a:solidFill>
                <a:latin typeface="Arial"/>
              </a:rPr>
              <a:t>nonsequamium</a:t>
            </a:r>
            <a:r>
              <a:rPr lang="de-DE" dirty="0">
                <a:solidFill>
                  <a:srgbClr val="000000"/>
                </a:solidFill>
                <a:latin typeface="Arial"/>
              </a:rPr>
              <a:t>, </a:t>
            </a:r>
            <a:r>
              <a:rPr lang="de-DE" dirty="0" err="1">
                <a:solidFill>
                  <a:srgbClr val="000000"/>
                </a:solidFill>
                <a:latin typeface="Arial"/>
              </a:rPr>
              <a:t>quaestrum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remquamni</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voluptaecorremperibusant</a:t>
            </a:r>
            <a:r>
              <a:rPr lang="de-DE" dirty="0">
                <a:solidFill>
                  <a:srgbClr val="000000"/>
                </a:solidFill>
                <a:latin typeface="Arial"/>
              </a:rPr>
              <a:t> et </a:t>
            </a:r>
            <a:r>
              <a:rPr lang="de-DE" dirty="0" err="1">
                <a:solidFill>
                  <a:srgbClr val="000000"/>
                </a:solidFill>
                <a:latin typeface="Arial"/>
              </a:rPr>
              <a:t>faceprecusdamharumerocume</a:t>
            </a:r>
            <a:r>
              <a:rPr lang="de-DE" dirty="0">
                <a:solidFill>
                  <a:srgbClr val="000000"/>
                </a:solidFill>
                <a:latin typeface="Arial"/>
              </a:rPr>
              <a: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tor</a:t>
            </a:r>
            <a:r>
              <a:rPr lang="de-DE" dirty="0">
                <a:solidFill>
                  <a:srgbClr val="000000"/>
                </a:solidFill>
                <a:latin typeface="Arial"/>
              </a:rPr>
              <a:t> </a:t>
            </a:r>
            <a:r>
              <a:rPr lang="de-DE" dirty="0" err="1">
                <a:solidFill>
                  <a:srgbClr val="000000"/>
                </a:solidFill>
                <a:latin typeface="Arial"/>
              </a:rPr>
              <a:t>sintur</a:t>
            </a:r>
            <a:r>
              <a:rPr lang="de-DE" dirty="0">
                <a:solidFill>
                  <a:srgbClr val="000000"/>
                </a:solidFill>
                <a:latin typeface="Arial"/>
              </a:rPr>
              <a:t>?</a:t>
            </a:r>
          </a:p>
          <a:p>
            <a:pPr lvl="0"/>
            <a:r>
              <a:rPr lang="de-DE" dirty="0" err="1">
                <a:solidFill>
                  <a:srgbClr val="000000"/>
                </a:solidFill>
                <a:latin typeface="Arial"/>
              </a:rPr>
              <a:t>Lestiasiabime</a:t>
            </a:r>
            <a:r>
              <a:rPr lang="de-DE" dirty="0">
                <a:solidFill>
                  <a:srgbClr val="000000"/>
                </a:solidFill>
                <a:latin typeface="Arial"/>
              </a:rPr>
              <a:t> et </a:t>
            </a:r>
            <a:r>
              <a:rPr lang="de-DE" dirty="0" err="1">
                <a:solidFill>
                  <a:srgbClr val="000000"/>
                </a:solidFill>
                <a:latin typeface="Arial"/>
              </a:rPr>
              <a:t>prasusilessamratem</a:t>
            </a:r>
            <a:r>
              <a:rPr lang="de-DE" dirty="0">
                <a:solidFill>
                  <a:srgbClr val="000000"/>
                </a:solidFill>
                <a:latin typeface="Arial"/>
              </a:rPr>
              <a:t> et </a:t>
            </a:r>
            <a:br>
              <a:rPr lang="de-DE" dirty="0">
                <a:solidFill>
                  <a:srgbClr val="000000"/>
                </a:solidFill>
                <a:latin typeface="Arial"/>
              </a:rPr>
            </a:br>
            <a:r>
              <a:rPr lang="de-DE" dirty="0" err="1">
                <a:solidFill>
                  <a:srgbClr val="000000"/>
                </a:solidFill>
                <a:latin typeface="Arial"/>
              </a:rPr>
              <a:t>Equirepellabiumet</a:t>
            </a:r>
            <a:r>
              <a:rPr lang="de-DE" dirty="0">
                <a:solidFill>
                  <a:srgbClr val="000000"/>
                </a:solidFill>
                <a:latin typeface="Arial"/>
              </a:rPr>
              <a:t>, </a:t>
            </a:r>
            <a:r>
              <a:rPr lang="de-DE" dirty="0" err="1">
                <a:solidFill>
                  <a:srgbClr val="000000"/>
                </a:solidFill>
                <a:latin typeface="Arial"/>
              </a:rPr>
              <a:t>nusapitoptatatusrepuditanonetlitiusabor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quissimuseiumevernamsincturionneseporeptisrehenditat.Quevolorecuptaeiniminimepraeperunturibusandio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dolutemautquiam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corrumexeriorrepedigentiaectaiumaut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occusutemvolut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delitasaut</a:t>
            </a:r>
            <a:r>
              <a:rPr lang="de-DE" dirty="0">
                <a:solidFill>
                  <a:srgbClr val="000000"/>
                </a:solidFill>
                <a:latin typeface="Arial"/>
              </a:rPr>
              <a:t> et </a:t>
            </a:r>
            <a:r>
              <a:rPr lang="de-DE" dirty="0" err="1">
                <a:solidFill>
                  <a:srgbClr val="000000"/>
                </a:solidFill>
                <a:latin typeface="Arial"/>
              </a:rPr>
              <a:t>alisutquuntiumautacculpavolentiusmagnatremideliquiamaceaquid</a:t>
            </a:r>
            <a:r>
              <a:rPr lang="de-DE" dirty="0">
                <a:solidFill>
                  <a:srgbClr val="000000"/>
                </a:solidFill>
                <a:latin typeface="Arial"/>
              </a:rPr>
              <a:t> et </a:t>
            </a:r>
            <a:r>
              <a:rPr lang="de-DE" dirty="0" err="1">
                <a:solidFill>
                  <a:srgbClr val="000000"/>
                </a:solidFill>
                <a:latin typeface="Arial"/>
              </a:rPr>
              <a:t>etvolorromoditaspid</a:t>
            </a:r>
            <a:r>
              <a:rPr lang="de-DE" dirty="0">
                <a:solidFill>
                  <a:srgbClr val="000000"/>
                </a:solidFill>
                <a:latin typeface="Arial"/>
              </a:rPr>
              <a:t> et, </a:t>
            </a:r>
            <a:r>
              <a:rPr lang="de-DE" dirty="0" err="1">
                <a:solidFill>
                  <a:srgbClr val="000000"/>
                </a:solidFill>
                <a:latin typeface="Arial"/>
              </a:rPr>
              <a:t>quoditasintacerumexperitio</a:t>
            </a:r>
            <a:r>
              <a:rPr lang="de-DE" dirty="0">
                <a:solidFill>
                  <a:srgbClr val="000000"/>
                </a:solidFill>
                <a:latin typeface="Arial"/>
              </a:rPr>
              <a:t>. </a:t>
            </a:r>
            <a:r>
              <a:rPr lang="de-DE" dirty="0" err="1">
                <a:solidFill>
                  <a:srgbClr val="000000"/>
                </a:solidFill>
                <a:latin typeface="Arial"/>
              </a:rPr>
              <a:t>Itatursuntutemque</a:t>
            </a:r>
            <a:r>
              <a:rPr lang="de-DE" dirty="0">
                <a:solidFill>
                  <a:srgbClr val="000000"/>
                </a:solidFill>
                <a:latin typeface="Arial"/>
              </a:rPr>
              <a:t> ex </a:t>
            </a:r>
            <a:r>
              <a:rPr lang="de-DE" dirty="0" err="1">
                <a:solidFill>
                  <a:srgbClr val="000000"/>
                </a:solidFill>
                <a:latin typeface="Arial"/>
              </a:rPr>
              <a:t>eaquevoluptaillignissimquiassunderitquenonsequis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p>
          <a:p>
            <a:pPr lvl="0"/>
            <a:r>
              <a:rPr lang="de-DE" dirty="0" err="1">
                <a:solidFill>
                  <a:srgbClr val="000000"/>
                </a:solidFill>
                <a:latin typeface="Arial"/>
              </a:rPr>
              <a:t>Nequiavoloratusci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mosipidellasimust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esequepesedquasdoluptaenimusdandebitasrehentioquiaspero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oditatistemvoloremratemporestivolesciur</a:t>
            </a:r>
            <a:r>
              <a:rPr lang="de-DE" dirty="0">
                <a:solidFill>
                  <a:srgbClr val="000000"/>
                </a:solidFill>
                <a:latin typeface="Arial"/>
              </a:rPr>
              <a:t>?</a:t>
            </a:r>
          </a:p>
        </p:txBody>
      </p:sp>
      <p:sp>
        <p:nvSpPr>
          <p:cNvPr id="6" name="Bildplatzhalter 5"/>
          <p:cNvSpPr>
            <a:spLocks noGrp="1"/>
          </p:cNvSpPr>
          <p:nvPr>
            <p:ph type="pic" sz="quarter" idx="18"/>
          </p:nvPr>
        </p:nvSpPr>
        <p:spPr/>
      </p:sp>
      <p:sp>
        <p:nvSpPr>
          <p:cNvPr id="7" name="Textplatzhalter 6"/>
          <p:cNvSpPr>
            <a:spLocks noGrp="1"/>
          </p:cNvSpPr>
          <p:nvPr>
            <p:ph type="body" sz="quarter" idx="19"/>
          </p:nvPr>
        </p:nvSpPr>
        <p:spPr/>
        <p:txBody>
          <a:bodyPr/>
          <a:lstStyle/>
          <a:p>
            <a:endParaRPr lang="de-DE"/>
          </a:p>
        </p:txBody>
      </p:sp>
      <p:sp>
        <p:nvSpPr>
          <p:cNvPr id="9" name="Titel 14"/>
          <p:cNvSpPr>
            <a:spLocks noGrp="1"/>
          </p:cNvSpPr>
          <p:nvPr>
            <p:ph type="title"/>
          </p:nvPr>
        </p:nvSpPr>
        <p:spPr>
          <a:xfrm>
            <a:off x="1656001" y="4824000"/>
            <a:ext cx="26956800" cy="1044000"/>
          </a:xfrm>
        </p:spPr>
        <p:txBody>
          <a:bodyPr/>
          <a:lstStyle/>
          <a:p>
            <a:r>
              <a:rPr lang="de-DE" dirty="0"/>
              <a:t>Überschrift 1 läuft über gesamte Papierbreite</a:t>
            </a:r>
          </a:p>
        </p:txBody>
      </p:sp>
      <p:sp>
        <p:nvSpPr>
          <p:cNvPr id="10" name="Textplatzhalter 15"/>
          <p:cNvSpPr>
            <a:spLocks noGrp="1"/>
          </p:cNvSpPr>
          <p:nvPr>
            <p:ph type="body" sz="quarter" idx="14"/>
          </p:nvPr>
        </p:nvSpPr>
        <p:spPr>
          <a:xfrm>
            <a:off x="1656001" y="7704000"/>
            <a:ext cx="26928000" cy="719139"/>
          </a:xfrm>
        </p:spPr>
        <p:txBody>
          <a:bodyPr/>
          <a:lstStyle/>
          <a:p>
            <a:r>
              <a:rPr lang="de-DE" dirty="0"/>
              <a:t>Überschrift 3 läuft über gesamte Papierbreite oder gemäß Spaltenbreite</a:t>
            </a:r>
          </a:p>
        </p:txBody>
      </p:sp>
      <p:sp>
        <p:nvSpPr>
          <p:cNvPr id="12" name="Textplatzhalter 21"/>
          <p:cNvSpPr>
            <a:spLocks noGrp="1"/>
          </p:cNvSpPr>
          <p:nvPr>
            <p:ph type="body" sz="quarter" idx="15"/>
          </p:nvPr>
        </p:nvSpPr>
        <p:spPr>
          <a:xfrm>
            <a:off x="1656001" y="6768001"/>
            <a:ext cx="26928000" cy="720000"/>
          </a:xfrm>
        </p:spPr>
        <p:txBody>
          <a:bodyPr/>
          <a:lstStyle/>
          <a:p>
            <a:r>
              <a:rPr lang="de-DE" dirty="0"/>
              <a:t>Überschrift 2 läuft über gesamte Papierbreite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11"/>
          <p:cNvSpPr>
            <a:spLocks noGrp="1"/>
          </p:cNvSpPr>
          <p:nvPr>
            <p:ph type="ftr" sz="quarter" idx="10"/>
          </p:nvPr>
        </p:nvSpPr>
        <p:spPr/>
        <p:txBody>
          <a:bodyPr/>
          <a:lstStyle/>
          <a:p>
            <a:r>
              <a:rPr lang="de-DE"/>
              <a:t>Technische Universität München  </a:t>
            </a:r>
          </a:p>
          <a:p>
            <a:r>
              <a:rPr lang="de-DE"/>
              <a:t>Fakultät für Mustertechnik  </a:t>
            </a:r>
          </a:p>
          <a:p>
            <a:r>
              <a:rPr lang="de-DE"/>
              <a:t>Lehrstuhl für Musterverfahren</a:t>
            </a:r>
            <a:endParaRPr lang="de-DE" dirty="0"/>
          </a:p>
        </p:txBody>
      </p:sp>
      <p:sp>
        <p:nvSpPr>
          <p:cNvPr id="9" name="Untertitel 8"/>
          <p:cNvSpPr>
            <a:spLocks noGrp="1"/>
          </p:cNvSpPr>
          <p:nvPr>
            <p:ph type="subTitle" idx="1"/>
          </p:nvPr>
        </p:nvSpPr>
        <p:spPr/>
        <p:txBody>
          <a:bodyPr/>
          <a:lstStyle/>
          <a:p>
            <a:pPr marL="1304925" lvl="1" indent="-1304925">
              <a:spcBef>
                <a:spcPct val="20000"/>
              </a:spcBef>
            </a:pPr>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0"/>
            <a:r>
              <a:rPr lang="de-DE" dirty="0">
                <a:solidFill>
                  <a:srgbClr val="000000"/>
                </a:solidFill>
                <a:latin typeface="Arial"/>
              </a:rPr>
              <a:t>Dies ist die Vorlage für ein Plakat (DIN A0, Hochformat) der Technischen Universität München (TUM). Sie entspricht dem Corporate Design der TUM und ist für das Betriebssystem Windows getestet. Sie ist mit Office-Versionen ab 2007 kompatibel. </a:t>
            </a:r>
          </a:p>
          <a:p>
            <a:pPr lvl="0"/>
            <a:r>
              <a:rPr lang="de-DE" dirty="0">
                <a:solidFill>
                  <a:srgbClr val="000000"/>
                </a:solidFill>
                <a:latin typeface="Arial"/>
              </a:rPr>
              <a:t>Bitte geben Sie Ihren individuellen Text an den vorgesehenen Stellen ein und nutzen Sie die installierten Formatvorlagen für den jeweiligen Textabschnitt.</a:t>
            </a:r>
          </a:p>
          <a:p>
            <a:pPr lvl="0"/>
            <a:r>
              <a:rPr lang="de-DE" b="1" dirty="0">
                <a:solidFill>
                  <a:srgbClr val="000000"/>
                </a:solidFill>
                <a:latin typeface="Arial"/>
              </a:rPr>
              <a:t>Kopfzeile und Absender</a:t>
            </a:r>
            <a:br>
              <a:rPr lang="de-DE" b="1" dirty="0">
                <a:solidFill>
                  <a:srgbClr val="000000"/>
                </a:solidFill>
                <a:latin typeface="Arial"/>
              </a:rPr>
            </a:br>
            <a:r>
              <a:rPr lang="de-DE" dirty="0">
                <a:solidFill>
                  <a:srgbClr val="000000"/>
                </a:solidFill>
                <a:latin typeface="Arial"/>
              </a:rPr>
              <a:t>Es stehen mehrere Varianten zur Auswahl. Diese finden Sie auf den nächsten Seiten als Beispiel oder unter www.tum.de/cd, welche für die verschiedenen Nutzergruppen vorgesehen sind. </a:t>
            </a:r>
          </a:p>
          <a:p>
            <a:pPr lvl="0"/>
            <a:r>
              <a:rPr lang="de-DE" b="1" dirty="0">
                <a:solidFill>
                  <a:srgbClr val="000000"/>
                </a:solidFill>
                <a:latin typeface="Arial"/>
              </a:rPr>
              <a:t>Text</a:t>
            </a:r>
            <a:br>
              <a:rPr lang="de-DE" dirty="0">
                <a:solidFill>
                  <a:srgbClr val="000000"/>
                </a:solidFill>
                <a:latin typeface="Arial"/>
              </a:rPr>
            </a:br>
            <a:r>
              <a:rPr lang="de-DE" dirty="0">
                <a:solidFill>
                  <a:srgbClr val="000000"/>
                </a:solidFill>
                <a:latin typeface="Arial"/>
              </a:rPr>
              <a:t>Strukturieren Sie Ihr Plakat möglichst klar und beschränken Sie sich auf die wichtigsten Informationen. Entscheiden Sie sich für einen zweispaltigen, dreispaltigen oder vierspaltigen Aufbau, linksbündig oder im Blocksatz. Und wählen Sie bei wenig Text eine entsprechend größere Schrift.</a:t>
            </a:r>
          </a:p>
          <a:p>
            <a:pPr marL="1304925" lvl="1" indent="-1304925">
              <a:spcBef>
                <a:spcPct val="20000"/>
              </a:spcBef>
            </a:pPr>
            <a:r>
              <a:rPr lang="de-DE" dirty="0">
                <a:solidFill>
                  <a:srgbClr val="000000"/>
                </a:solidFill>
                <a:latin typeface="Arial"/>
              </a:rPr>
              <a:t>Bilder</a:t>
            </a:r>
          </a:p>
          <a:p>
            <a:pPr lvl="0"/>
            <a:r>
              <a:rPr lang="de-DE" dirty="0">
                <a:solidFill>
                  <a:srgbClr val="000000"/>
                </a:solidFill>
                <a:latin typeface="Arial"/>
              </a:rPr>
              <a:t>Auch wenn Sie Bilder integrieren möchten, können Sie innerhalb des vorgegebenen Rahmens variieren:</a:t>
            </a:r>
          </a:p>
          <a:p>
            <a:pPr lvl="0">
              <a:buFont typeface="Arial" pitchFamily="34" charset="0"/>
              <a:buChar char="•"/>
            </a:pPr>
            <a:r>
              <a:rPr lang="de-DE" dirty="0">
                <a:solidFill>
                  <a:srgbClr val="000000"/>
                </a:solidFill>
                <a:latin typeface="Arial"/>
              </a:rPr>
              <a:t>Das Bild ist an die Breite der Textspalte angepasst. </a:t>
            </a:r>
          </a:p>
          <a:p>
            <a:pPr lvl="0">
              <a:buFont typeface="Arial" pitchFamily="34" charset="0"/>
              <a:buChar char="•"/>
            </a:pPr>
            <a:r>
              <a:rPr lang="de-DE" dirty="0">
                <a:solidFill>
                  <a:srgbClr val="000000"/>
                </a:solidFill>
                <a:latin typeface="Arial"/>
              </a:rPr>
              <a:t>Das Bild geht über alle Textspalten. </a:t>
            </a:r>
          </a:p>
          <a:p>
            <a:pPr lvl="0">
              <a:buFont typeface="Arial" pitchFamily="34" charset="0"/>
              <a:buChar char="•"/>
            </a:pPr>
            <a:r>
              <a:rPr lang="de-DE" dirty="0">
                <a:solidFill>
                  <a:srgbClr val="000000"/>
                </a:solidFill>
                <a:latin typeface="Arial"/>
              </a:rPr>
              <a:t>Das Bild ist seitenfüllend innerhalb des vorgesehenen Textrahmens (mit weißem Rand). </a:t>
            </a:r>
          </a:p>
          <a:p>
            <a:pPr lvl="0">
              <a:buFont typeface="Arial" pitchFamily="34" charset="0"/>
              <a:buChar char="•"/>
            </a:pPr>
            <a:r>
              <a:rPr lang="de-DE" dirty="0">
                <a:solidFill>
                  <a:srgbClr val="000000"/>
                </a:solidFill>
                <a:latin typeface="Arial"/>
              </a:rPr>
              <a:t>Das Bild ist seitenfüllend bis an den Papierrand (randabfallend) – an mindestens drei Seiten.</a:t>
            </a:r>
          </a:p>
          <a:p>
            <a:pPr lvl="0"/>
            <a:r>
              <a:rPr lang="de-DE" b="1" dirty="0">
                <a:solidFill>
                  <a:srgbClr val="000000"/>
                </a:solidFill>
                <a:latin typeface="Arial"/>
              </a:rPr>
              <a:t>Druck</a:t>
            </a:r>
            <a:br>
              <a:rPr lang="de-DE" b="1" dirty="0">
                <a:solidFill>
                  <a:srgbClr val="000000"/>
                </a:solidFill>
                <a:latin typeface="Arial"/>
              </a:rPr>
            </a:br>
            <a:r>
              <a:rPr lang="de-DE" dirty="0">
                <a:solidFill>
                  <a:srgbClr val="000000"/>
                </a:solidFill>
                <a:latin typeface="Arial"/>
              </a:rPr>
              <a:t>Wenn Sie Ihr Dokument z. B. zur Über-</a:t>
            </a:r>
            <a:r>
              <a:rPr lang="de-DE" dirty="0" err="1">
                <a:solidFill>
                  <a:srgbClr val="000000"/>
                </a:solidFill>
                <a:latin typeface="Arial"/>
              </a:rPr>
              <a:t>prüfung</a:t>
            </a:r>
            <a:r>
              <a:rPr lang="de-DE" dirty="0">
                <a:solidFill>
                  <a:srgbClr val="000000"/>
                </a:solidFill>
                <a:latin typeface="Arial"/>
              </a:rPr>
              <a:t> selbst ausdrucken möchten, empfiehlt es sich, ein PDF in Originalgröße zu erstellen. Achten Sie darauf, dass das Dokument in Originalgröße gedruckt wird, also keine Anpassung an die Druckränder bei Ihren Druckereinstellungen aktiviert ist. </a:t>
            </a:r>
          </a:p>
          <a:p>
            <a:pPr lvl="0"/>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 </a:t>
            </a:r>
          </a:p>
          <a:p>
            <a:pPr lvl="0"/>
            <a:r>
              <a:rPr lang="de-DE" dirty="0">
                <a:solidFill>
                  <a:srgbClr val="000000"/>
                </a:solidFill>
                <a:latin typeface="Arial"/>
              </a:rPr>
              <a:t>Weitere Informationen zum Corporate Design der TUM finden Sie unter www.tum.de/cd</a:t>
            </a:r>
          </a:p>
          <a:p>
            <a:pPr lvl="0"/>
            <a:r>
              <a:rPr lang="de-DE" b="1" dirty="0">
                <a:solidFill>
                  <a:prstClr val="black"/>
                </a:solidFill>
              </a:rPr>
              <a:t>Blindtext</a:t>
            </a:r>
            <a:br>
              <a:rPr lang="de-DE" b="1" dirty="0">
                <a:solidFill>
                  <a:prstClr val="black"/>
                </a:solidFill>
              </a:rPr>
            </a:br>
            <a:r>
              <a:rPr lang="de-DE" dirty="0" err="1">
                <a:solidFill>
                  <a:srgbClr val="000000"/>
                </a:solidFill>
                <a:latin typeface="Arial"/>
              </a:rPr>
              <a:t>Pa</a:t>
            </a:r>
            <a:r>
              <a:rPr lang="de-DE" dirty="0">
                <a:solidFill>
                  <a:srgbClr val="000000"/>
                </a:solidFill>
                <a:latin typeface="Arial"/>
              </a:rPr>
              <a:t> </a:t>
            </a:r>
            <a:r>
              <a:rPr lang="de-DE" dirty="0" err="1">
                <a:solidFill>
                  <a:srgbClr val="000000"/>
                </a:solidFill>
                <a:latin typeface="Arial"/>
              </a:rPr>
              <a:t>dolumquatur</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officiist</a:t>
            </a:r>
            <a:r>
              <a:rPr lang="de-DE" dirty="0">
                <a:solidFill>
                  <a:srgbClr val="000000"/>
                </a:solidFill>
                <a:latin typeface="Arial"/>
              </a:rPr>
              <a:t>, </a:t>
            </a:r>
            <a:r>
              <a:rPr lang="de-DE" dirty="0" err="1">
                <a:solidFill>
                  <a:srgbClr val="000000"/>
                </a:solidFill>
                <a:latin typeface="Arial"/>
              </a:rPr>
              <a:t>cullaccumquodquia</a:t>
            </a:r>
            <a:r>
              <a:rPr lang="de-DE" dirty="0">
                <a:solidFill>
                  <a:srgbClr val="000000"/>
                </a:solidFill>
                <a:latin typeface="Arial"/>
              </a:rPr>
              <a:t> non </a:t>
            </a:r>
            <a:r>
              <a:rPr lang="de-DE" dirty="0" err="1">
                <a:solidFill>
                  <a:srgbClr val="000000"/>
                </a:solidFill>
                <a:latin typeface="Arial"/>
              </a:rPr>
              <a:t>res</a:t>
            </a:r>
            <a:r>
              <a:rPr lang="de-DE" dirty="0">
                <a:solidFill>
                  <a:srgbClr val="000000"/>
                </a:solidFill>
                <a:latin typeface="Arial"/>
              </a:rPr>
              <a:t> ex et </a:t>
            </a:r>
            <a:r>
              <a:rPr lang="de-DE" dirty="0" err="1">
                <a:solidFill>
                  <a:srgbClr val="000000"/>
                </a:solidFill>
                <a:latin typeface="Arial"/>
              </a:rPr>
              <a:t>oditavolumutestibus</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et </a:t>
            </a:r>
            <a:r>
              <a:rPr lang="de-DE" dirty="0" err="1">
                <a:solidFill>
                  <a:srgbClr val="000000"/>
                </a:solidFill>
                <a:latin typeface="Arial"/>
              </a:rPr>
              <a:t>lit</a:t>
            </a:r>
            <a:r>
              <a:rPr lang="de-DE" dirty="0">
                <a:solidFill>
                  <a:srgbClr val="000000"/>
                </a:solidFill>
                <a:latin typeface="Arial"/>
              </a:rPr>
              <a:t> quo </a:t>
            </a:r>
            <a:r>
              <a:rPr lang="de-DE" dirty="0" err="1">
                <a:solidFill>
                  <a:srgbClr val="000000"/>
                </a:solidFill>
                <a:latin typeface="Arial"/>
              </a:rPr>
              <a:t>quam</a:t>
            </a:r>
            <a:r>
              <a:rPr lang="de-DE" dirty="0">
                <a:solidFill>
                  <a:srgbClr val="000000"/>
                </a:solidFill>
                <a:latin typeface="Arial"/>
              </a:rPr>
              <a:t> quo </a:t>
            </a:r>
            <a:r>
              <a:rPr lang="de-DE" dirty="0" err="1">
                <a:solidFill>
                  <a:srgbClr val="000000"/>
                </a:solidFill>
                <a:latin typeface="Arial"/>
              </a:rPr>
              <a:t>ea</a:t>
            </a:r>
            <a:r>
              <a:rPr lang="de-DE" dirty="0">
                <a:solidFill>
                  <a:srgbClr val="000000"/>
                </a:solidFill>
                <a:latin typeface="Arial"/>
              </a:rPr>
              <a:t> </a:t>
            </a:r>
            <a:r>
              <a:rPr lang="de-DE" dirty="0" err="1">
                <a:solidFill>
                  <a:srgbClr val="000000"/>
                </a:solidFill>
                <a:latin typeface="Arial"/>
              </a:rPr>
              <a:t>voluptis</a:t>
            </a:r>
            <a:r>
              <a:rPr lang="de-DE" dirty="0">
                <a:solidFill>
                  <a:srgbClr val="000000"/>
                </a:solidFill>
                <a:latin typeface="Arial"/>
              </a:rPr>
              <a:t>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Utautelitatur</a:t>
            </a:r>
            <a:r>
              <a:rPr lang="de-DE" dirty="0">
                <a:solidFill>
                  <a:srgbClr val="000000"/>
                </a:solidFill>
                <a:latin typeface="Arial"/>
              </a:rPr>
              <a:t>, ex </a:t>
            </a:r>
            <a:r>
              <a:rPr lang="de-DE" dirty="0" err="1">
                <a:solidFill>
                  <a:srgbClr val="000000"/>
                </a:solidFill>
                <a:latin typeface="Arial"/>
              </a:rPr>
              <a:t>experepelibus</a:t>
            </a:r>
            <a:r>
              <a:rPr lang="de-DE" dirty="0">
                <a:solidFill>
                  <a:srgbClr val="000000"/>
                </a:solidFill>
                <a:latin typeface="Arial"/>
              </a:rPr>
              <a:t>, </a:t>
            </a:r>
            <a:r>
              <a:rPr lang="de-DE" dirty="0" err="1">
                <a:solidFill>
                  <a:srgbClr val="000000"/>
                </a:solidFill>
                <a:latin typeface="Arial"/>
              </a:rPr>
              <a:t>officius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inciamvolup</a:t>
            </a:r>
            <a:br>
              <a:rPr lang="de-DE" dirty="0">
                <a:solidFill>
                  <a:srgbClr val="000000"/>
                </a:solidFill>
                <a:latin typeface="Arial"/>
              </a:rPr>
            </a:br>
            <a:r>
              <a:rPr lang="de-DE" dirty="0" err="1">
                <a:solidFill>
                  <a:srgbClr val="000000"/>
                </a:solidFill>
                <a:latin typeface="Arial"/>
              </a:rPr>
              <a:t>tatureictestvererenienda</a:t>
            </a:r>
            <a:r>
              <a:rPr lang="de-DE" dirty="0">
                <a:solidFill>
                  <a:srgbClr val="000000"/>
                </a:solidFill>
                <a:latin typeface="Arial"/>
              </a:rPr>
              <a:t> pro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omnimullandeeaquitoritionsedquevolorioremharum</a:t>
            </a:r>
            <a:r>
              <a:rPr lang="de-DE" dirty="0">
                <a:solidFill>
                  <a:srgbClr val="000000"/>
                </a:solidFill>
                <a:latin typeface="Arial"/>
              </a:rPr>
              <a:t> am </a:t>
            </a:r>
            <a:r>
              <a:rPr lang="de-DE" dirty="0" err="1">
                <a:solidFill>
                  <a:srgbClr val="000000"/>
                </a:solidFill>
                <a:latin typeface="Arial"/>
              </a:rPr>
              <a:t>sitiossitiilitmollorum</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eatiassim</a:t>
            </a:r>
            <a:r>
              <a:rPr lang="de-DE" dirty="0">
                <a:solidFill>
                  <a:srgbClr val="000000"/>
                </a:solidFill>
                <a:latin typeface="Arial"/>
              </a:rPr>
              <a: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cus</a:t>
            </a:r>
            <a:r>
              <a:rPr lang="de-DE" dirty="0">
                <a:solidFill>
                  <a:srgbClr val="000000"/>
                </a:solidFill>
                <a:latin typeface="Arial"/>
              </a:rPr>
              <a:t> mint </a:t>
            </a:r>
            <a:r>
              <a:rPr lang="de-DE" dirty="0" err="1">
                <a:solidFill>
                  <a:srgbClr val="000000"/>
                </a:solidFill>
                <a:latin typeface="Arial"/>
              </a:rPr>
              <a:t>omnisplitas</a:t>
            </a:r>
            <a:br>
              <a:rPr lang="de-DE" dirty="0">
                <a:solidFill>
                  <a:srgbClr val="000000"/>
                </a:solidFill>
                <a:latin typeface="Arial"/>
              </a:rPr>
            </a:br>
            <a:r>
              <a:rPr lang="de-DE" dirty="0" err="1">
                <a:solidFill>
                  <a:srgbClr val="000000"/>
                </a:solidFill>
                <a:latin typeface="Arial"/>
              </a:rPr>
              <a:t>pedquisvolestiquamusaverionsequesenim</a:t>
            </a:r>
            <a:r>
              <a:rPr lang="de-DE" dirty="0">
                <a:solidFill>
                  <a:srgbClr val="000000"/>
                </a:solidFill>
                <a:latin typeface="Arial"/>
              </a:rPr>
              <a:t> et </a:t>
            </a:r>
            <a:r>
              <a:rPr lang="de-DE" dirty="0" err="1">
                <a:solidFill>
                  <a:srgbClr val="000000"/>
                </a:solidFill>
                <a:latin typeface="Arial"/>
              </a:rPr>
              <a:t>exceaverchil</a:t>
            </a:r>
            <a:r>
              <a:rPr lang="de-DE" dirty="0">
                <a:solidFill>
                  <a:srgbClr val="000000"/>
                </a:solidFill>
                <a:latin typeface="Arial"/>
              </a:rPr>
              <a:t> ex et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omnimquunt</a:t>
            </a:r>
            <a:r>
              <a:rPr lang="de-DE" dirty="0">
                <a:solidFill>
                  <a:srgbClr val="000000"/>
                </a:solidFill>
                <a:latin typeface="Arial"/>
              </a:rPr>
              <a:t> ex </a:t>
            </a:r>
            <a:r>
              <a:rPr lang="de-DE" dirty="0" err="1">
                <a:solidFill>
                  <a:srgbClr val="000000"/>
                </a:solidFill>
                <a:latin typeface="Arial"/>
              </a:rPr>
              <a:t>exped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doloresed</a:t>
            </a:r>
            <a:r>
              <a:rPr lang="de-DE" dirty="0">
                <a:solidFill>
                  <a:srgbClr val="000000"/>
                </a:solidFill>
                <a:latin typeface="Arial"/>
              </a:rPr>
              <a:t> </a:t>
            </a:r>
            <a:r>
              <a:rPr lang="de-DE" dirty="0" err="1">
                <a:solidFill>
                  <a:srgbClr val="000000"/>
                </a:solidFill>
                <a:latin typeface="Arial"/>
              </a:rPr>
              <a:t>quam</a:t>
            </a:r>
            <a:r>
              <a:rPr lang="de-DE" dirty="0">
                <a:solidFill>
                  <a:srgbClr val="000000"/>
                </a:solidFill>
                <a:latin typeface="Arial"/>
              </a:rPr>
              <a:t> </a:t>
            </a:r>
            <a:r>
              <a:rPr lang="de-DE" dirty="0" err="1">
                <a:solidFill>
                  <a:srgbClr val="000000"/>
                </a:solidFill>
                <a:latin typeface="Arial"/>
              </a:rPr>
              <a:t>fugiamusreperemeumvelipsamaudiapicilibusam</a:t>
            </a:r>
            <a:r>
              <a:rPr lang="de-DE" dirty="0">
                <a:solidFill>
                  <a:srgbClr val="000000"/>
                </a:solidFill>
                <a:latin typeface="Arial"/>
              </a:rPr>
              <a:t>, </a:t>
            </a:r>
            <a:r>
              <a:rPr lang="de-DE" dirty="0" err="1">
                <a:solidFill>
                  <a:srgbClr val="000000"/>
                </a:solidFill>
                <a:latin typeface="Arial"/>
              </a:rPr>
              <a:t>eostionsedidoluptiurrestestiavolentpradendaiur</a:t>
            </a:r>
            <a:r>
              <a:rPr lang="de-DE" dirty="0">
                <a:solidFill>
                  <a:srgbClr val="000000"/>
                </a:solidFill>
                <a:latin typeface="Arial"/>
              </a:rPr>
              <a:t>? </a:t>
            </a:r>
            <a:r>
              <a:rPr lang="de-DE" dirty="0" err="1">
                <a:solidFill>
                  <a:srgbClr val="000000"/>
                </a:solidFill>
                <a:latin typeface="Arial"/>
              </a:rPr>
              <a:t>Quiaverspelluptur</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utemporrovitatisquidigendusvoluptaecae</a:t>
            </a:r>
            <a:r>
              <a:rPr lang="de-DE" dirty="0">
                <a:solidFill>
                  <a:srgbClr val="000000"/>
                </a:solidFill>
                <a:latin typeface="Arial"/>
              </a:rPr>
              <a:t>. </a:t>
            </a:r>
            <a:r>
              <a:rPr lang="de-DE" dirty="0" err="1">
                <a:solidFill>
                  <a:srgbClr val="000000"/>
                </a:solidFill>
                <a:latin typeface="Arial"/>
              </a:rPr>
              <a:t>Itatem</a:t>
            </a:r>
            <a:r>
              <a:rPr lang="de-DE" dirty="0">
                <a:solidFill>
                  <a:srgbClr val="000000"/>
                </a:solidFill>
                <a:latin typeface="Arial"/>
              </a:rPr>
              <a:t> quo </a:t>
            </a:r>
            <a:r>
              <a:rPr lang="de-DE" dirty="0" err="1">
                <a:solidFill>
                  <a:srgbClr val="000000"/>
                </a:solidFill>
                <a:latin typeface="Arial"/>
              </a:rPr>
              <a:t>conectismolorecuptaturmagnat</a:t>
            </a:r>
            <a:r>
              <a:rPr lang="de-DE" dirty="0">
                <a:solidFill>
                  <a:srgbClr val="000000"/>
                </a:solidFill>
                <a:latin typeface="Arial"/>
              </a:rPr>
              <a:t>.</a:t>
            </a:r>
          </a:p>
          <a:p>
            <a:pPr lvl="0"/>
            <a:r>
              <a:rPr lang="de-DE" dirty="0" err="1">
                <a:solidFill>
                  <a:srgbClr val="000000"/>
                </a:solidFill>
                <a:latin typeface="Arial"/>
              </a:rPr>
              <a:t>Xerro</a:t>
            </a:r>
            <a:r>
              <a:rPr lang="de-DE" dirty="0">
                <a:solidFill>
                  <a:srgbClr val="000000"/>
                </a:solidFill>
                <a:latin typeface="Arial"/>
              </a:rPr>
              <a:t> et </a:t>
            </a:r>
            <a:r>
              <a:rPr lang="de-DE" dirty="0" err="1">
                <a:solidFill>
                  <a:srgbClr val="000000"/>
                </a:solidFill>
                <a:latin typeface="Arial"/>
              </a:rPr>
              <a:t>elesciam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am </a:t>
            </a:r>
            <a:r>
              <a:rPr lang="de-DE" dirty="0" err="1">
                <a:solidFill>
                  <a:srgbClr val="000000"/>
                </a:solidFill>
                <a:latin typeface="Arial"/>
              </a:rPr>
              <a:t>videlessiaccusutomnientque</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remlaccumernationcusexplictur</a:t>
            </a:r>
            <a:r>
              <a:rPr lang="de-DE" dirty="0">
                <a:solidFill>
                  <a:srgbClr val="000000"/>
                </a:solidFill>
                <a:latin typeface="Arial"/>
              </a:rPr>
              <a:t>? </a:t>
            </a:r>
            <a:r>
              <a:rPr lang="de-DE" dirty="0" err="1">
                <a:solidFill>
                  <a:srgbClr val="000000"/>
                </a:solidFill>
                <a:latin typeface="Arial"/>
              </a:rPr>
              <a:t>Aboriautmolutetur</a:t>
            </a:r>
            <a:r>
              <a:rPr lang="de-DE" dirty="0">
                <a:solidFill>
                  <a:srgbClr val="000000"/>
                </a:solidFill>
                <a:latin typeface="Arial"/>
              </a:rPr>
              <a:t>, </a:t>
            </a:r>
            <a:r>
              <a:rPr lang="de-DE" dirty="0" err="1">
                <a:solidFill>
                  <a:srgbClr val="000000"/>
                </a:solidFill>
                <a:latin typeface="Arial"/>
              </a:rPr>
              <a:t>quiamus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et </a:t>
            </a:r>
            <a:r>
              <a:rPr lang="de-DE" dirty="0" err="1">
                <a:solidFill>
                  <a:srgbClr val="000000"/>
                </a:solidFill>
                <a:latin typeface="Arial"/>
              </a:rPr>
              <a:t>eteaquisvenisquibus</a:t>
            </a:r>
            <a:r>
              <a:rPr lang="de-DE" dirty="0">
                <a:solidFill>
                  <a:srgbClr val="000000"/>
                </a:solidFill>
                <a:latin typeface="Arial"/>
              </a:rPr>
              <a:t> in es et </a:t>
            </a:r>
            <a:r>
              <a:rPr lang="de-DE" dirty="0" err="1">
                <a:solidFill>
                  <a:srgbClr val="000000"/>
                </a:solidFill>
                <a:latin typeface="Arial"/>
              </a:rPr>
              <a:t>aligent</a:t>
            </a:r>
            <a:r>
              <a:rPr lang="de-DE" dirty="0">
                <a:solidFill>
                  <a:srgbClr val="000000"/>
                </a:solidFill>
                <a:latin typeface="Arial"/>
              </a:rPr>
              <a:t>.</a:t>
            </a:r>
          </a:p>
          <a:p>
            <a:pPr lvl="0"/>
            <a:r>
              <a:rPr lang="de-DE" dirty="0" err="1">
                <a:solidFill>
                  <a:srgbClr val="000000"/>
                </a:solidFill>
                <a:latin typeface="Arial"/>
              </a:rPr>
              <a:t>Niatharchilliscullateeumaututaboreperiaautdoluptamfaccabo</a:t>
            </a:r>
            <a:r>
              <a:rPr lang="de-DE" dirty="0">
                <a:solidFill>
                  <a:srgbClr val="000000"/>
                </a:solidFill>
                <a:latin typeface="Arial"/>
              </a:rPr>
              <a:t>. </a:t>
            </a:r>
            <a:r>
              <a:rPr lang="de-DE" dirty="0" err="1">
                <a:solidFill>
                  <a:srgbClr val="000000"/>
                </a:solidFill>
                <a:latin typeface="Arial"/>
              </a:rPr>
              <a:t>Otaminiminventurra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eumaccum</a:t>
            </a:r>
            <a:r>
              <a:rPr lang="de-DE" dirty="0">
                <a:solidFill>
                  <a:srgbClr val="000000"/>
                </a:solidFill>
                <a:latin typeface="Arial"/>
              </a:rPr>
              <a:t>, </a:t>
            </a:r>
            <a:r>
              <a:rPr lang="de-DE" dirty="0" err="1">
                <a:solidFill>
                  <a:srgbClr val="000000"/>
                </a:solidFill>
                <a:latin typeface="Arial"/>
              </a:rPr>
              <a:t>nimetofficimi</a:t>
            </a:r>
            <a:r>
              <a:rPr lang="de-DE" dirty="0">
                <a:solidFill>
                  <a:srgbClr val="000000"/>
                </a:solidFill>
                <a:latin typeface="Arial"/>
              </a:rPr>
              <a:t>, </a:t>
            </a:r>
            <a:r>
              <a:rPr lang="de-DE" dirty="0" err="1">
                <a:solidFill>
                  <a:srgbClr val="000000"/>
                </a:solidFill>
                <a:latin typeface="Arial"/>
              </a:rPr>
              <a:t>consequediteumfuga</a:t>
            </a:r>
            <a:r>
              <a:rPr lang="de-DE" dirty="0">
                <a:solidFill>
                  <a:srgbClr val="000000"/>
                </a:solidFill>
                <a:latin typeface="Arial"/>
              </a:rPr>
              <a:t>. Nam, </a:t>
            </a:r>
            <a:r>
              <a:rPr lang="de-DE" dirty="0" err="1">
                <a:solidFill>
                  <a:srgbClr val="000000"/>
                </a:solidFill>
                <a:latin typeface="Arial"/>
              </a:rPr>
              <a:t>quibusmoloraectiusillaborautlaborruminveliquiasequias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doluptaspedismoluptiasadiaaut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pedquisacestaudaepernatumiusvolutaut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voloverovidunturitatetadiorehendiblaboraciur</a:t>
            </a:r>
            <a:r>
              <a:rPr lang="de-DE" dirty="0">
                <a:solidFill>
                  <a:srgbClr val="000000"/>
                </a:solidFill>
                <a:latin typeface="Arial"/>
              </a:rPr>
              <a:t>? </a:t>
            </a:r>
            <a:r>
              <a:rPr lang="de-DE" dirty="0" err="1">
                <a:solidFill>
                  <a:srgbClr val="000000"/>
                </a:solidFill>
                <a:latin typeface="Arial"/>
              </a:rPr>
              <a:t>Quisresciuntemnusimendendaeverumquedem</a:t>
            </a:r>
            <a:r>
              <a:rPr lang="de-DE" dirty="0">
                <a:solidFill>
                  <a:srgbClr val="000000"/>
                </a:solidFill>
                <a:latin typeface="Arial"/>
              </a:rPr>
              <a:t>.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quenonsequatiorro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a:t>
            </a:r>
            <a:r>
              <a:rPr lang="de-DE" dirty="0" err="1">
                <a:solidFill>
                  <a:srgbClr val="000000"/>
                </a:solidFill>
                <a:latin typeface="Arial"/>
              </a:rPr>
              <a:t>sivoluptat</a:t>
            </a:r>
            <a:r>
              <a:rPr lang="de-DE" dirty="0">
                <a:solidFill>
                  <a:srgbClr val="000000"/>
                </a:solidFill>
                <a:latin typeface="Arial"/>
              </a:rPr>
              <a:t>.</a:t>
            </a:r>
          </a:p>
          <a:p>
            <a:pPr lvl="0"/>
            <a:r>
              <a:rPr lang="de-DE" dirty="0" err="1">
                <a:solidFill>
                  <a:srgbClr val="000000"/>
                </a:solidFill>
                <a:latin typeface="Arial"/>
              </a:rPr>
              <a:t>Cae</a:t>
            </a:r>
            <a:r>
              <a:rPr lang="de-DE" dirty="0">
                <a:solidFill>
                  <a:srgbClr val="000000"/>
                </a:solidFill>
                <a:latin typeface="Arial"/>
              </a:rPr>
              <a:t> et </a:t>
            </a:r>
            <a:r>
              <a:rPr lang="de-DE" dirty="0" err="1">
                <a:solidFill>
                  <a:srgbClr val="000000"/>
                </a:solidFill>
                <a:latin typeface="Arial"/>
              </a:rPr>
              <a:t>autem</a:t>
            </a:r>
            <a:r>
              <a:rPr lang="de-DE" dirty="0">
                <a:solidFill>
                  <a:srgbClr val="000000"/>
                </a:solidFill>
                <a:latin typeface="Arial"/>
              </a:rPr>
              <a:t> </a:t>
            </a:r>
            <a:r>
              <a:rPr lang="de-DE" dirty="0" err="1">
                <a:solidFill>
                  <a:srgbClr val="000000"/>
                </a:solidFill>
                <a:latin typeface="Arial"/>
              </a:rPr>
              <a:t>at</a:t>
            </a:r>
            <a:r>
              <a:rPr lang="de-DE" dirty="0">
                <a:solidFill>
                  <a:srgbClr val="000000"/>
                </a:solidFill>
                <a:latin typeface="Arial"/>
              </a:rPr>
              <a:t> </a:t>
            </a:r>
            <a:r>
              <a:rPr lang="de-DE" dirty="0" err="1">
                <a:solidFill>
                  <a:srgbClr val="000000"/>
                </a:solidFill>
                <a:latin typeface="Arial"/>
              </a:rPr>
              <a:t>querepedquasincipitio</a:t>
            </a:r>
            <a:r>
              <a:rPr lang="de-DE" dirty="0">
                <a:solidFill>
                  <a:srgbClr val="000000"/>
                </a:solidFill>
                <a:latin typeface="Arial"/>
              </a:rPr>
              <a:t>. </a:t>
            </a:r>
            <a:r>
              <a:rPr lang="de-DE" dirty="0" err="1">
                <a:solidFill>
                  <a:srgbClr val="000000"/>
                </a:solidFill>
                <a:latin typeface="Arial"/>
              </a:rPr>
              <a:t>Ariscipsamusvolorectionseperumvolorunt</a:t>
            </a:r>
            <a:r>
              <a:rPr lang="de-DE" dirty="0">
                <a:solidFill>
                  <a:srgbClr val="000000"/>
                </a:solidFill>
                <a:latin typeface="Arial"/>
              </a:rPr>
              <a:t>.</a:t>
            </a:r>
          </a:p>
          <a:p>
            <a:pPr lvl="0"/>
            <a:r>
              <a:rPr lang="de-DE" dirty="0" err="1">
                <a:solidFill>
                  <a:srgbClr val="000000"/>
                </a:solidFill>
                <a:latin typeface="Arial"/>
              </a:rPr>
              <a:t>Equirepellabiumet</a:t>
            </a:r>
            <a:r>
              <a:rPr lang="de-DE" dirty="0">
                <a:solidFill>
                  <a:srgbClr val="000000"/>
                </a:solidFill>
                <a:latin typeface="Arial"/>
              </a:rPr>
              <a:t>, </a:t>
            </a:r>
            <a:r>
              <a:rPr lang="de-DE" dirty="0" err="1">
                <a:solidFill>
                  <a:srgbClr val="000000"/>
                </a:solidFill>
                <a:latin typeface="Arial"/>
              </a:rPr>
              <a:t>nusapitoptatatusrepuditanonetlitiusabor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quissimuseiumevernamsincturionneseporeptisrehenditat</a:t>
            </a:r>
            <a:r>
              <a:rPr lang="de-DE" dirty="0">
                <a:solidFill>
                  <a:srgbClr val="000000"/>
                </a:solidFill>
                <a:latin typeface="Arial"/>
              </a:rPr>
              <a:t>.</a:t>
            </a:r>
          </a:p>
          <a:p>
            <a:pPr lvl="0"/>
            <a:r>
              <a:rPr lang="de-DE" dirty="0" err="1">
                <a:solidFill>
                  <a:srgbClr val="000000"/>
                </a:solidFill>
                <a:latin typeface="Arial"/>
              </a:rPr>
              <a:t>Consequoetur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pPr lvl="0"/>
            <a:r>
              <a:rPr lang="de-DE" dirty="0">
                <a:solidFill>
                  <a:srgbClr val="000000"/>
                </a:solidFill>
                <a:latin typeface="Arial"/>
              </a:rPr>
              <a:t>As </a:t>
            </a:r>
            <a:r>
              <a:rPr lang="de-DE" dirty="0" err="1">
                <a:solidFill>
                  <a:srgbClr val="000000"/>
                </a:solidFill>
                <a:latin typeface="Arial"/>
              </a:rPr>
              <a:t>ipsuntetusestexerumilipsandio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nimepratetofficitis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eosaepederiaperatestenosmosanditenit</a:t>
            </a:r>
            <a:r>
              <a:rPr lang="de-DE" dirty="0">
                <a:solidFill>
                  <a:srgbClr val="000000"/>
                </a:solidFill>
                <a:latin typeface="Arial"/>
              </a:rPr>
              <a:t>, </a:t>
            </a:r>
            <a:r>
              <a:rPr lang="de-DE" dirty="0" err="1">
                <a:solidFill>
                  <a:srgbClr val="000000"/>
                </a:solidFill>
                <a:latin typeface="Arial"/>
              </a:rPr>
              <a:t>sandanisidellaminctasdolupta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rerspelictenos</a:t>
            </a:r>
            <a:r>
              <a:rPr lang="de-DE" dirty="0">
                <a:solidFill>
                  <a:srgbClr val="000000"/>
                </a:solidFill>
                <a:latin typeface="Arial"/>
              </a:rPr>
              <a:t> et </a:t>
            </a:r>
            <a:r>
              <a:rPr lang="de-DE" dirty="0" err="1">
                <a:solidFill>
                  <a:srgbClr val="000000"/>
                </a:solidFill>
                <a:latin typeface="Arial"/>
              </a:rPr>
              <a:t>faceraturaboremqueliquisque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a:t>
            </a: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endParaRPr lang="de-DE" dirty="0">
              <a:solidFill>
                <a:srgbClr val="000000"/>
              </a:solidFill>
              <a:latin typeface="Arial"/>
            </a:endParaRPr>
          </a:p>
          <a:p>
            <a:pPr lvl="0"/>
            <a:r>
              <a:rPr lang="de-DE" dirty="0" err="1">
                <a:solidFill>
                  <a:srgbClr val="000000"/>
                </a:solidFill>
                <a:latin typeface="Arial"/>
              </a:rPr>
              <a:t>Cusexeruntevoluptis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moditiaconserum</a:t>
            </a:r>
            <a:r>
              <a:rPr lang="de-DE" dirty="0">
                <a:solidFill>
                  <a:srgbClr val="000000"/>
                </a:solidFill>
                <a:latin typeface="Arial"/>
              </a:rPr>
              <a: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nulluptaquatasitatevoluptatem</a:t>
            </a:r>
            <a:r>
              <a:rPr lang="de-DE" dirty="0">
                <a:solidFill>
                  <a:srgbClr val="000000"/>
                </a:solidFill>
                <a:latin typeface="Arial"/>
              </a:rPr>
              <a:t> et </a:t>
            </a:r>
            <a:r>
              <a:rPr lang="de-DE" dirty="0" err="1">
                <a:solidFill>
                  <a:srgbClr val="000000"/>
                </a:solidFill>
                <a:latin typeface="Arial"/>
              </a:rPr>
              <a:t>moluptaturmoluptat</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id</a:t>
            </a:r>
            <a:r>
              <a:rPr lang="de-DE" dirty="0">
                <a:solidFill>
                  <a:srgbClr val="000000"/>
                </a:solidFill>
                <a:latin typeface="Arial"/>
              </a:rPr>
              <a:t> </a:t>
            </a:r>
            <a:r>
              <a:rPr lang="de-DE" dirty="0" err="1">
                <a:solidFill>
                  <a:srgbClr val="000000"/>
                </a:solidFill>
                <a:latin typeface="Arial"/>
              </a:rPr>
              <a:t>quasauditis</a:t>
            </a:r>
            <a:r>
              <a:rPr lang="de-DE" dirty="0">
                <a:solidFill>
                  <a:srgbClr val="000000"/>
                </a:solidFill>
                <a:latin typeface="Arial"/>
              </a:rPr>
              <a:t> min </a:t>
            </a:r>
            <a:r>
              <a:rPr lang="de-DE" dirty="0" err="1">
                <a:solidFill>
                  <a:srgbClr val="000000"/>
                </a:solidFill>
                <a:latin typeface="Arial"/>
              </a:rPr>
              <a:t>pediasitibustemquiadolorehenduntescientincidentuseiundeodis</a:t>
            </a:r>
            <a:r>
              <a:rPr lang="de-DE" dirty="0">
                <a:solidFill>
                  <a:srgbClr val="000000"/>
                </a:solidFill>
                <a:latin typeface="Arial"/>
              </a:rPr>
              <a:t> ex </a:t>
            </a:r>
            <a:r>
              <a:rPr lang="de-DE" dirty="0" err="1">
                <a:solidFill>
                  <a:srgbClr val="000000"/>
                </a:solidFill>
                <a:latin typeface="Arial"/>
              </a:rPr>
              <a:t>experiorest</a:t>
            </a:r>
            <a:r>
              <a:rPr lang="de-DE" dirty="0">
                <a:solidFill>
                  <a:srgbClr val="000000"/>
                </a:solidFill>
                <a:latin typeface="Arial"/>
              </a:rPr>
              <a:t>, </a:t>
            </a:r>
            <a:r>
              <a:rPr lang="de-DE" dirty="0" err="1">
                <a:solidFill>
                  <a:srgbClr val="000000"/>
                </a:solidFill>
                <a:latin typeface="Arial"/>
              </a:rPr>
              <a:t>nossollisreroremolescitesrenissandemquiamus</a:t>
            </a:r>
            <a:r>
              <a:rPr lang="de-DE" dirty="0">
                <a:solidFill>
                  <a:srgbClr val="000000"/>
                </a:solidFill>
                <a:latin typeface="Arial"/>
              </a:rPr>
              <a:t>, </a:t>
            </a:r>
            <a:r>
              <a:rPr lang="de-DE" dirty="0" err="1">
                <a:solidFill>
                  <a:srgbClr val="000000"/>
                </a:solidFill>
                <a:latin typeface="Arial"/>
              </a:rPr>
              <a:t>occumanditiiseossint</a:t>
            </a:r>
            <a:r>
              <a:rPr lang="de-DE" dirty="0">
                <a:solidFill>
                  <a:srgbClr val="000000"/>
                </a:solidFill>
                <a:latin typeface="Arial"/>
              </a:rPr>
              <a:t> et </a:t>
            </a:r>
            <a:r>
              <a:rPr lang="de-DE" dirty="0" err="1">
                <a:solidFill>
                  <a:srgbClr val="000000"/>
                </a:solidFill>
                <a:latin typeface="Arial"/>
              </a:rPr>
              <a:t>exernatursimi</a:t>
            </a:r>
            <a:r>
              <a:rPr lang="de-DE" dirty="0">
                <a:solidFill>
                  <a:srgbClr val="000000"/>
                </a:solidFill>
                <a:latin typeface="Arial"/>
              </a:rPr>
              <a:t>, </a:t>
            </a:r>
            <a:r>
              <a:rPr lang="de-DE" dirty="0" err="1">
                <a:solidFill>
                  <a:srgbClr val="000000"/>
                </a:solidFill>
                <a:latin typeface="Arial"/>
              </a:rPr>
              <a:t>susmolorepta</a:t>
            </a:r>
            <a:r>
              <a:rPr lang="de-DE" dirty="0">
                <a:solidFill>
                  <a:srgbClr val="000000"/>
                </a:solidFill>
                <a:latin typeface="Arial"/>
              </a:rPr>
              <a:t> </a:t>
            </a:r>
            <a:r>
              <a:rPr lang="de-DE" dirty="0" err="1">
                <a:solidFill>
                  <a:srgbClr val="000000"/>
                </a:solidFill>
                <a:latin typeface="Arial"/>
              </a:rPr>
              <a:t>soles</a:t>
            </a:r>
            <a:r>
              <a:rPr lang="de-DE" dirty="0">
                <a:solidFill>
                  <a:srgbClr val="000000"/>
                </a:solidFill>
                <a:latin typeface="Arial"/>
              </a:rPr>
              <a:t> </a:t>
            </a:r>
            <a:r>
              <a:rPr lang="de-DE" dirty="0" err="1">
                <a:solidFill>
                  <a:srgbClr val="000000"/>
                </a:solidFill>
                <a:latin typeface="Arial"/>
              </a:rPr>
              <a:t>ipic</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core</a:t>
            </a:r>
            <a:r>
              <a:rPr lang="de-DE" dirty="0">
                <a:solidFill>
                  <a:srgbClr val="000000"/>
                </a:solidFill>
                <a:latin typeface="Arial"/>
              </a:rPr>
              <a:t>, </a:t>
            </a:r>
            <a:r>
              <a:rPr lang="de-DE" dirty="0" err="1">
                <a:solidFill>
                  <a:srgbClr val="000000"/>
                </a:solidFill>
                <a:latin typeface="Arial"/>
              </a:rPr>
              <a:t>nonsequamium</a:t>
            </a:r>
            <a:r>
              <a:rPr lang="de-DE" dirty="0">
                <a:solidFill>
                  <a:srgbClr val="000000"/>
                </a:solidFill>
                <a:latin typeface="Arial"/>
              </a:rPr>
              <a:t>, </a:t>
            </a:r>
            <a:r>
              <a:rPr lang="de-DE" dirty="0" err="1">
                <a:solidFill>
                  <a:srgbClr val="000000"/>
                </a:solidFill>
                <a:latin typeface="Arial"/>
              </a:rPr>
              <a:t>quaestrum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remquamni</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voluptaecorremperibusant</a:t>
            </a:r>
            <a:r>
              <a:rPr lang="de-DE" dirty="0">
                <a:solidFill>
                  <a:srgbClr val="000000"/>
                </a:solidFill>
                <a:latin typeface="Arial"/>
              </a:rPr>
              <a:t> et</a:t>
            </a:r>
          </a:p>
          <a:p>
            <a:pPr lvl="0"/>
            <a:r>
              <a:rPr lang="de-DE" dirty="0" err="1">
                <a:solidFill>
                  <a:srgbClr val="000000"/>
                </a:solidFill>
                <a:latin typeface="Arial"/>
              </a:rPr>
              <a:t>Cusexeruntevoluptis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moditiaconserum</a:t>
            </a:r>
            <a:r>
              <a:rPr lang="de-DE" dirty="0">
                <a:solidFill>
                  <a:srgbClr val="000000"/>
                </a:solidFill>
                <a:latin typeface="Arial"/>
              </a:rPr>
              <a: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nulluptaquatasitatevoluptatem</a:t>
            </a:r>
            <a:r>
              <a:rPr lang="de-DE" dirty="0">
                <a:solidFill>
                  <a:srgbClr val="000000"/>
                </a:solidFill>
                <a:latin typeface="Arial"/>
              </a:rPr>
              <a:t> et </a:t>
            </a:r>
            <a:r>
              <a:rPr lang="de-DE" dirty="0" err="1">
                <a:solidFill>
                  <a:srgbClr val="000000"/>
                </a:solidFill>
                <a:latin typeface="Arial"/>
              </a:rPr>
              <a:t>moluptaturmoluptat</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id</a:t>
            </a:r>
            <a:r>
              <a:rPr lang="de-DE" dirty="0">
                <a:solidFill>
                  <a:srgbClr val="000000"/>
                </a:solidFill>
                <a:latin typeface="Arial"/>
              </a:rPr>
              <a:t> </a:t>
            </a:r>
            <a:r>
              <a:rPr lang="de-DE" dirty="0" err="1">
                <a:solidFill>
                  <a:srgbClr val="000000"/>
                </a:solidFill>
                <a:latin typeface="Arial"/>
              </a:rPr>
              <a:t>quasauditis</a:t>
            </a:r>
            <a:r>
              <a:rPr lang="de-DE" dirty="0">
                <a:solidFill>
                  <a:srgbClr val="000000"/>
                </a:solidFill>
                <a:latin typeface="Arial"/>
              </a:rPr>
              <a:t> min </a:t>
            </a:r>
            <a:r>
              <a:rPr lang="de-DE" dirty="0" err="1">
                <a:solidFill>
                  <a:srgbClr val="000000"/>
                </a:solidFill>
                <a:latin typeface="Arial"/>
              </a:rPr>
              <a:t>pediasitibustemquiadolorehenduntescientincidentuseiundeodis</a:t>
            </a:r>
            <a:r>
              <a:rPr lang="de-DE" dirty="0">
                <a:solidFill>
                  <a:srgbClr val="000000"/>
                </a:solidFill>
                <a:latin typeface="Arial"/>
              </a:rPr>
              <a:t> ex </a:t>
            </a:r>
            <a:r>
              <a:rPr lang="de-DE" dirty="0" err="1">
                <a:solidFill>
                  <a:srgbClr val="000000"/>
                </a:solidFill>
                <a:latin typeface="Arial"/>
              </a:rPr>
              <a:t>experiorest</a:t>
            </a:r>
            <a:r>
              <a:rPr lang="de-DE" dirty="0">
                <a:solidFill>
                  <a:srgbClr val="000000"/>
                </a:solidFill>
                <a:latin typeface="Arial"/>
              </a:rPr>
              <a:t>, </a:t>
            </a:r>
            <a:r>
              <a:rPr lang="de-DE" dirty="0" err="1">
                <a:solidFill>
                  <a:srgbClr val="000000"/>
                </a:solidFill>
                <a:latin typeface="Arial"/>
              </a:rPr>
              <a:t>nossollisreroremolescitesrenissandemquiamus</a:t>
            </a:r>
            <a:r>
              <a:rPr lang="de-DE" dirty="0">
                <a:solidFill>
                  <a:srgbClr val="000000"/>
                </a:solidFill>
                <a:latin typeface="Arial"/>
              </a:rPr>
              <a:t>, </a:t>
            </a:r>
            <a:r>
              <a:rPr lang="de-DE" dirty="0" err="1">
                <a:solidFill>
                  <a:srgbClr val="000000"/>
                </a:solidFill>
                <a:latin typeface="Arial"/>
              </a:rPr>
              <a:t>occumanditiiseossint</a:t>
            </a:r>
            <a:r>
              <a:rPr lang="de-DE" dirty="0">
                <a:solidFill>
                  <a:srgbClr val="000000"/>
                </a:solidFill>
                <a:latin typeface="Arial"/>
              </a:rPr>
              <a:t> et </a:t>
            </a:r>
            <a:r>
              <a:rPr lang="de-DE" dirty="0" err="1">
                <a:solidFill>
                  <a:srgbClr val="000000"/>
                </a:solidFill>
                <a:latin typeface="Arial"/>
              </a:rPr>
              <a:t>exernatursimi</a:t>
            </a:r>
            <a:r>
              <a:rPr lang="de-DE" dirty="0">
                <a:solidFill>
                  <a:srgbClr val="000000"/>
                </a:solidFill>
                <a:latin typeface="Arial"/>
              </a:rPr>
              <a:t>, </a:t>
            </a:r>
            <a:r>
              <a:rPr lang="de-DE" dirty="0" err="1">
                <a:solidFill>
                  <a:srgbClr val="000000"/>
                </a:solidFill>
                <a:latin typeface="Arial"/>
              </a:rPr>
              <a:t>susmolorepta</a:t>
            </a:r>
            <a:r>
              <a:rPr lang="de-DE" dirty="0">
                <a:solidFill>
                  <a:srgbClr val="000000"/>
                </a:solidFill>
                <a:latin typeface="Arial"/>
              </a:rPr>
              <a:t> </a:t>
            </a:r>
            <a:r>
              <a:rPr lang="de-DE" dirty="0" err="1">
                <a:solidFill>
                  <a:srgbClr val="000000"/>
                </a:solidFill>
                <a:latin typeface="Arial"/>
              </a:rPr>
              <a:t>soles</a:t>
            </a:r>
            <a:r>
              <a:rPr lang="de-DE" dirty="0">
                <a:solidFill>
                  <a:srgbClr val="000000"/>
                </a:solidFill>
                <a:latin typeface="Arial"/>
              </a:rPr>
              <a:t> </a:t>
            </a:r>
            <a:r>
              <a:rPr lang="de-DE" dirty="0" err="1">
                <a:solidFill>
                  <a:srgbClr val="000000"/>
                </a:solidFill>
                <a:latin typeface="Arial"/>
              </a:rPr>
              <a:t>ipic</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core</a:t>
            </a:r>
            <a:r>
              <a:rPr lang="de-DE" dirty="0">
                <a:solidFill>
                  <a:srgbClr val="000000"/>
                </a:solidFill>
                <a:latin typeface="Arial"/>
              </a:rPr>
              <a:t>, </a:t>
            </a:r>
            <a:r>
              <a:rPr lang="de-DE" dirty="0" err="1">
                <a:solidFill>
                  <a:srgbClr val="000000"/>
                </a:solidFill>
                <a:latin typeface="Arial"/>
              </a:rPr>
              <a:t>nonsequamium</a:t>
            </a:r>
            <a:r>
              <a:rPr lang="de-DE" dirty="0">
                <a:solidFill>
                  <a:srgbClr val="000000"/>
                </a:solidFill>
                <a:latin typeface="Arial"/>
              </a:rPr>
              <a:t>, </a:t>
            </a:r>
            <a:r>
              <a:rPr lang="de-DE" dirty="0" err="1">
                <a:solidFill>
                  <a:srgbClr val="000000"/>
                </a:solidFill>
                <a:latin typeface="Arial"/>
              </a:rPr>
              <a:t>quaestrum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remquamni</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voluptaecorremperibusant</a:t>
            </a:r>
            <a:r>
              <a:rPr lang="de-DE" dirty="0">
                <a:solidFill>
                  <a:srgbClr val="000000"/>
                </a:solidFill>
                <a:latin typeface="Arial"/>
              </a:rPr>
              <a:t> et </a:t>
            </a:r>
            <a:r>
              <a:rPr lang="de-DE" dirty="0" err="1">
                <a:solidFill>
                  <a:srgbClr val="000000"/>
                </a:solidFill>
                <a:latin typeface="Arial"/>
              </a:rPr>
              <a:t>faceprecusdamharumerocume</a:t>
            </a:r>
            <a:r>
              <a:rPr lang="de-DE" dirty="0">
                <a:solidFill>
                  <a:srgbClr val="000000"/>
                </a:solidFill>
                <a:latin typeface="Arial"/>
              </a:rPr>
              <a: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tor</a:t>
            </a:r>
            <a:r>
              <a:rPr lang="de-DE" dirty="0">
                <a:solidFill>
                  <a:srgbClr val="000000"/>
                </a:solidFill>
                <a:latin typeface="Arial"/>
              </a:rPr>
              <a:t> </a:t>
            </a:r>
            <a:r>
              <a:rPr lang="de-DE" dirty="0" err="1">
                <a:solidFill>
                  <a:srgbClr val="000000"/>
                </a:solidFill>
                <a:latin typeface="Arial"/>
              </a:rPr>
              <a:t>sintur</a:t>
            </a:r>
            <a:r>
              <a:rPr lang="de-DE" dirty="0">
                <a:solidFill>
                  <a:srgbClr val="000000"/>
                </a:solidFill>
                <a:latin typeface="Arial"/>
              </a:rPr>
              <a:t>?</a:t>
            </a:r>
          </a:p>
          <a:p>
            <a:pPr lvl="0"/>
            <a:r>
              <a:rPr lang="de-DE" dirty="0" err="1">
                <a:solidFill>
                  <a:srgbClr val="000000"/>
                </a:solidFill>
                <a:latin typeface="Arial"/>
              </a:rPr>
              <a:t>Lestiasiabime</a:t>
            </a:r>
            <a:r>
              <a:rPr lang="de-DE" dirty="0">
                <a:solidFill>
                  <a:srgbClr val="000000"/>
                </a:solidFill>
                <a:latin typeface="Arial"/>
              </a:rPr>
              <a:t> et </a:t>
            </a:r>
            <a:r>
              <a:rPr lang="de-DE" dirty="0" err="1">
                <a:solidFill>
                  <a:srgbClr val="000000"/>
                </a:solidFill>
                <a:latin typeface="Arial"/>
              </a:rPr>
              <a:t>prasusilessamratem</a:t>
            </a:r>
            <a:r>
              <a:rPr lang="de-DE" dirty="0">
                <a:solidFill>
                  <a:srgbClr val="000000"/>
                </a:solidFill>
                <a:latin typeface="Arial"/>
              </a:rPr>
              <a:t> et </a:t>
            </a:r>
            <a:br>
              <a:rPr lang="de-DE" dirty="0">
                <a:solidFill>
                  <a:srgbClr val="000000"/>
                </a:solidFill>
                <a:latin typeface="Arial"/>
              </a:rPr>
            </a:br>
            <a:r>
              <a:rPr lang="de-DE" dirty="0" err="1">
                <a:solidFill>
                  <a:srgbClr val="000000"/>
                </a:solidFill>
                <a:latin typeface="Arial"/>
              </a:rPr>
              <a:t>Equirepellabiumet</a:t>
            </a:r>
            <a:r>
              <a:rPr lang="de-DE" dirty="0">
                <a:solidFill>
                  <a:srgbClr val="000000"/>
                </a:solidFill>
                <a:latin typeface="Arial"/>
              </a:rPr>
              <a:t>, </a:t>
            </a:r>
            <a:r>
              <a:rPr lang="de-DE" dirty="0" err="1">
                <a:solidFill>
                  <a:srgbClr val="000000"/>
                </a:solidFill>
                <a:latin typeface="Arial"/>
              </a:rPr>
              <a:t>nusapitoptatatusrepuditanonetlitiusabor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quissimuseiumevernamsincturionneseporeptisrehenditat.Quevolorecuptaeiniminimepraeperunturibusandio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dolutemautquiam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corrumexeriorrepedigentiaectaiumaut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occusutemvolut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delitasaut</a:t>
            </a:r>
            <a:r>
              <a:rPr lang="de-DE" dirty="0">
                <a:solidFill>
                  <a:srgbClr val="000000"/>
                </a:solidFill>
                <a:latin typeface="Arial"/>
              </a:rPr>
              <a:t> et </a:t>
            </a:r>
            <a:r>
              <a:rPr lang="de-DE" dirty="0" err="1">
                <a:solidFill>
                  <a:srgbClr val="000000"/>
                </a:solidFill>
                <a:latin typeface="Arial"/>
              </a:rPr>
              <a:t>alisutquuntiumautacculpavolentiusmagnatremideliquiamaceaquid</a:t>
            </a:r>
            <a:r>
              <a:rPr lang="de-DE" dirty="0">
                <a:solidFill>
                  <a:srgbClr val="000000"/>
                </a:solidFill>
                <a:latin typeface="Arial"/>
              </a:rPr>
              <a:t> et </a:t>
            </a:r>
            <a:r>
              <a:rPr lang="de-DE" dirty="0" err="1">
                <a:solidFill>
                  <a:srgbClr val="000000"/>
                </a:solidFill>
                <a:latin typeface="Arial"/>
              </a:rPr>
              <a:t>etvolorromoditaspid</a:t>
            </a:r>
            <a:r>
              <a:rPr lang="de-DE" dirty="0">
                <a:solidFill>
                  <a:srgbClr val="000000"/>
                </a:solidFill>
                <a:latin typeface="Arial"/>
              </a:rPr>
              <a:t> et, </a:t>
            </a:r>
            <a:r>
              <a:rPr lang="de-DE" dirty="0" err="1">
                <a:solidFill>
                  <a:srgbClr val="000000"/>
                </a:solidFill>
                <a:latin typeface="Arial"/>
              </a:rPr>
              <a:t>quoditasintacerumexperitio</a:t>
            </a:r>
            <a:r>
              <a:rPr lang="de-DE" dirty="0">
                <a:solidFill>
                  <a:srgbClr val="000000"/>
                </a:solidFill>
                <a:latin typeface="Arial"/>
              </a:rPr>
              <a:t>. </a:t>
            </a:r>
            <a:r>
              <a:rPr lang="de-DE" dirty="0" err="1">
                <a:solidFill>
                  <a:srgbClr val="000000"/>
                </a:solidFill>
                <a:latin typeface="Arial"/>
              </a:rPr>
              <a:t>Itatursuntutemque</a:t>
            </a:r>
            <a:r>
              <a:rPr lang="de-DE" dirty="0">
                <a:solidFill>
                  <a:srgbClr val="000000"/>
                </a:solidFill>
                <a:latin typeface="Arial"/>
              </a:rPr>
              <a:t> ex </a:t>
            </a:r>
            <a:r>
              <a:rPr lang="de-DE" dirty="0" err="1">
                <a:solidFill>
                  <a:srgbClr val="000000"/>
                </a:solidFill>
                <a:latin typeface="Arial"/>
              </a:rPr>
              <a:t>eaquevoluptaillignissimquiassunderitquenonsequis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p>
          <a:p>
            <a:pPr lvl="0"/>
            <a:r>
              <a:rPr lang="de-DE" dirty="0" err="1">
                <a:solidFill>
                  <a:srgbClr val="000000"/>
                </a:solidFill>
                <a:latin typeface="Arial"/>
              </a:rPr>
              <a:t>Nequiavoloratusci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mosipidellasimust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esequepesedquasdoluptaenimusdandebitasrehentioquiaspero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oditatistemvoloremratemporestivolesciur</a:t>
            </a:r>
            <a:r>
              <a:rPr lang="de-DE" dirty="0">
                <a:solidFill>
                  <a:srgbClr val="000000"/>
                </a:solidFill>
                <a:latin typeface="Arial"/>
              </a:rPr>
              <a:t>?</a:t>
            </a:r>
          </a:p>
          <a:p>
            <a:pPr lvl="0"/>
            <a:r>
              <a:rPr lang="de-DE" dirty="0" err="1">
                <a:solidFill>
                  <a:srgbClr val="000000"/>
                </a:solidFill>
                <a:latin typeface="Arial"/>
              </a:rPr>
              <a:t>Niatharchilliscullateeumaututaboreperiaautdoluptamfaccabo</a:t>
            </a:r>
            <a:r>
              <a:rPr lang="de-DE" dirty="0">
                <a:solidFill>
                  <a:srgbClr val="000000"/>
                </a:solidFill>
                <a:latin typeface="Arial"/>
              </a:rPr>
              <a:t>. </a:t>
            </a:r>
            <a:r>
              <a:rPr lang="de-DE" dirty="0" err="1">
                <a:solidFill>
                  <a:srgbClr val="000000"/>
                </a:solidFill>
                <a:latin typeface="Arial"/>
              </a:rPr>
              <a:t>Otaminiminventurra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eumaccum</a:t>
            </a:r>
            <a:r>
              <a:rPr lang="de-DE" dirty="0">
                <a:solidFill>
                  <a:srgbClr val="000000"/>
                </a:solidFill>
                <a:latin typeface="Arial"/>
              </a:rPr>
              <a:t>, </a:t>
            </a:r>
            <a:r>
              <a:rPr lang="de-DE" dirty="0" err="1">
                <a:solidFill>
                  <a:srgbClr val="000000"/>
                </a:solidFill>
                <a:latin typeface="Arial"/>
              </a:rPr>
              <a:t>nimetofficimi</a:t>
            </a:r>
            <a:r>
              <a:rPr lang="de-DE" dirty="0">
                <a:solidFill>
                  <a:srgbClr val="000000"/>
                </a:solidFill>
                <a:latin typeface="Arial"/>
              </a:rPr>
              <a:t>, </a:t>
            </a:r>
            <a:r>
              <a:rPr lang="de-DE" dirty="0" err="1">
                <a:solidFill>
                  <a:srgbClr val="000000"/>
                </a:solidFill>
                <a:latin typeface="Arial"/>
              </a:rPr>
              <a:t>consequediteumfuga</a:t>
            </a:r>
            <a:r>
              <a:rPr lang="de-DE" dirty="0">
                <a:solidFill>
                  <a:srgbClr val="000000"/>
                </a:solidFill>
                <a:latin typeface="Arial"/>
              </a:rPr>
              <a:t>. Nam, </a:t>
            </a:r>
            <a:r>
              <a:rPr lang="de-DE" dirty="0" err="1">
                <a:solidFill>
                  <a:srgbClr val="000000"/>
                </a:solidFill>
                <a:latin typeface="Arial"/>
              </a:rPr>
              <a:t>quibusmoloraectiusillaborautlaborruminveliquiasequias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doluptaspedismoluptiasadiaaut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pedquisacestaudaepernatumiusvolutaut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voloverovidunturitatetadiorehendiblaboraciur</a:t>
            </a:r>
            <a:r>
              <a:rPr lang="de-DE" dirty="0">
                <a:solidFill>
                  <a:srgbClr val="000000"/>
                </a:solidFill>
                <a:latin typeface="Arial"/>
              </a:rPr>
              <a:t>? </a:t>
            </a:r>
            <a:r>
              <a:rPr lang="de-DE" dirty="0" err="1">
                <a:solidFill>
                  <a:srgbClr val="000000"/>
                </a:solidFill>
                <a:latin typeface="Arial"/>
              </a:rPr>
              <a:t>Quisresciuntemnusimendendaeverumquedem</a:t>
            </a:r>
            <a:r>
              <a:rPr lang="de-DE" dirty="0">
                <a:solidFill>
                  <a:srgbClr val="000000"/>
                </a:solidFill>
                <a:latin typeface="Arial"/>
              </a:rPr>
              <a:t>.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quenonsequatiorro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a:t>
            </a:r>
            <a:r>
              <a:rPr lang="de-DE" dirty="0" err="1">
                <a:solidFill>
                  <a:srgbClr val="000000"/>
                </a:solidFill>
                <a:latin typeface="Arial"/>
              </a:rPr>
              <a:t>sivoluptat</a:t>
            </a:r>
            <a:endParaRPr lang="de-DE" dirty="0">
              <a:solidFill>
                <a:srgbClr val="000000"/>
              </a:solidFill>
              <a:latin typeface="Arial"/>
            </a:endParaRPr>
          </a:p>
          <a:p>
            <a:pPr lvl="0"/>
            <a:r>
              <a:rPr lang="de-DE" dirty="0" err="1">
                <a:solidFill>
                  <a:srgbClr val="000000"/>
                </a:solidFill>
                <a:latin typeface="Arial"/>
              </a:rPr>
              <a:t>Consequoetur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pPr lvl="0"/>
            <a:r>
              <a:rPr lang="de-DE" dirty="0">
                <a:solidFill>
                  <a:srgbClr val="000000"/>
                </a:solidFill>
                <a:latin typeface="Arial"/>
              </a:rPr>
              <a:t>As </a:t>
            </a:r>
            <a:r>
              <a:rPr lang="de-DE" dirty="0" err="1">
                <a:solidFill>
                  <a:srgbClr val="000000"/>
                </a:solidFill>
                <a:latin typeface="Arial"/>
              </a:rPr>
              <a:t>ipsuntetusestexerumilipsandio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nimepratetofficitis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eosaepederiaperatestenosmosanditenit</a:t>
            </a:r>
            <a:r>
              <a:rPr lang="de-DE" dirty="0">
                <a:solidFill>
                  <a:srgbClr val="000000"/>
                </a:solidFill>
                <a:latin typeface="Arial"/>
              </a:rPr>
              <a:t>, </a:t>
            </a:r>
            <a:r>
              <a:rPr lang="de-DE" dirty="0" err="1">
                <a:solidFill>
                  <a:srgbClr val="000000"/>
                </a:solidFill>
                <a:latin typeface="Arial"/>
              </a:rPr>
              <a:t>sandanisidellaminctasdolupta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rerspelictenos</a:t>
            </a:r>
            <a:r>
              <a:rPr lang="de-DE" dirty="0">
                <a:solidFill>
                  <a:srgbClr val="000000"/>
                </a:solidFill>
                <a:latin typeface="Arial"/>
              </a:rPr>
              <a:t> et </a:t>
            </a:r>
            <a:r>
              <a:rPr lang="de-DE" dirty="0" err="1">
                <a:solidFill>
                  <a:srgbClr val="000000"/>
                </a:solidFill>
                <a:latin typeface="Arial"/>
              </a:rPr>
              <a:t>faceraturaboremqueliquisque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a:t>
            </a:r>
          </a:p>
          <a:p>
            <a:pPr lvl="0"/>
            <a:endParaRPr lang="de-DE" dirty="0">
              <a:solidFill>
                <a:srgbClr val="000000"/>
              </a:solidFill>
              <a:latin typeface="Arial"/>
            </a:endParaRPr>
          </a:p>
        </p:txBody>
      </p:sp>
      <p:sp>
        <p:nvSpPr>
          <p:cNvPr id="18" name="Bildplatzhalter 17"/>
          <p:cNvSpPr>
            <a:spLocks noGrp="1"/>
          </p:cNvSpPr>
          <p:nvPr>
            <p:ph type="pic" sz="quarter" idx="18"/>
          </p:nvPr>
        </p:nvSpPr>
        <p:spPr/>
      </p:sp>
      <p:sp>
        <p:nvSpPr>
          <p:cNvPr id="19" name="Textplatzhalter 18"/>
          <p:cNvSpPr>
            <a:spLocks noGrp="1"/>
          </p:cNvSpPr>
          <p:nvPr>
            <p:ph type="body" sz="quarter" idx="19"/>
          </p:nvPr>
        </p:nvSpPr>
        <p:spPr/>
        <p:txBody>
          <a:bodyPr/>
          <a:lstStyle/>
          <a:p>
            <a:endParaRPr lang="de-DE"/>
          </a:p>
        </p:txBody>
      </p:sp>
      <p:sp>
        <p:nvSpPr>
          <p:cNvPr id="11" name="Titel 14"/>
          <p:cNvSpPr>
            <a:spLocks noGrp="1"/>
          </p:cNvSpPr>
          <p:nvPr>
            <p:ph type="title"/>
          </p:nvPr>
        </p:nvSpPr>
        <p:spPr>
          <a:xfrm>
            <a:off x="1656001" y="4824000"/>
            <a:ext cx="26956800" cy="1044000"/>
          </a:xfrm>
        </p:spPr>
        <p:txBody>
          <a:bodyPr/>
          <a:lstStyle/>
          <a:p>
            <a:r>
              <a:rPr lang="de-DE" dirty="0"/>
              <a:t>Überschrift 1 läuft über gesamte Papierbreite</a:t>
            </a:r>
          </a:p>
        </p:txBody>
      </p:sp>
      <p:sp>
        <p:nvSpPr>
          <p:cNvPr id="13" name="Textplatzhalter 15"/>
          <p:cNvSpPr>
            <a:spLocks noGrp="1"/>
          </p:cNvSpPr>
          <p:nvPr>
            <p:ph type="body" sz="quarter" idx="14"/>
          </p:nvPr>
        </p:nvSpPr>
        <p:spPr>
          <a:xfrm>
            <a:off x="1656001" y="7704000"/>
            <a:ext cx="26928000" cy="719139"/>
          </a:xfrm>
        </p:spPr>
        <p:txBody>
          <a:bodyPr/>
          <a:lstStyle/>
          <a:p>
            <a:r>
              <a:rPr lang="de-DE" dirty="0"/>
              <a:t>Überschrift 3 läuft über gesamte Papierbreite oder gemäß Spaltenbreite</a:t>
            </a:r>
          </a:p>
        </p:txBody>
      </p:sp>
      <p:sp>
        <p:nvSpPr>
          <p:cNvPr id="14" name="Textplatzhalter 21"/>
          <p:cNvSpPr>
            <a:spLocks noGrp="1"/>
          </p:cNvSpPr>
          <p:nvPr>
            <p:ph type="body" sz="quarter" idx="15"/>
          </p:nvPr>
        </p:nvSpPr>
        <p:spPr>
          <a:xfrm>
            <a:off x="1656001" y="6768001"/>
            <a:ext cx="26928000" cy="720000"/>
          </a:xfrm>
        </p:spPr>
        <p:txBody>
          <a:bodyPr/>
          <a:lstStyle/>
          <a:p>
            <a:r>
              <a:rPr lang="de-DE" dirty="0"/>
              <a:t>Überschrift 2 läuft über gesamte Papierbreite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ußzeilenplatzhalter 8"/>
          <p:cNvSpPr>
            <a:spLocks noGrp="1"/>
          </p:cNvSpPr>
          <p:nvPr>
            <p:ph type="ftr" sz="quarter" idx="10"/>
          </p:nvPr>
        </p:nvSpPr>
        <p:spPr/>
        <p:txBody>
          <a:bodyPr/>
          <a:lstStyle/>
          <a:p>
            <a:r>
              <a:rPr lang="de-DE"/>
              <a:t>Technische Universität München  </a:t>
            </a:r>
          </a:p>
          <a:p>
            <a:r>
              <a:rPr lang="de-DE"/>
              <a:t>Fakultät für Mustertechnik  </a:t>
            </a:r>
          </a:p>
          <a:p>
            <a:r>
              <a:rPr lang="de-DE"/>
              <a:t>Lehrstuhl für Musterverfahren</a:t>
            </a:r>
            <a:endParaRPr lang="de-DE" dirty="0"/>
          </a:p>
        </p:txBody>
      </p:sp>
      <p:sp>
        <p:nvSpPr>
          <p:cNvPr id="11" name="Bildplatzhalter 10"/>
          <p:cNvSpPr>
            <a:spLocks noGrp="1"/>
          </p:cNvSpPr>
          <p:nvPr>
            <p:ph type="pic" sz="quarter" idx="12"/>
          </p:nvPr>
        </p:nvSpPr>
        <p:spPr/>
      </p:sp>
      <p:sp>
        <p:nvSpPr>
          <p:cNvPr id="7" name="Titel 14"/>
          <p:cNvSpPr>
            <a:spLocks noGrp="1"/>
          </p:cNvSpPr>
          <p:nvPr>
            <p:ph type="title"/>
          </p:nvPr>
        </p:nvSpPr>
        <p:spPr>
          <a:xfrm>
            <a:off x="1656001" y="4824000"/>
            <a:ext cx="26956800" cy="1044000"/>
          </a:xfrm>
        </p:spPr>
        <p:txBody>
          <a:bodyPr/>
          <a:lstStyle/>
          <a:p>
            <a:r>
              <a:rPr lang="de-DE" dirty="0"/>
              <a:t>Überschrift 1 läuft über gesamte Papierbreite</a:t>
            </a:r>
          </a:p>
        </p:txBody>
      </p:sp>
      <p:sp>
        <p:nvSpPr>
          <p:cNvPr id="8" name="Textplatzhalter 15"/>
          <p:cNvSpPr>
            <a:spLocks noGrp="1"/>
          </p:cNvSpPr>
          <p:nvPr>
            <p:ph type="body" sz="quarter" idx="14"/>
          </p:nvPr>
        </p:nvSpPr>
        <p:spPr>
          <a:xfrm>
            <a:off x="1656001" y="7704000"/>
            <a:ext cx="26928000" cy="719139"/>
          </a:xfrm>
        </p:spPr>
        <p:txBody>
          <a:bodyPr/>
          <a:lstStyle/>
          <a:p>
            <a:r>
              <a:rPr lang="de-DE" dirty="0"/>
              <a:t>Überschrift 3 läuft über gesamte Papierbreite oder gemäß Spaltenbreite</a:t>
            </a:r>
          </a:p>
        </p:txBody>
      </p:sp>
      <p:sp>
        <p:nvSpPr>
          <p:cNvPr id="14" name="Textplatzhalter 21"/>
          <p:cNvSpPr>
            <a:spLocks noGrp="1"/>
          </p:cNvSpPr>
          <p:nvPr>
            <p:ph type="body" sz="quarter" idx="15"/>
          </p:nvPr>
        </p:nvSpPr>
        <p:spPr>
          <a:xfrm>
            <a:off x="1656001" y="6768001"/>
            <a:ext cx="26928000" cy="720000"/>
          </a:xfrm>
        </p:spPr>
        <p:txBody>
          <a:bodyPr/>
          <a:lstStyle/>
          <a:p>
            <a:r>
              <a:rPr lang="de-DE" dirty="0"/>
              <a:t>Überschrift 2 läuft über gesamte Papierbreite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Überschrift 1</a:t>
            </a:r>
            <a:br>
              <a:rPr lang="de-DE" dirty="0"/>
            </a:br>
            <a:br>
              <a:rPr lang="de-DE" dirty="0"/>
            </a:br>
            <a:r>
              <a:rPr lang="de-DE" dirty="0"/>
              <a:t>Wählen Sie für Plakate mit wenig Text gerne eine größere Schrift (siehe Auswahl für Überschriften). Aber achten Sie bitte darauf, dass die Schriftgröße Zweck und Gebrauch des Plakats entspricht.</a:t>
            </a:r>
            <a:br>
              <a:rPr lang="de-DE" dirty="0"/>
            </a:br>
            <a:br>
              <a:rPr lang="de-DE" dirty="0"/>
            </a:br>
            <a:r>
              <a:rPr lang="de-DE" dirty="0"/>
              <a:t>Weitere Informationen zum Corporate Design der TUM finden Sie unter www.tum.de/cd</a:t>
            </a:r>
          </a:p>
        </p:txBody>
      </p:sp>
      <p:sp>
        <p:nvSpPr>
          <p:cNvPr id="3" name="Fußzeilenplatzhalter 2"/>
          <p:cNvSpPr>
            <a:spLocks noGrp="1"/>
          </p:cNvSpPr>
          <p:nvPr>
            <p:ph type="ftr" sz="quarter" idx="10"/>
          </p:nvPr>
        </p:nvSpPr>
        <p:spPr/>
        <p:txBody>
          <a:bodyPr/>
          <a:lstStyle/>
          <a:p>
            <a:r>
              <a:rPr lang="de-DE"/>
              <a:t>Technische Universität München  </a:t>
            </a:r>
          </a:p>
          <a:p>
            <a:r>
              <a:rPr lang="de-DE"/>
              <a:t>Fakultät für Mustertechnik  </a:t>
            </a:r>
          </a:p>
          <a:p>
            <a:r>
              <a:rPr lang="de-DE"/>
              <a:t>Lehrstuhl für Musterverfahren</a:t>
            </a:r>
            <a:endParaRPr lang="de-DE" dirty="0"/>
          </a:p>
        </p:txBody>
      </p:sp>
    </p:spTree>
  </p:cSld>
  <p:clrMapOvr>
    <a:masterClrMapping/>
  </p:clrMapOvr>
</p:sld>
</file>

<file path=ppt/theme/theme1.xml><?xml version="1.0" encoding="utf-8"?>
<a:theme xmlns:a="http://schemas.openxmlformats.org/drawingml/2006/main" name="Logo">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043E33C8-7842-4327-B26F-62E87ADF1E62}"/>
    </a:ext>
  </a:extLst>
</a:theme>
</file>

<file path=ppt/theme/theme2.xml><?xml version="1.0" encoding="utf-8"?>
<a:theme xmlns:a="http://schemas.openxmlformats.org/drawingml/2006/main" name="Logo und Drei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EE0CF748-5304-4DB6-BA05-593E4DAB6D2A}"/>
    </a:ext>
  </a:extLst>
</a:theme>
</file>

<file path=ppt/theme/theme3.xml><?xml version="1.0" encoding="utf-8"?>
<a:theme xmlns:a="http://schemas.openxmlformats.org/drawingml/2006/main" name="Logo und Dreizeiler ohne Fußzeile">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CB57486C-0FA1-4A72-BEB0-ABC06B2EE41D}"/>
    </a:ext>
  </a:extLst>
</a:theme>
</file>

<file path=ppt/theme/theme4.xml><?xml version="1.0" encoding="utf-8"?>
<a:theme xmlns:a="http://schemas.openxmlformats.org/drawingml/2006/main" name="Logo und Ein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1E717967-D6A3-4A4B-91C5-E1D28E2B6670}"/>
    </a:ext>
  </a:ext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2111_Wissenschaftliches_Plakat_DIN-A0_Hochformat</Template>
  <TotalTime>0</TotalTime>
  <Words>3577</Words>
  <Application>Microsoft Office PowerPoint</Application>
  <PresentationFormat>Benutzerdefiniert</PresentationFormat>
  <Paragraphs>208</Paragraphs>
  <Slides>6</Slides>
  <Notes>1</Notes>
  <HiddenSlides>0</HiddenSlides>
  <MMClips>0</MMClips>
  <ScaleCrop>false</ScaleCrop>
  <HeadingPairs>
    <vt:vector size="6" baseType="variant">
      <vt:variant>
        <vt:lpstr>Verwendete Schriftarten</vt:lpstr>
      </vt:variant>
      <vt:variant>
        <vt:i4>2</vt:i4>
      </vt:variant>
      <vt:variant>
        <vt:lpstr>Design</vt:lpstr>
      </vt:variant>
      <vt:variant>
        <vt:i4>4</vt:i4>
      </vt:variant>
      <vt:variant>
        <vt:lpstr>Folientitel</vt:lpstr>
      </vt:variant>
      <vt:variant>
        <vt:i4>6</vt:i4>
      </vt:variant>
    </vt:vector>
  </HeadingPairs>
  <TitlesOfParts>
    <vt:vector size="12" baseType="lpstr">
      <vt:lpstr>Arial</vt:lpstr>
      <vt:lpstr>Calibri</vt:lpstr>
      <vt:lpstr>Logo</vt:lpstr>
      <vt:lpstr>Logo und Dreizeiler</vt:lpstr>
      <vt:lpstr>Logo und Dreizeiler ohne Fußzeile</vt:lpstr>
      <vt:lpstr>Logo und Einzeiler</vt:lpstr>
      <vt:lpstr>Überschrift 1 läuft über gesamte Papierbreite</vt:lpstr>
      <vt:lpstr>Überschrift 1 läuft über gesamte Papierbreite</vt:lpstr>
      <vt:lpstr>Überschrift 1 läuft über gesamte Papierbreite</vt:lpstr>
      <vt:lpstr>Überschrift 1 läuft über gesamte Papierbreite</vt:lpstr>
      <vt:lpstr>Überschrift 1 läuft über gesamte Papierbreite</vt:lpstr>
      <vt:lpstr>Überschrift 1  Wählen Sie für Plakate mit wenig Text gerne eine größere Schrift (siehe Auswahl für Überschriften). Aber achten Sie bitte darauf, dass die Schriftgröße Zweck und Gebrauch des Plakats entspricht.  Weitere Informationen zum Corporate Design der TUM finden Sie unter www.tum.de/cd</vt:lpstr>
    </vt:vector>
  </TitlesOfParts>
  <Company>TUM ZIT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Überschrift 1 läuft über gesamte Papierbreite</dc:title>
  <dc:creator>Theresa Bauer</dc:creator>
  <dc:description>Rechteinhaber: Technische Universität München, https://www.tum.de_x000d_
Gestaltung: ediundsepp Gestaltungsgesellschaft, München, http://www.ediundsepp.de_x000d_
Technische Umsetzung: eWorks GmbH, Frankfurt am Main, http://www.eworks.de</dc:description>
  <cp:lastModifiedBy>Theresa Bauer</cp:lastModifiedBy>
  <cp:revision>1</cp:revision>
  <dcterms:created xsi:type="dcterms:W3CDTF">2024-04-24T13:29:07Z</dcterms:created>
  <dcterms:modified xsi:type="dcterms:W3CDTF">2025-05-20T12:09:59Z</dcterms:modified>
</cp:coreProperties>
</file>