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4" r:id="rId2"/>
    <p:sldMasterId id="2147483680" r:id="rId3"/>
    <p:sldMasterId id="2147483668" r:id="rId4"/>
  </p:sldMasterIdLst>
  <p:notesMasterIdLst>
    <p:notesMasterId r:id="rId11"/>
  </p:notesMasterIdLst>
  <p:handoutMasterIdLst>
    <p:handoutMasterId r:id="rId12"/>
  </p:handoutMasterIdLst>
  <p:sldIdLst>
    <p:sldId id="256" r:id="rId5"/>
    <p:sldId id="261" r:id="rId6"/>
    <p:sldId id="262" r:id="rId7"/>
    <p:sldId id="264" r:id="rId8"/>
    <p:sldId id="260" r:id="rId9"/>
    <p:sldId id="263" r:id="rId10"/>
  </p:sldIdLst>
  <p:sldSz cx="42808525" cy="30279975"/>
  <p:notesSz cx="6858000" cy="9144000"/>
  <p:defaultTextStyle>
    <a:defPPr>
      <a:defRPr lang="de-DE"/>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8">
          <p15:clr>
            <a:srgbClr val="A4A3A4"/>
          </p15:clr>
        </p15:guide>
        <p15:guide id="2" pos="13483">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15" d="100"/>
          <a:sy n="15" d="100"/>
        </p:scale>
        <p:origin x="1236" y="92"/>
      </p:cViewPr>
      <p:guideLst>
        <p:guide orient="horz" pos="2098"/>
        <p:guide pos="13483"/>
      </p:guideLst>
    </p:cSldViewPr>
  </p:slideViewPr>
  <p:notesTextViewPr>
    <p:cViewPr>
      <p:scale>
        <a:sx n="100" d="100"/>
        <a:sy n="100" d="100"/>
      </p:scale>
      <p:origin x="0" y="0"/>
    </p:cViewPr>
  </p:notesTextViewPr>
  <p:sorterViewPr>
    <p:cViewPr>
      <p:scale>
        <a:sx n="66" d="100"/>
        <a:sy n="66" d="100"/>
      </p:scale>
      <p:origin x="0" y="9294"/>
    </p:cViewPr>
  </p:sorterViewPr>
  <p:notesViewPr>
    <p:cSldViewPr>
      <p:cViewPr varScale="1">
        <p:scale>
          <a:sx n="67" d="100"/>
          <a:sy n="67" d="100"/>
        </p:scale>
        <p:origin x="-274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7CAD782-B485-49B5-A3BD-4E6E393EC598}" type="datetimeFigureOut">
              <a:rPr lang="de-DE" smtClean="0"/>
              <a:pPr/>
              <a:t>20.05.2025</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603FE17-E0DE-4727-8D0D-916DAE0CA91D}" type="slidenum">
              <a:rPr lang="de-DE" smtClean="0"/>
              <a:pPr/>
              <a:t>‹Nr.›</a:t>
            </a:fld>
            <a:endParaRPr lang="de-DE"/>
          </a:p>
        </p:txBody>
      </p:sp>
    </p:spTree>
    <p:extLst>
      <p:ext uri="{BB962C8B-B14F-4D97-AF65-F5344CB8AC3E}">
        <p14:creationId xmlns:p14="http://schemas.microsoft.com/office/powerpoint/2010/main" val="3249821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79F83A-785F-4360-A784-5014DB85EF80}" type="datetimeFigureOut">
              <a:rPr lang="de-DE" smtClean="0"/>
              <a:pPr/>
              <a:t>20.05.2025</a:t>
            </a:fld>
            <a:endParaRPr lang="de-DE"/>
          </a:p>
        </p:txBody>
      </p:sp>
      <p:sp>
        <p:nvSpPr>
          <p:cNvPr id="4" name="Folienbildplatzhalter 3"/>
          <p:cNvSpPr>
            <a:spLocks noGrp="1" noRot="1" noChangeAspect="1"/>
          </p:cNvSpPr>
          <p:nvPr>
            <p:ph type="sldImg" idx="2"/>
          </p:nvPr>
        </p:nvSpPr>
        <p:spPr>
          <a:xfrm>
            <a:off x="1006475" y="685800"/>
            <a:ext cx="484505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00A50D-30E1-41BB-BFC2-D3D818AB8EF9}" type="slidenum">
              <a:rPr lang="de-DE" smtClean="0"/>
              <a:pPr/>
              <a:t>‹Nr.›</a:t>
            </a:fld>
            <a:endParaRPr lang="de-DE"/>
          </a:p>
        </p:txBody>
      </p:sp>
    </p:spTree>
    <p:extLst>
      <p:ext uri="{BB962C8B-B14F-4D97-AF65-F5344CB8AC3E}">
        <p14:creationId xmlns:p14="http://schemas.microsoft.com/office/powerpoint/2010/main" val="1294748725"/>
      </p:ext>
    </p:extLst>
  </p:cSld>
  <p:clrMap bg1="lt1" tx1="dk1" bg2="lt2" tx2="dk2" accent1="accent1" accent2="accent2" accent3="accent3" accent4="accent4" accent5="accent5" accent6="accent6" hlink="hlink" folHlink="folHlink"/>
  <p:notesStyle>
    <a:lvl1pPr marL="0" algn="l" defTabSz="4176431" rtl="0" eaLnBrk="1" latinLnBrk="0" hangingPunct="1">
      <a:defRPr sz="5500" kern="1200">
        <a:solidFill>
          <a:schemeClr val="tx1"/>
        </a:solidFill>
        <a:latin typeface="+mn-lt"/>
        <a:ea typeface="+mn-ea"/>
        <a:cs typeface="+mn-cs"/>
      </a:defRPr>
    </a:lvl1pPr>
    <a:lvl2pPr marL="2088215" algn="l" defTabSz="4176431" rtl="0" eaLnBrk="1" latinLnBrk="0" hangingPunct="1">
      <a:defRPr sz="5500" kern="1200">
        <a:solidFill>
          <a:schemeClr val="tx1"/>
        </a:solidFill>
        <a:latin typeface="+mn-lt"/>
        <a:ea typeface="+mn-ea"/>
        <a:cs typeface="+mn-cs"/>
      </a:defRPr>
    </a:lvl2pPr>
    <a:lvl3pPr marL="4176431" algn="l" defTabSz="4176431" rtl="0" eaLnBrk="1" latinLnBrk="0" hangingPunct="1">
      <a:defRPr sz="5500" kern="1200">
        <a:solidFill>
          <a:schemeClr val="tx1"/>
        </a:solidFill>
        <a:latin typeface="+mn-lt"/>
        <a:ea typeface="+mn-ea"/>
        <a:cs typeface="+mn-cs"/>
      </a:defRPr>
    </a:lvl3pPr>
    <a:lvl4pPr marL="6264646" algn="l" defTabSz="4176431" rtl="0" eaLnBrk="1" latinLnBrk="0" hangingPunct="1">
      <a:defRPr sz="5500" kern="1200">
        <a:solidFill>
          <a:schemeClr val="tx1"/>
        </a:solidFill>
        <a:latin typeface="+mn-lt"/>
        <a:ea typeface="+mn-ea"/>
        <a:cs typeface="+mn-cs"/>
      </a:defRPr>
    </a:lvl4pPr>
    <a:lvl5pPr marL="8352861" algn="l" defTabSz="4176431" rtl="0" eaLnBrk="1" latinLnBrk="0" hangingPunct="1">
      <a:defRPr sz="5500" kern="1200">
        <a:solidFill>
          <a:schemeClr val="tx1"/>
        </a:solidFill>
        <a:latin typeface="+mn-lt"/>
        <a:ea typeface="+mn-ea"/>
        <a:cs typeface="+mn-cs"/>
      </a:defRPr>
    </a:lvl5pPr>
    <a:lvl6pPr marL="10441076" algn="l" defTabSz="4176431" rtl="0" eaLnBrk="1" latinLnBrk="0" hangingPunct="1">
      <a:defRPr sz="5500" kern="1200">
        <a:solidFill>
          <a:schemeClr val="tx1"/>
        </a:solidFill>
        <a:latin typeface="+mn-lt"/>
        <a:ea typeface="+mn-ea"/>
        <a:cs typeface="+mn-cs"/>
      </a:defRPr>
    </a:lvl6pPr>
    <a:lvl7pPr marL="12529292" algn="l" defTabSz="4176431" rtl="0" eaLnBrk="1" latinLnBrk="0" hangingPunct="1">
      <a:defRPr sz="5500" kern="1200">
        <a:solidFill>
          <a:schemeClr val="tx1"/>
        </a:solidFill>
        <a:latin typeface="+mn-lt"/>
        <a:ea typeface="+mn-ea"/>
        <a:cs typeface="+mn-cs"/>
      </a:defRPr>
    </a:lvl7pPr>
    <a:lvl8pPr marL="14617507" algn="l" defTabSz="4176431" rtl="0" eaLnBrk="1" latinLnBrk="0" hangingPunct="1">
      <a:defRPr sz="5500" kern="1200">
        <a:solidFill>
          <a:schemeClr val="tx1"/>
        </a:solidFill>
        <a:latin typeface="+mn-lt"/>
        <a:ea typeface="+mn-ea"/>
        <a:cs typeface="+mn-cs"/>
      </a:defRPr>
    </a:lvl8pPr>
    <a:lvl9pPr marL="16705722" algn="l" defTabSz="4176431" rtl="0" eaLnBrk="1" latinLnBrk="0" hangingPunct="1">
      <a:defRPr sz="55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3 Spalte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1656000" y="8784000"/>
            <a:ext cx="39492000" cy="18432000"/>
          </a:xfrm>
          <a:prstGeom prst="rect">
            <a:avLst/>
          </a:prstGeom>
        </p:spPr>
        <p:txBody>
          <a:bodyPr lIns="0" tIns="504000" rIns="0" bIns="0" numCol="3" spcCol="648000"/>
          <a:lstStyle>
            <a:lvl1pPr marL="0" indent="0" algn="l" rtl="0">
              <a:lnSpc>
                <a:spcPts val="3200"/>
              </a:lnSpc>
              <a:spcBef>
                <a:spcPts val="0"/>
              </a:spcBef>
              <a:spcAft>
                <a:spcPts val="3200"/>
              </a:spcAft>
              <a:buFont typeface="Arial" pitchFamily="34" charset="0"/>
              <a:buNone/>
              <a:defRPr b="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r>
              <a:rPr lang="de-DE" sz="2500" kern="1200" baseline="0" dirty="0">
                <a:solidFill>
                  <a:srgbClr val="000000"/>
                </a:solidFill>
                <a:latin typeface="Arial"/>
              </a:rPr>
              <a:t> </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a:t>
            </a:r>
            <a:r>
              <a:rPr lang="de-DE" sz="2500" kern="1200" baseline="0" dirty="0">
                <a:solidFill>
                  <a:srgbClr val="000000"/>
                </a:solidFill>
                <a:latin typeface="Arial"/>
              </a:rPr>
              <a:t> </a:t>
            </a:r>
            <a:r>
              <a:rPr lang="de-DE" sz="2500" kern="1200" baseline="0" dirty="0" err="1">
                <a:solidFill>
                  <a:srgbClr val="000000"/>
                </a:solidFill>
                <a:latin typeface="Arial"/>
              </a:rPr>
              <a:t>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a:t>
            </a:r>
            <a:r>
              <a:rPr lang="de-DE" sz="2500" kern="1200" baseline="0" dirty="0">
                <a:solidFill>
                  <a:srgbClr val="000000"/>
                </a:solidFill>
                <a:latin typeface="Arial"/>
              </a:rPr>
              <a:t> </a:t>
            </a:r>
            <a:r>
              <a:rPr lang="de-DE" sz="2500" kern="1200" baseline="0" dirty="0" err="1">
                <a:solidFill>
                  <a:srgbClr val="000000"/>
                </a:solidFill>
                <a:latin typeface="Arial"/>
              </a:rPr>
              <a:t>umquod</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a:t>
            </a:r>
            <a:r>
              <a:rPr lang="de-DE" sz="2500" kern="1200" baseline="0" dirty="0">
                <a:solidFill>
                  <a:srgbClr val="000000"/>
                </a:solidFill>
                <a:latin typeface="Arial"/>
              </a:rPr>
              <a:t> </a:t>
            </a:r>
            <a:r>
              <a:rPr lang="de-DE" sz="2500" kern="1200" baseline="0" dirty="0" err="1">
                <a:solidFill>
                  <a:srgbClr val="000000"/>
                </a:solidFill>
                <a:latin typeface="Arial"/>
              </a:rPr>
              <a:t>volum</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a:t>
            </a:r>
            <a:r>
              <a:rPr lang="de-DE" sz="2500" kern="1200" baseline="0" dirty="0">
                <a:solidFill>
                  <a:srgbClr val="000000"/>
                </a:solidFill>
                <a:latin typeface="Arial"/>
              </a:rPr>
              <a:t> </a:t>
            </a:r>
            <a:r>
              <a:rPr lang="de-DE" sz="2500" kern="1200" baseline="0" dirty="0" err="1">
                <a:solidFill>
                  <a:srgbClr val="000000"/>
                </a:solidFill>
                <a:latin typeface="Arial"/>
              </a:rPr>
              <a:t>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elitatur</a:t>
            </a:r>
            <a:r>
              <a:rPr lang="de-DE" sz="2500" kern="1200" baseline="0" dirty="0">
                <a:solidFill>
                  <a:srgbClr val="000000"/>
                </a:solidFill>
                <a:latin typeface="Arial"/>
              </a:rPr>
              <a:t>, ex </a:t>
            </a:r>
            <a:r>
              <a:rPr lang="de-DE" sz="2500" kern="1200" baseline="0" dirty="0" err="1">
                <a:solidFill>
                  <a:srgbClr val="000000"/>
                </a:solidFill>
                <a:latin typeface="Arial"/>
              </a:rPr>
              <a:t>experep</a:t>
            </a:r>
            <a:r>
              <a:rPr lang="de-DE" sz="2500" kern="1200" baseline="0" dirty="0">
                <a:solidFill>
                  <a:srgbClr val="000000"/>
                </a:solidFill>
                <a:latin typeface="Arial"/>
              </a:rPr>
              <a:t> </a:t>
            </a:r>
            <a:r>
              <a:rPr lang="de-DE" sz="2500" kern="1200" baseline="0" dirty="0" err="1">
                <a:solidFill>
                  <a:srgbClr val="000000"/>
                </a:solidFill>
                <a:latin typeface="Arial"/>
              </a:rPr>
              <a:t>elibus</a:t>
            </a:r>
            <a:r>
              <a:rPr lang="de-DE" sz="2500" kern="1200" baseline="0" dirty="0">
                <a:solidFill>
                  <a:srgbClr val="000000"/>
                </a:solidFill>
                <a:latin typeface="Arial"/>
              </a:rPr>
              <a:t>, </a:t>
            </a:r>
            <a:r>
              <a:rPr lang="de-DE" sz="2500" kern="1200" baseline="0" dirty="0" err="1">
                <a:solidFill>
                  <a:srgbClr val="000000"/>
                </a:solidFill>
                <a:latin typeface="Arial"/>
              </a:rPr>
              <a:t>officius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inciam</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tureictest</a:t>
            </a:r>
            <a:r>
              <a:rPr lang="de-DE" sz="2500" kern="1200" baseline="0" dirty="0">
                <a:solidFill>
                  <a:srgbClr val="000000"/>
                </a:solidFill>
                <a:latin typeface="Arial"/>
              </a:rPr>
              <a:t> </a:t>
            </a:r>
            <a:r>
              <a:rPr lang="de-DE" sz="2500" kern="1200" baseline="0" dirty="0" err="1">
                <a:solidFill>
                  <a:srgbClr val="000000"/>
                </a:solidFill>
                <a:latin typeface="Arial"/>
              </a:rPr>
              <a:t>vererenienda</a:t>
            </a:r>
            <a:r>
              <a:rPr lang="de-DE" sz="2500" kern="1200" baseline="0" dirty="0">
                <a:solidFill>
                  <a:srgbClr val="000000"/>
                </a:solidFill>
                <a:latin typeface="Arial"/>
              </a:rPr>
              <a:t> pro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ullande</a:t>
            </a:r>
            <a:r>
              <a:rPr lang="de-DE" sz="2500" kern="1200" baseline="0" dirty="0">
                <a:solidFill>
                  <a:srgbClr val="000000"/>
                </a:solidFill>
                <a:latin typeface="Arial"/>
              </a:rPr>
              <a:t> </a:t>
            </a:r>
            <a:r>
              <a:rPr lang="de-DE" sz="2500" kern="1200" baseline="0" dirty="0" err="1">
                <a:solidFill>
                  <a:srgbClr val="000000"/>
                </a:solidFill>
                <a:latin typeface="Arial"/>
              </a:rPr>
              <a:t>eaqui</a:t>
            </a:r>
            <a:r>
              <a:rPr lang="de-DE" sz="2500" kern="1200" baseline="0" dirty="0">
                <a:solidFill>
                  <a:srgbClr val="000000"/>
                </a:solidFill>
                <a:latin typeface="Arial"/>
              </a:rPr>
              <a:t> </a:t>
            </a:r>
            <a:r>
              <a:rPr lang="de-DE" sz="2500" kern="1200" baseline="0" dirty="0" err="1">
                <a:solidFill>
                  <a:srgbClr val="000000"/>
                </a:solidFill>
                <a:latin typeface="Arial"/>
              </a:rPr>
              <a:t>toritionsed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voloriorem</a:t>
            </a:r>
            <a:r>
              <a:rPr lang="de-DE" sz="2500" kern="1200" baseline="0" dirty="0">
                <a:solidFill>
                  <a:srgbClr val="000000"/>
                </a:solidFill>
                <a:latin typeface="Arial"/>
              </a:rPr>
              <a:t> </a:t>
            </a:r>
            <a:r>
              <a:rPr lang="de-DE" sz="2500" kern="1200" baseline="0" dirty="0" err="1">
                <a:solidFill>
                  <a:srgbClr val="000000"/>
                </a:solidFill>
                <a:latin typeface="Arial"/>
              </a:rPr>
              <a:t>harum</a:t>
            </a:r>
            <a:r>
              <a:rPr lang="de-DE" sz="2500" kern="1200" baseline="0" dirty="0">
                <a:solidFill>
                  <a:srgbClr val="000000"/>
                </a:solidFill>
                <a:latin typeface="Arial"/>
              </a:rPr>
              <a:t> am </a:t>
            </a:r>
            <a:r>
              <a:rPr lang="de-DE" sz="2500" kern="1200" baseline="0" dirty="0" err="1">
                <a:solidFill>
                  <a:srgbClr val="000000"/>
                </a:solidFill>
                <a:latin typeface="Arial"/>
              </a:rPr>
              <a:t>sitiossiti</a:t>
            </a:r>
            <a:r>
              <a:rPr lang="de-DE" sz="2500" kern="1200" baseline="0" dirty="0">
                <a:solidFill>
                  <a:srgbClr val="000000"/>
                </a:solidFill>
                <a:latin typeface="Arial"/>
              </a:rPr>
              <a:t> </a:t>
            </a:r>
            <a:r>
              <a:rPr lang="de-DE" sz="2500" kern="1200" baseline="0" dirty="0" err="1">
                <a:solidFill>
                  <a:srgbClr val="000000"/>
                </a:solidFill>
                <a:latin typeface="Arial"/>
              </a:rPr>
              <a:t>ilit</a:t>
            </a:r>
            <a:r>
              <a:rPr lang="de-DE" sz="2500" kern="1200" baseline="0" dirty="0">
                <a:solidFill>
                  <a:srgbClr val="000000"/>
                </a:solidFill>
                <a:latin typeface="Arial"/>
              </a:rPr>
              <a:t> </a:t>
            </a:r>
            <a:r>
              <a:rPr lang="de-DE" sz="2500" kern="1200" baseline="0" dirty="0" err="1">
                <a:solidFill>
                  <a:srgbClr val="000000"/>
                </a:solidFill>
                <a:latin typeface="Arial"/>
              </a:rPr>
              <a:t>mollorum</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eatias</a:t>
            </a:r>
            <a:r>
              <a:rPr lang="de-DE" sz="2500" kern="1200" baseline="0" dirty="0">
                <a:solidFill>
                  <a:srgbClr val="000000"/>
                </a:solidFill>
                <a:latin typeface="Arial"/>
              </a:rPr>
              <a:t> </a:t>
            </a:r>
            <a:r>
              <a:rPr lang="de-DE" sz="2500" kern="1200" baseline="0" dirty="0" err="1">
                <a:solidFill>
                  <a:srgbClr val="000000"/>
                </a:solidFill>
                <a:latin typeface="Arial"/>
              </a:rPr>
              <a:t>sim</a:t>
            </a:r>
            <a:r>
              <a:rPr lang="de-DE" sz="2500" kern="1200" baseline="0" dirty="0">
                <a:solidFill>
                  <a:srgbClr val="000000"/>
                </a:solidFill>
                <a:latin typeface="Arial"/>
              </a:rPr>
              <a: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mint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plitasped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volesti</a:t>
            </a:r>
            <a:r>
              <a:rPr lang="de-DE" sz="2500" kern="1200" baseline="0" dirty="0">
                <a:solidFill>
                  <a:srgbClr val="000000"/>
                </a:solidFill>
                <a:latin typeface="Arial"/>
              </a:rPr>
              <a:t> </a:t>
            </a:r>
            <a:r>
              <a:rPr lang="de-DE" sz="2500" kern="1200" baseline="0" dirty="0" err="1">
                <a:solidFill>
                  <a:srgbClr val="000000"/>
                </a:solidFill>
                <a:latin typeface="Arial"/>
              </a:rPr>
              <a:t>quamusa</a:t>
            </a:r>
            <a:r>
              <a:rPr lang="de-DE" sz="2500" kern="1200" baseline="0" dirty="0">
                <a:solidFill>
                  <a:srgbClr val="000000"/>
                </a:solidFill>
                <a:latin typeface="Arial"/>
              </a:rPr>
              <a:t> </a:t>
            </a:r>
            <a:r>
              <a:rPr lang="de-DE" sz="2500" kern="1200" baseline="0" dirty="0" err="1">
                <a:solidFill>
                  <a:srgbClr val="000000"/>
                </a:solidFill>
                <a:latin typeface="Arial"/>
              </a:rPr>
              <a:t>verionseque</a:t>
            </a:r>
            <a:r>
              <a:rPr lang="de-DE" sz="2500" kern="1200" baseline="0" dirty="0">
                <a:solidFill>
                  <a:srgbClr val="000000"/>
                </a:solidFill>
                <a:latin typeface="Arial"/>
              </a:rPr>
              <a:t> </a:t>
            </a:r>
            <a:r>
              <a:rPr lang="de-DE" sz="2500" kern="1200" baseline="0" dirty="0" err="1">
                <a:solidFill>
                  <a:srgbClr val="000000"/>
                </a:solidFill>
                <a:latin typeface="Arial"/>
              </a:rPr>
              <a:t>senim</a:t>
            </a:r>
            <a:r>
              <a:rPr lang="de-DE" sz="2500" kern="1200" baseline="0" dirty="0">
                <a:solidFill>
                  <a:srgbClr val="000000"/>
                </a:solidFill>
                <a:latin typeface="Arial"/>
              </a:rPr>
              <a:t> et </a:t>
            </a:r>
            <a:r>
              <a:rPr lang="de-DE" sz="2500" kern="1200" baseline="0" dirty="0" err="1">
                <a:solidFill>
                  <a:srgbClr val="000000"/>
                </a:solidFill>
                <a:latin typeface="Arial"/>
              </a:rPr>
              <a:t>excea</a:t>
            </a:r>
            <a:r>
              <a:rPr lang="de-DE" sz="2500" kern="1200" baseline="0" dirty="0">
                <a:solidFill>
                  <a:srgbClr val="000000"/>
                </a:solidFill>
                <a:latin typeface="Arial"/>
              </a:rPr>
              <a:t> </a:t>
            </a:r>
            <a:r>
              <a:rPr lang="de-DE" sz="2500" kern="1200" baseline="0" dirty="0" err="1">
                <a:solidFill>
                  <a:srgbClr val="000000"/>
                </a:solidFill>
                <a:latin typeface="Arial"/>
              </a:rPr>
              <a:t>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quunt</a:t>
            </a:r>
            <a:r>
              <a:rPr lang="de-DE" sz="2500" kern="1200" baseline="0" dirty="0">
                <a:solidFill>
                  <a:srgbClr val="000000"/>
                </a:solidFill>
                <a:latin typeface="Arial"/>
              </a:rPr>
              <a:t> ex </a:t>
            </a:r>
            <a:r>
              <a:rPr lang="de-DE" sz="2500" kern="1200" baseline="0" dirty="0" err="1">
                <a:solidFill>
                  <a:srgbClr val="000000"/>
                </a:solidFill>
                <a:latin typeface="Arial"/>
              </a:rPr>
              <a:t>exped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doloresed</a:t>
            </a:r>
            <a:r>
              <a:rPr lang="de-DE" sz="2500" kern="1200" baseline="0" dirty="0">
                <a:solidFill>
                  <a:srgbClr val="000000"/>
                </a:solidFill>
                <a:latin typeface="Arial"/>
              </a:rPr>
              <a:t> </a:t>
            </a:r>
            <a:r>
              <a:rPr lang="de-DE" sz="2500" kern="1200" baseline="0" dirty="0" err="1">
                <a:solidFill>
                  <a:srgbClr val="000000"/>
                </a:solidFill>
                <a:latin typeface="Arial"/>
              </a:rPr>
              <a:t>quam</a:t>
            </a:r>
            <a:r>
              <a:rPr lang="de-DE" sz="2500" kern="1200" baseline="0" dirty="0">
                <a:solidFill>
                  <a:srgbClr val="000000"/>
                </a:solidFill>
                <a:latin typeface="Arial"/>
              </a:rPr>
              <a:t> </a:t>
            </a:r>
            <a:r>
              <a:rPr lang="de-DE" sz="2500" kern="1200" baseline="0" dirty="0" err="1">
                <a:solidFill>
                  <a:srgbClr val="000000"/>
                </a:solidFill>
                <a:latin typeface="Arial"/>
              </a:rPr>
              <a:t>fugiamus</a:t>
            </a:r>
            <a:r>
              <a:rPr lang="de-DE" sz="2500" kern="1200" baseline="0" dirty="0">
                <a:solidFill>
                  <a:srgbClr val="000000"/>
                </a:solidFill>
                <a:latin typeface="Arial"/>
              </a:rPr>
              <a:t> </a:t>
            </a:r>
            <a:r>
              <a:rPr lang="de-DE" sz="2500" kern="1200" baseline="0" dirty="0" err="1">
                <a:solidFill>
                  <a:srgbClr val="000000"/>
                </a:solidFill>
                <a:latin typeface="Arial"/>
              </a:rPr>
              <a:t>reperem</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ipsam</a:t>
            </a:r>
            <a:r>
              <a:rPr lang="de-DE" sz="2500" kern="1200" baseline="0" dirty="0">
                <a:solidFill>
                  <a:srgbClr val="000000"/>
                </a:solidFill>
                <a:latin typeface="Arial"/>
              </a:rPr>
              <a:t> </a:t>
            </a:r>
            <a:r>
              <a:rPr lang="de-DE" sz="2500" kern="1200" baseline="0" dirty="0" err="1">
                <a:solidFill>
                  <a:srgbClr val="000000"/>
                </a:solidFill>
                <a:latin typeface="Arial"/>
              </a:rPr>
              <a:t>audi</a:t>
            </a:r>
            <a:r>
              <a:rPr lang="de-DE" sz="2500" kern="1200" baseline="0" dirty="0">
                <a:solidFill>
                  <a:srgbClr val="000000"/>
                </a:solidFill>
                <a:latin typeface="Arial"/>
              </a:rPr>
              <a:t> </a:t>
            </a:r>
            <a:r>
              <a:rPr lang="de-DE" sz="2500" kern="1200" baseline="0" dirty="0" err="1">
                <a:solidFill>
                  <a:srgbClr val="000000"/>
                </a:solidFill>
                <a:latin typeface="Arial"/>
              </a:rPr>
              <a:t>apicili</a:t>
            </a:r>
            <a:r>
              <a:rPr lang="de-DE" sz="2500" kern="1200" baseline="0" dirty="0">
                <a:solidFill>
                  <a:srgbClr val="000000"/>
                </a:solidFill>
                <a:latin typeface="Arial"/>
              </a:rPr>
              <a:t> </a:t>
            </a:r>
            <a:r>
              <a:rPr lang="de-DE" sz="2500" kern="1200" baseline="0" dirty="0" err="1">
                <a:solidFill>
                  <a:srgbClr val="000000"/>
                </a:solidFill>
                <a:latin typeface="Arial"/>
              </a:rPr>
              <a:t>busam</a:t>
            </a:r>
            <a:r>
              <a:rPr lang="de-DE" sz="2500" kern="1200" baseline="0" dirty="0">
                <a:solidFill>
                  <a:srgbClr val="000000"/>
                </a:solidFill>
                <a:latin typeface="Arial"/>
              </a:rPr>
              <a:t>, </a:t>
            </a:r>
            <a:r>
              <a:rPr lang="de-DE" sz="2500" kern="1200" baseline="0" dirty="0" err="1">
                <a:solidFill>
                  <a:srgbClr val="000000"/>
                </a:solidFill>
                <a:latin typeface="Arial"/>
              </a:rPr>
              <a:t>eostionsedi</a:t>
            </a:r>
            <a:r>
              <a:rPr lang="de-DE" sz="2500" kern="1200" baseline="0" dirty="0">
                <a:solidFill>
                  <a:srgbClr val="000000"/>
                </a:solidFill>
                <a:latin typeface="Arial"/>
              </a:rPr>
              <a:t> </a:t>
            </a:r>
            <a:r>
              <a:rPr lang="de-DE" sz="2500" kern="1200" baseline="0" dirty="0" err="1">
                <a:solidFill>
                  <a:srgbClr val="000000"/>
                </a:solidFill>
                <a:latin typeface="Arial"/>
              </a:rPr>
              <a:t>doluptiur</a:t>
            </a:r>
            <a:r>
              <a:rPr lang="de-DE" sz="2500" kern="1200" baseline="0" dirty="0">
                <a:solidFill>
                  <a:srgbClr val="000000"/>
                </a:solidFill>
                <a:latin typeface="Arial"/>
              </a:rPr>
              <a:t> </a:t>
            </a:r>
            <a:r>
              <a:rPr lang="de-DE" sz="2500" kern="1200" baseline="0" dirty="0" err="1">
                <a:solidFill>
                  <a:srgbClr val="000000"/>
                </a:solidFill>
                <a:latin typeface="Arial"/>
              </a:rPr>
              <a:t>restestia</a:t>
            </a:r>
            <a:r>
              <a:rPr lang="de-DE" sz="2500" kern="1200" baseline="0" dirty="0">
                <a:solidFill>
                  <a:srgbClr val="000000"/>
                </a:solidFill>
                <a:latin typeface="Arial"/>
              </a:rPr>
              <a:t> </a:t>
            </a:r>
            <a:r>
              <a:rPr lang="de-DE" sz="2500" kern="1200" baseline="0" dirty="0" err="1">
                <a:solidFill>
                  <a:srgbClr val="000000"/>
                </a:solidFill>
                <a:latin typeface="Arial"/>
              </a:rPr>
              <a:t>volent</a:t>
            </a:r>
            <a:r>
              <a:rPr lang="de-DE" sz="2500" kern="1200" baseline="0" dirty="0">
                <a:solidFill>
                  <a:srgbClr val="000000"/>
                </a:solidFill>
                <a:latin typeface="Arial"/>
              </a:rPr>
              <a:t> </a:t>
            </a:r>
            <a:r>
              <a:rPr lang="de-DE" sz="2500" kern="1200" baseline="0" dirty="0" err="1">
                <a:solidFill>
                  <a:srgbClr val="000000"/>
                </a:solidFill>
                <a:latin typeface="Arial"/>
              </a:rPr>
              <a:t>pra</a:t>
            </a:r>
            <a:r>
              <a:rPr lang="de-DE" sz="2500" kern="1200" baseline="0" dirty="0">
                <a:solidFill>
                  <a:srgbClr val="000000"/>
                </a:solidFill>
                <a:latin typeface="Arial"/>
              </a:rPr>
              <a:t> </a:t>
            </a:r>
            <a:r>
              <a:rPr lang="de-DE" sz="2500" kern="1200" baseline="0" dirty="0" err="1">
                <a:solidFill>
                  <a:srgbClr val="000000"/>
                </a:solidFill>
                <a:latin typeface="Arial"/>
              </a:rPr>
              <a:t>denda</a:t>
            </a:r>
            <a:r>
              <a:rPr lang="de-DE" sz="2500" kern="1200" baseline="0" dirty="0">
                <a:solidFill>
                  <a:srgbClr val="000000"/>
                </a:solidFill>
                <a:latin typeface="Arial"/>
              </a:rPr>
              <a:t> </a:t>
            </a:r>
            <a:r>
              <a:rPr lang="de-DE" sz="2500" kern="1200" baseline="0" dirty="0" err="1">
                <a:solidFill>
                  <a:srgbClr val="000000"/>
                </a:solidFill>
                <a:latin typeface="Arial"/>
              </a:rPr>
              <a:t>iur</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a:t>
            </a:r>
            <a:r>
              <a:rPr lang="de-DE" sz="2500" kern="1200" baseline="0" dirty="0" err="1">
                <a:solidFill>
                  <a:srgbClr val="000000"/>
                </a:solidFill>
                <a:latin typeface="Arial"/>
              </a:rPr>
              <a:t>verspel</a:t>
            </a:r>
            <a:r>
              <a:rPr lang="de-DE" sz="2500" kern="1200" baseline="0" dirty="0">
                <a:solidFill>
                  <a:srgbClr val="000000"/>
                </a:solidFill>
                <a:latin typeface="Arial"/>
              </a:rPr>
              <a:t> </a:t>
            </a:r>
            <a:r>
              <a:rPr lang="de-DE" sz="2500" kern="1200" baseline="0" dirty="0" err="1">
                <a:solidFill>
                  <a:srgbClr val="000000"/>
                </a:solidFill>
                <a:latin typeface="Arial"/>
              </a:rPr>
              <a:t>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a:t>
            </a:r>
            <a:r>
              <a:rPr lang="de-DE" sz="2500" kern="1200" baseline="0" dirty="0">
                <a:solidFill>
                  <a:srgbClr val="000000"/>
                </a:solidFill>
                <a:latin typeface="Arial"/>
              </a:rPr>
              <a:t> </a:t>
            </a:r>
            <a:r>
              <a:rPr lang="de-DE" sz="2500" kern="1200" baseline="0" dirty="0" err="1">
                <a:solidFill>
                  <a:srgbClr val="000000"/>
                </a:solidFill>
                <a:latin typeface="Arial"/>
              </a:rPr>
              <a:t>rovitat</a:t>
            </a:r>
            <a:r>
              <a:rPr lang="de-DE" sz="2500" kern="1200" baseline="0" dirty="0">
                <a:solidFill>
                  <a:srgbClr val="000000"/>
                </a:solidFill>
                <a:latin typeface="Arial"/>
              </a:rPr>
              <a:t> </a:t>
            </a:r>
            <a:r>
              <a:rPr lang="de-DE" sz="2500" kern="1200" baseline="0" dirty="0" err="1">
                <a:solidFill>
                  <a:srgbClr val="000000"/>
                </a:solidFill>
                <a:latin typeface="Arial"/>
              </a:rPr>
              <a:t>isquidi</a:t>
            </a:r>
            <a:r>
              <a:rPr lang="de-DE" sz="2500" kern="1200" baseline="0" dirty="0">
                <a:solidFill>
                  <a:srgbClr val="000000"/>
                </a:solidFill>
                <a:latin typeface="Arial"/>
              </a:rPr>
              <a:t> </a:t>
            </a:r>
            <a:r>
              <a:rPr lang="de-DE" sz="2500" kern="1200" baseline="0" dirty="0" err="1">
                <a:solidFill>
                  <a:srgbClr val="000000"/>
                </a:solidFill>
                <a:latin typeface="Arial"/>
              </a:rPr>
              <a:t>gendus</a:t>
            </a:r>
            <a:r>
              <a:rPr lang="de-DE" sz="2500" kern="1200" baseline="0" dirty="0">
                <a:solidFill>
                  <a:srgbClr val="000000"/>
                </a:solidFill>
                <a:latin typeface="Arial"/>
              </a:rPr>
              <a:t> </a:t>
            </a:r>
            <a:r>
              <a:rPr lang="de-DE" sz="2500" kern="1200" baseline="0" dirty="0" err="1">
                <a:solidFill>
                  <a:srgbClr val="000000"/>
                </a:solidFill>
                <a:latin typeface="Arial"/>
              </a:rPr>
              <a:t>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a:t>
            </a:r>
            <a:r>
              <a:rPr lang="de-DE" sz="2500" kern="1200" baseline="0" dirty="0">
                <a:solidFill>
                  <a:srgbClr val="000000"/>
                </a:solidFill>
                <a:latin typeface="Arial"/>
              </a:rPr>
              <a:t> </a:t>
            </a:r>
            <a:r>
              <a:rPr lang="de-DE" sz="2500" kern="1200" baseline="0" dirty="0" err="1">
                <a:solidFill>
                  <a:srgbClr val="000000"/>
                </a:solidFill>
                <a:latin typeface="Arial"/>
              </a:rPr>
              <a:t>molore</a:t>
            </a:r>
            <a:r>
              <a:rPr lang="de-DE" sz="2500" kern="1200" baseline="0" dirty="0">
                <a:solidFill>
                  <a:srgbClr val="000000"/>
                </a:solidFill>
                <a:latin typeface="Arial"/>
              </a:rPr>
              <a:t> </a:t>
            </a:r>
            <a:r>
              <a:rPr lang="de-DE" sz="2500" kern="1200" baseline="0" dirty="0" err="1">
                <a:solidFill>
                  <a:srgbClr val="000000"/>
                </a:solidFill>
                <a:latin typeface="Arial"/>
              </a:rPr>
              <a:t>cuptatur</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t>
            </a:r>
            <a:r>
              <a:rPr lang="de-DE" sz="2500" kern="1200" baseline="0" dirty="0">
                <a:solidFill>
                  <a:srgbClr val="000000"/>
                </a:solidFill>
                <a:latin typeface="Arial"/>
              </a:rPr>
              <a:t> </a:t>
            </a:r>
            <a:r>
              <a:rPr lang="de-DE" sz="2500" kern="1200" baseline="0" dirty="0" err="1">
                <a:solidFill>
                  <a:srgbClr val="000000"/>
                </a:solidFill>
                <a:latin typeface="Arial"/>
              </a:rPr>
              <a:t>accus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omnient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laccum</a:t>
            </a:r>
            <a:r>
              <a:rPr lang="de-DE" sz="2500" kern="1200" baseline="0" dirty="0">
                <a:solidFill>
                  <a:srgbClr val="000000"/>
                </a:solidFill>
                <a:latin typeface="Arial"/>
              </a:rPr>
              <a:t> </a:t>
            </a:r>
            <a:r>
              <a:rPr lang="de-DE" sz="2500" kern="1200" baseline="0" dirty="0" err="1">
                <a:solidFill>
                  <a:srgbClr val="000000"/>
                </a:solidFill>
                <a:latin typeface="Arial"/>
              </a:rPr>
              <a:t>ernation</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a:t>
            </a:r>
            <a:r>
              <a:rPr lang="de-DE" sz="2500" kern="1200" baseline="0" dirty="0" err="1">
                <a:solidFill>
                  <a:srgbClr val="000000"/>
                </a:solidFill>
                <a:latin typeface="Arial"/>
              </a:rPr>
              <a:t>explictur</a:t>
            </a:r>
            <a:r>
              <a:rPr lang="de-DE" sz="2500" kern="1200" baseline="0" dirty="0">
                <a:solidFill>
                  <a:srgbClr val="000000"/>
                </a:solidFill>
                <a:latin typeface="Arial"/>
              </a:rPr>
              <a:t>? </a:t>
            </a:r>
            <a:r>
              <a:rPr lang="de-DE" sz="2500" kern="1200" baseline="0" dirty="0" err="1">
                <a:solidFill>
                  <a:srgbClr val="000000"/>
                </a:solidFill>
                <a:latin typeface="Arial"/>
              </a:rPr>
              <a:t>Abori</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molut</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eaquis</a:t>
            </a:r>
            <a:r>
              <a:rPr lang="de-DE" sz="2500" kern="1200" baseline="0" dirty="0">
                <a:solidFill>
                  <a:srgbClr val="000000"/>
                </a:solidFill>
                <a:latin typeface="Arial"/>
              </a:rPr>
              <a:t> </a:t>
            </a:r>
            <a:r>
              <a:rPr lang="de-DE" sz="2500" kern="1200" baseline="0" dirty="0" err="1">
                <a:solidFill>
                  <a:srgbClr val="000000"/>
                </a:solidFill>
                <a:latin typeface="Arial"/>
              </a:rPr>
              <a:t>venis</a:t>
            </a:r>
            <a:r>
              <a:rPr lang="de-DE" sz="2500" kern="1200" baseline="0" dirty="0">
                <a:solidFill>
                  <a:srgbClr val="000000"/>
                </a:solidFill>
                <a:latin typeface="Arial"/>
              </a:rPr>
              <a:t> </a:t>
            </a:r>
            <a:r>
              <a:rPr lang="de-DE" sz="2500" kern="1200" baseline="0" dirty="0" err="1">
                <a:solidFill>
                  <a:srgbClr val="000000"/>
                </a:solidFill>
                <a:latin typeface="Arial"/>
              </a:rPr>
              <a:t>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a:t>
            </a:r>
            <a:r>
              <a:rPr lang="de-DE" sz="2500" kern="1200" baseline="0" dirty="0">
                <a:solidFill>
                  <a:srgbClr val="000000"/>
                </a:solidFill>
                <a:latin typeface="Arial"/>
              </a:rPr>
              <a:t> </a:t>
            </a:r>
            <a:r>
              <a:rPr lang="de-DE" sz="2500" kern="1200" baseline="0" dirty="0" err="1">
                <a:solidFill>
                  <a:srgbClr val="000000"/>
                </a:solidFill>
                <a:latin typeface="Arial"/>
              </a:rPr>
              <a:t>harchillis</a:t>
            </a:r>
            <a:r>
              <a:rPr lang="de-DE" sz="2500" kern="1200" baseline="0" dirty="0">
                <a:solidFill>
                  <a:srgbClr val="000000"/>
                </a:solidFill>
                <a:latin typeface="Arial"/>
              </a:rPr>
              <a:t> </a:t>
            </a:r>
            <a:r>
              <a:rPr lang="de-DE" sz="2500" kern="1200" baseline="0" dirty="0" err="1">
                <a:solidFill>
                  <a:srgbClr val="000000"/>
                </a:solidFill>
                <a:latin typeface="Arial"/>
              </a:rPr>
              <a:t>cullate</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aboreperia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doluptam</a:t>
            </a:r>
            <a:r>
              <a:rPr lang="de-DE" sz="2500" kern="1200" baseline="0" dirty="0">
                <a:solidFill>
                  <a:srgbClr val="000000"/>
                </a:solidFill>
                <a:latin typeface="Arial"/>
              </a:rPr>
              <a:t> </a:t>
            </a:r>
            <a:r>
              <a:rPr lang="de-DE" sz="2500" kern="1200" baseline="0" dirty="0" err="1">
                <a:solidFill>
                  <a:srgbClr val="000000"/>
                </a:solidFill>
                <a:latin typeface="Arial"/>
              </a:rPr>
              <a:t>faccabo</a:t>
            </a:r>
            <a:r>
              <a:rPr lang="de-DE" sz="2500" kern="1200" baseline="0" dirty="0">
                <a:solidFill>
                  <a:srgbClr val="000000"/>
                </a:solidFill>
                <a:latin typeface="Arial"/>
              </a:rPr>
              <a:t>. </a:t>
            </a:r>
            <a:r>
              <a:rPr lang="de-DE" sz="2500" kern="1200" baseline="0" dirty="0" err="1">
                <a:solidFill>
                  <a:srgbClr val="000000"/>
                </a:solidFill>
                <a:latin typeface="Arial"/>
              </a:rPr>
              <a:t>Otam</a:t>
            </a:r>
            <a:r>
              <a:rPr lang="de-DE" sz="2500" kern="1200" baseline="0" dirty="0">
                <a:solidFill>
                  <a:srgbClr val="000000"/>
                </a:solidFill>
                <a:latin typeface="Arial"/>
              </a:rPr>
              <a:t> </a:t>
            </a:r>
            <a:r>
              <a:rPr lang="de-DE" sz="2500" kern="1200" baseline="0" dirty="0" err="1">
                <a:solidFill>
                  <a:srgbClr val="000000"/>
                </a:solidFill>
                <a:latin typeface="Arial"/>
              </a:rPr>
              <a:t>iniminventur</a:t>
            </a:r>
            <a:r>
              <a:rPr lang="de-DE" sz="2500" kern="1200" baseline="0" dirty="0">
                <a:solidFill>
                  <a:srgbClr val="000000"/>
                </a:solidFill>
                <a:latin typeface="Arial"/>
              </a:rPr>
              <a:t>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none</a:t>
            </a:r>
            <a:r>
              <a:rPr lang="de-DE" sz="2500" kern="1200" baseline="0" dirty="0">
                <a:solidFill>
                  <a:srgbClr val="000000"/>
                </a:solidFill>
                <a:latin typeface="Arial"/>
              </a:rPr>
              <a:t> </a:t>
            </a:r>
            <a:r>
              <a:rPr lang="de-DE" sz="2500" kern="1200" baseline="0" dirty="0" err="1">
                <a:solidFill>
                  <a:srgbClr val="000000"/>
                </a:solidFill>
                <a:latin typeface="Arial"/>
              </a:rPr>
              <a:t>net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accum</a:t>
            </a:r>
            <a:r>
              <a:rPr lang="de-DE" sz="2500" kern="1200" baseline="0" dirty="0">
                <a:solidFill>
                  <a:srgbClr val="000000"/>
                </a:solidFill>
                <a:latin typeface="Arial"/>
              </a:rPr>
              <a:t>, </a:t>
            </a:r>
            <a:r>
              <a:rPr lang="de-DE" sz="2500" kern="1200" baseline="0" dirty="0" err="1">
                <a:solidFill>
                  <a:srgbClr val="000000"/>
                </a:solidFill>
                <a:latin typeface="Arial"/>
              </a:rPr>
              <a:t>nimet</a:t>
            </a:r>
            <a:r>
              <a:rPr lang="de-DE" sz="2500" kern="1200" baseline="0" dirty="0">
                <a:solidFill>
                  <a:srgbClr val="000000"/>
                </a:solidFill>
                <a:latin typeface="Arial"/>
              </a:rPr>
              <a:t> </a:t>
            </a:r>
            <a:r>
              <a:rPr lang="de-DE" sz="2500" kern="1200" baseline="0" dirty="0" err="1">
                <a:solidFill>
                  <a:srgbClr val="000000"/>
                </a:solidFill>
                <a:latin typeface="Arial"/>
              </a:rPr>
              <a:t>officimi</a:t>
            </a:r>
            <a:r>
              <a:rPr lang="de-DE" sz="2500" kern="1200" baseline="0" dirty="0">
                <a:solidFill>
                  <a:srgbClr val="000000"/>
                </a:solidFill>
                <a:latin typeface="Arial"/>
              </a:rPr>
              <a:t>, </a:t>
            </a:r>
            <a:r>
              <a:rPr lang="de-DE" sz="2500" kern="1200" baseline="0" dirty="0" err="1">
                <a:solidFill>
                  <a:srgbClr val="000000"/>
                </a:solidFill>
                <a:latin typeface="Arial"/>
              </a:rPr>
              <a:t>conseque</a:t>
            </a:r>
            <a:r>
              <a:rPr lang="de-DE" sz="2500" kern="1200" baseline="0" dirty="0">
                <a:solidFill>
                  <a:srgbClr val="000000"/>
                </a:solidFill>
                <a:latin typeface="Arial"/>
              </a:rPr>
              <a:t> </a:t>
            </a:r>
            <a:r>
              <a:rPr lang="de-DE" sz="2500" kern="1200" baseline="0" dirty="0" err="1">
                <a:solidFill>
                  <a:srgbClr val="000000"/>
                </a:solidFill>
                <a:latin typeface="Arial"/>
              </a:rPr>
              <a:t>dit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Nam, </a:t>
            </a:r>
            <a:r>
              <a:rPr lang="de-DE" sz="2500" kern="1200" baseline="0" dirty="0" err="1">
                <a:solidFill>
                  <a:srgbClr val="000000"/>
                </a:solidFill>
                <a:latin typeface="Arial"/>
              </a:rPr>
              <a:t>quibus</a:t>
            </a:r>
            <a:r>
              <a:rPr lang="de-DE" sz="2500" kern="1200" baseline="0" dirty="0">
                <a:solidFill>
                  <a:srgbClr val="000000"/>
                </a:solidFill>
                <a:latin typeface="Arial"/>
              </a:rPr>
              <a:t> </a:t>
            </a:r>
            <a:r>
              <a:rPr lang="de-DE" sz="2500" kern="1200" baseline="0" dirty="0" err="1">
                <a:solidFill>
                  <a:srgbClr val="000000"/>
                </a:solidFill>
                <a:latin typeface="Arial"/>
              </a:rPr>
              <a:t>moloraectius</a:t>
            </a:r>
            <a:r>
              <a:rPr lang="de-DE" sz="2500" kern="1200" baseline="0" dirty="0">
                <a:solidFill>
                  <a:srgbClr val="000000"/>
                </a:solidFill>
                <a:latin typeface="Arial"/>
              </a:rPr>
              <a:t> </a:t>
            </a:r>
            <a:r>
              <a:rPr lang="de-DE" sz="2500" kern="1200" baseline="0" dirty="0" err="1">
                <a:solidFill>
                  <a:srgbClr val="000000"/>
                </a:solidFill>
                <a:latin typeface="Arial"/>
              </a:rPr>
              <a:t>illabor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laborrum</a:t>
            </a:r>
            <a:r>
              <a:rPr lang="de-DE" sz="2500" kern="1200" baseline="0" dirty="0">
                <a:solidFill>
                  <a:srgbClr val="000000"/>
                </a:solidFill>
                <a:latin typeface="Arial"/>
              </a:rPr>
              <a:t> </a:t>
            </a:r>
            <a:r>
              <a:rPr lang="de-DE" sz="2500" kern="1200" baseline="0" dirty="0" err="1">
                <a:solidFill>
                  <a:srgbClr val="000000"/>
                </a:solidFill>
                <a:latin typeface="Arial"/>
              </a:rPr>
              <a:t>inveliquia</a:t>
            </a:r>
            <a:r>
              <a:rPr lang="de-DE" sz="2500" kern="1200" baseline="0" dirty="0">
                <a:solidFill>
                  <a:srgbClr val="000000"/>
                </a:solidFill>
                <a:latin typeface="Arial"/>
              </a:rPr>
              <a:t> </a:t>
            </a:r>
            <a:r>
              <a:rPr lang="de-DE" sz="2500" kern="1200" baseline="0" dirty="0" err="1">
                <a:solidFill>
                  <a:srgbClr val="000000"/>
                </a:solidFill>
                <a:latin typeface="Arial"/>
              </a:rPr>
              <a:t>sequias</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spedis</a:t>
            </a:r>
            <a:r>
              <a:rPr lang="de-DE" sz="2500" kern="1200" baseline="0" dirty="0">
                <a:solidFill>
                  <a:srgbClr val="000000"/>
                </a:solidFill>
                <a:latin typeface="Arial"/>
              </a:rPr>
              <a:t> </a:t>
            </a:r>
            <a:r>
              <a:rPr lang="de-DE" sz="2500" kern="1200" baseline="0" dirty="0" err="1">
                <a:solidFill>
                  <a:srgbClr val="000000"/>
                </a:solidFill>
                <a:latin typeface="Arial"/>
              </a:rPr>
              <a:t>moluptias</a:t>
            </a:r>
            <a:r>
              <a:rPr lang="de-DE" sz="2500" kern="1200" baseline="0" dirty="0">
                <a:solidFill>
                  <a:srgbClr val="000000"/>
                </a:solidFill>
                <a:latin typeface="Arial"/>
              </a:rPr>
              <a:t> </a:t>
            </a:r>
            <a:r>
              <a:rPr lang="de-DE" sz="2500" kern="1200" baseline="0" dirty="0" err="1">
                <a:solidFill>
                  <a:srgbClr val="000000"/>
                </a:solidFill>
                <a:latin typeface="Arial"/>
              </a:rPr>
              <a:t>adia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acest</a:t>
            </a:r>
            <a:r>
              <a:rPr lang="de-DE" sz="2500" kern="1200" baseline="0" dirty="0">
                <a:solidFill>
                  <a:srgbClr val="000000"/>
                </a:solidFill>
                <a:latin typeface="Arial"/>
              </a:rPr>
              <a:t> </a:t>
            </a:r>
            <a:r>
              <a:rPr lang="de-DE" sz="2500" kern="1200" baseline="0" dirty="0" err="1">
                <a:solidFill>
                  <a:srgbClr val="000000"/>
                </a:solidFill>
                <a:latin typeface="Arial"/>
              </a:rPr>
              <a:t>audae</a:t>
            </a:r>
            <a:r>
              <a:rPr lang="de-DE" sz="2500" kern="1200" baseline="0" dirty="0">
                <a:solidFill>
                  <a:srgbClr val="000000"/>
                </a:solidFill>
                <a:latin typeface="Arial"/>
              </a:rPr>
              <a:t> </a:t>
            </a:r>
            <a:r>
              <a:rPr lang="de-DE" sz="2500" kern="1200" baseline="0" dirty="0" err="1">
                <a:solidFill>
                  <a:srgbClr val="000000"/>
                </a:solidFill>
                <a:latin typeface="Arial"/>
              </a:rPr>
              <a:t>pernatum</a:t>
            </a:r>
            <a:r>
              <a:rPr lang="de-DE" sz="2500" kern="1200" baseline="0" dirty="0">
                <a:solidFill>
                  <a:srgbClr val="000000"/>
                </a:solidFill>
                <a:latin typeface="Arial"/>
              </a:rPr>
              <a:t> </a:t>
            </a:r>
            <a:r>
              <a:rPr lang="de-DE" sz="2500" kern="1200" baseline="0" dirty="0" err="1">
                <a:solidFill>
                  <a:srgbClr val="000000"/>
                </a:solidFill>
                <a:latin typeface="Arial"/>
              </a:rPr>
              <a:t>ius</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a:t>
            </a:r>
            <a:r>
              <a:rPr lang="de-DE" sz="2500" kern="1200" baseline="0" dirty="0">
                <a:solidFill>
                  <a:srgbClr val="000000"/>
                </a:solidFill>
                <a:latin typeface="Arial"/>
              </a:rPr>
              <a:t> </a:t>
            </a:r>
            <a:r>
              <a:rPr lang="de-DE" sz="2500" kern="1200" baseline="0" dirty="0" err="1">
                <a:solidFill>
                  <a:srgbClr val="000000"/>
                </a:solidFill>
                <a:latin typeface="Arial"/>
              </a:rPr>
              <a:t>verovid</a:t>
            </a:r>
            <a:r>
              <a:rPr lang="de-DE" sz="2500" kern="1200" baseline="0" dirty="0">
                <a:solidFill>
                  <a:srgbClr val="000000"/>
                </a:solidFill>
                <a:latin typeface="Arial"/>
              </a:rPr>
              <a:t> </a:t>
            </a:r>
            <a:r>
              <a:rPr lang="de-DE" sz="2500" kern="1200" baseline="0" dirty="0" err="1">
                <a:solidFill>
                  <a:srgbClr val="000000"/>
                </a:solidFill>
                <a:latin typeface="Arial"/>
              </a:rPr>
              <a:t>unturitatet</a:t>
            </a:r>
            <a:r>
              <a:rPr lang="de-DE" sz="2500" kern="1200" baseline="0" dirty="0">
                <a:solidFill>
                  <a:srgbClr val="000000"/>
                </a:solidFill>
                <a:latin typeface="Arial"/>
              </a:rPr>
              <a:t> </a:t>
            </a:r>
            <a:r>
              <a:rPr lang="de-DE" sz="2500" kern="1200" baseline="0" dirty="0" err="1">
                <a:solidFill>
                  <a:srgbClr val="000000"/>
                </a:solidFill>
                <a:latin typeface="Arial"/>
              </a:rPr>
              <a:t>adiorehendi</a:t>
            </a:r>
            <a:r>
              <a:rPr lang="de-DE" sz="2500" kern="1200" baseline="0" dirty="0">
                <a:solidFill>
                  <a:srgbClr val="000000"/>
                </a:solidFill>
                <a:latin typeface="Arial"/>
              </a:rPr>
              <a:t> </a:t>
            </a:r>
            <a:r>
              <a:rPr lang="de-DE" sz="2500" kern="1200" baseline="0" dirty="0" err="1">
                <a:solidFill>
                  <a:srgbClr val="000000"/>
                </a:solidFill>
                <a:latin typeface="Arial"/>
              </a:rPr>
              <a:t>blabor</a:t>
            </a:r>
            <a:r>
              <a:rPr lang="de-DE" sz="2500" kern="1200" baseline="0" dirty="0">
                <a:solidFill>
                  <a:srgbClr val="000000"/>
                </a:solidFill>
                <a:latin typeface="Arial"/>
              </a:rPr>
              <a:t> </a:t>
            </a:r>
            <a:r>
              <a:rPr lang="de-DE" sz="2500" kern="1200" baseline="0" dirty="0" err="1">
                <a:solidFill>
                  <a:srgbClr val="000000"/>
                </a:solidFill>
                <a:latin typeface="Arial"/>
              </a:rPr>
              <a:t>aciur</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resciuntem</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imendendae</a:t>
            </a:r>
            <a:r>
              <a:rPr lang="de-DE" sz="2500" kern="1200" baseline="0" dirty="0">
                <a:solidFill>
                  <a:srgbClr val="000000"/>
                </a:solidFill>
                <a:latin typeface="Arial"/>
              </a:rPr>
              <a:t> </a:t>
            </a:r>
            <a:r>
              <a:rPr lang="de-DE" sz="2500" kern="1200" baseline="0" dirty="0" err="1">
                <a:solidFill>
                  <a:srgbClr val="000000"/>
                </a:solidFill>
                <a:latin typeface="Arial"/>
              </a:rPr>
              <a:t>verum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dem. </a:t>
            </a:r>
            <a:r>
              <a:rPr lang="de-DE" sz="2500" kern="1200" baseline="0" dirty="0" err="1">
                <a:solidFill>
                  <a:srgbClr val="000000"/>
                </a:solidFill>
                <a:latin typeface="Arial"/>
              </a:rPr>
              <a:t>Ro</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a:t>
            </a:r>
            <a:r>
              <a:rPr lang="de-DE" sz="2500" kern="1200" baseline="0" dirty="0">
                <a:solidFill>
                  <a:srgbClr val="000000"/>
                </a:solidFill>
                <a:latin typeface="Arial"/>
              </a:rPr>
              <a:t> </a:t>
            </a:r>
            <a:r>
              <a:rPr lang="de-DE" sz="2500" kern="1200" baseline="0" dirty="0" err="1">
                <a:solidFill>
                  <a:srgbClr val="000000"/>
                </a:solidFill>
                <a:latin typeface="Arial"/>
              </a:rPr>
              <a:t>atiorro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in </a:t>
            </a:r>
            <a:r>
              <a:rPr lang="de-DE" sz="2500" kern="1200" baseline="0" dirty="0" err="1">
                <a:solidFill>
                  <a:srgbClr val="000000"/>
                </a:solidFill>
                <a:latin typeface="Arial"/>
              </a:rPr>
              <a:t>nihiliquis</a:t>
            </a:r>
            <a:r>
              <a:rPr lang="de-DE" sz="2500" kern="1200" baseline="0" dirty="0">
                <a:solidFill>
                  <a:srgbClr val="000000"/>
                </a:solidFill>
                <a:latin typeface="Arial"/>
              </a:rPr>
              <a:t> </a:t>
            </a:r>
            <a:r>
              <a:rPr lang="de-DE" sz="2500" kern="1200" baseline="0" dirty="0" err="1">
                <a:solidFill>
                  <a:srgbClr val="000000"/>
                </a:solidFill>
                <a:latin typeface="Arial"/>
              </a:rPr>
              <a:t>volorporro</a:t>
            </a:r>
            <a:r>
              <a:rPr lang="de-DE" sz="2500" kern="1200" baseline="0" dirty="0">
                <a:solidFill>
                  <a:srgbClr val="000000"/>
                </a:solidFill>
                <a:latin typeface="Arial"/>
              </a:rPr>
              <a:t> </a:t>
            </a:r>
            <a:r>
              <a:rPr lang="de-DE" sz="2500" kern="1200" baseline="0" dirty="0" err="1">
                <a:solidFill>
                  <a:srgbClr val="000000"/>
                </a:solidFill>
                <a:latin typeface="Arial"/>
              </a:rPr>
              <a:t>is</a:t>
            </a:r>
            <a:r>
              <a:rPr lang="de-DE" sz="2500" kern="1200" baseline="0" dirty="0">
                <a:solidFill>
                  <a:srgbClr val="000000"/>
                </a:solidFill>
                <a:latin typeface="Arial"/>
              </a:rPr>
              <a:t> </a:t>
            </a:r>
            <a:r>
              <a:rPr lang="de-DE" sz="2500" kern="1200" baseline="0" dirty="0" err="1">
                <a:solidFill>
                  <a:srgbClr val="000000"/>
                </a:solidFill>
                <a:latin typeface="Arial"/>
              </a:rPr>
              <a:t>istiusdaecto</a:t>
            </a:r>
            <a:r>
              <a:rPr lang="de-DE" sz="2500" kern="1200" baseline="0" dirty="0">
                <a:solidFill>
                  <a:srgbClr val="000000"/>
                </a:solidFill>
                <a:latin typeface="Arial"/>
              </a:rPr>
              <a:t> </a:t>
            </a:r>
            <a:r>
              <a:rPr lang="de-DE" sz="2500" kern="1200" baseline="0" dirty="0" err="1">
                <a:solidFill>
                  <a:srgbClr val="000000"/>
                </a:solidFill>
                <a:latin typeface="Arial"/>
              </a:rPr>
              <a:t>tem</a:t>
            </a:r>
            <a:r>
              <a:rPr lang="de-DE" sz="2500" kern="1200" baseline="0" dirty="0">
                <a:solidFill>
                  <a:srgbClr val="000000"/>
                </a:solidFill>
                <a:latin typeface="Arial"/>
              </a:rPr>
              <a:t> </a:t>
            </a:r>
            <a:r>
              <a:rPr lang="de-DE" sz="2500" kern="1200" baseline="0" dirty="0" err="1">
                <a:solidFill>
                  <a:srgbClr val="000000"/>
                </a:solidFill>
                <a:latin typeface="Arial"/>
              </a:rPr>
              <a:t>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
            </a:r>
            <a:r>
              <a:rPr lang="de-DE" sz="2500" kern="1200" baseline="0" dirty="0">
                <a:solidFill>
                  <a:srgbClr val="000000"/>
                </a:solidFill>
                <a:latin typeface="Arial"/>
              </a:rPr>
              <a:t> </a:t>
            </a:r>
            <a:r>
              <a:rPr lang="de-DE" sz="2500" kern="1200" baseline="0" dirty="0" err="1">
                <a:solidFill>
                  <a:srgbClr val="000000"/>
                </a:solidFill>
                <a:latin typeface="Arial"/>
              </a:rPr>
              <a:t>at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reped</a:t>
            </a:r>
            <a:r>
              <a:rPr lang="de-DE" sz="2500" kern="1200" baseline="0" dirty="0">
                <a:solidFill>
                  <a:srgbClr val="000000"/>
                </a:solidFill>
                <a:latin typeface="Arial"/>
              </a:rPr>
              <a:t> </a:t>
            </a:r>
            <a:r>
              <a:rPr lang="de-DE" sz="2500" kern="1200" baseline="0" dirty="0" err="1">
                <a:solidFill>
                  <a:srgbClr val="000000"/>
                </a:solidFill>
                <a:latin typeface="Arial"/>
              </a:rPr>
              <a:t>quasinc</a:t>
            </a:r>
            <a:r>
              <a:rPr lang="de-DE" sz="2500" kern="1200" baseline="0" dirty="0">
                <a:solidFill>
                  <a:srgbClr val="000000"/>
                </a:solidFill>
                <a:latin typeface="Arial"/>
              </a:rPr>
              <a:t> </a:t>
            </a:r>
            <a:r>
              <a:rPr lang="de-DE" sz="2500" kern="1200" baseline="0" dirty="0" err="1">
                <a:solidFill>
                  <a:srgbClr val="000000"/>
                </a:solidFill>
                <a:latin typeface="Arial"/>
              </a:rPr>
              <a:t>ipitio</a:t>
            </a:r>
            <a:r>
              <a:rPr lang="de-DE" sz="2500" kern="1200" baseline="0" dirty="0">
                <a:solidFill>
                  <a:srgbClr val="000000"/>
                </a:solidFill>
                <a:latin typeface="Arial"/>
              </a:rPr>
              <a:t>. </a:t>
            </a:r>
            <a:r>
              <a:rPr lang="de-DE" sz="2500" kern="1200" baseline="0" dirty="0" err="1">
                <a:solidFill>
                  <a:srgbClr val="000000"/>
                </a:solidFill>
                <a:latin typeface="Arial"/>
              </a:rPr>
              <a:t>Ariscipsamus</a:t>
            </a:r>
            <a:r>
              <a:rPr lang="de-DE" sz="2500" kern="1200" baseline="0" dirty="0">
                <a:solidFill>
                  <a:srgbClr val="000000"/>
                </a:solidFill>
                <a:latin typeface="Arial"/>
              </a:rPr>
              <a:t> </a:t>
            </a:r>
            <a:r>
              <a:rPr lang="de-DE" sz="2500" kern="1200" baseline="0" dirty="0" err="1">
                <a:solidFill>
                  <a:srgbClr val="000000"/>
                </a:solidFill>
                <a:latin typeface="Arial"/>
              </a:rPr>
              <a:t>volorec</a:t>
            </a:r>
            <a:r>
              <a:rPr lang="de-DE" sz="2500" kern="1200" baseline="0" dirty="0">
                <a:solidFill>
                  <a:srgbClr val="000000"/>
                </a:solidFill>
                <a:latin typeface="Arial"/>
              </a:rPr>
              <a:t> </a:t>
            </a:r>
            <a:r>
              <a:rPr lang="de-DE" sz="2500" kern="1200" baseline="0" dirty="0" err="1">
                <a:solidFill>
                  <a:srgbClr val="000000"/>
                </a:solidFill>
                <a:latin typeface="Arial"/>
              </a:rPr>
              <a:t>tionse</a:t>
            </a:r>
            <a:r>
              <a:rPr lang="de-DE" sz="2500" kern="1200" baseline="0" dirty="0">
                <a:solidFill>
                  <a:srgbClr val="000000"/>
                </a:solidFill>
                <a:latin typeface="Arial"/>
              </a:rPr>
              <a:t> </a:t>
            </a:r>
            <a:r>
              <a:rPr lang="de-DE" sz="2500" kern="1200" baseline="0" dirty="0" err="1">
                <a:solidFill>
                  <a:srgbClr val="000000"/>
                </a:solidFill>
                <a:latin typeface="Arial"/>
              </a:rPr>
              <a:t>perum</a:t>
            </a:r>
            <a:r>
              <a:rPr lang="de-DE" sz="2500" kern="1200" baseline="0" dirty="0">
                <a:solidFill>
                  <a:srgbClr val="000000"/>
                </a:solidFill>
                <a:latin typeface="Arial"/>
              </a:rPr>
              <a:t> </a:t>
            </a:r>
            <a:r>
              <a:rPr lang="de-DE" sz="2500" kern="1200" baseline="0" dirty="0" err="1">
                <a:solidFill>
                  <a:srgbClr val="000000"/>
                </a:solidFill>
                <a:latin typeface="Arial"/>
              </a:rPr>
              <a:t>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a:t>
            </a:r>
            <a:r>
              <a:rPr lang="de-DE" sz="2500" kern="1200" baseline="0" dirty="0">
                <a:solidFill>
                  <a:srgbClr val="000000"/>
                </a:solidFill>
                <a:latin typeface="Arial"/>
              </a:rPr>
              <a:t> </a:t>
            </a:r>
            <a:r>
              <a:rPr lang="de-DE" sz="2500" kern="1200" baseline="0" dirty="0" err="1">
                <a:solidFill>
                  <a:srgbClr val="000000"/>
                </a:solidFill>
                <a:latin typeface="Arial"/>
              </a:rPr>
              <a:t>etus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exerum</a:t>
            </a:r>
            <a:r>
              <a:rPr lang="de-DE" sz="2500" kern="1200" baseline="0" dirty="0">
                <a:solidFill>
                  <a:srgbClr val="000000"/>
                </a:solidFill>
                <a:latin typeface="Arial"/>
              </a:rPr>
              <a:t> </a:t>
            </a:r>
            <a:r>
              <a:rPr lang="de-DE" sz="2500" kern="1200" baseline="0" dirty="0" err="1">
                <a:solidFill>
                  <a:srgbClr val="000000"/>
                </a:solidFill>
                <a:latin typeface="Arial"/>
              </a:rPr>
              <a:t>il</a:t>
            </a:r>
            <a:r>
              <a:rPr lang="de-DE" sz="2500" kern="1200" baseline="0" dirty="0">
                <a:solidFill>
                  <a:srgbClr val="000000"/>
                </a:solidFill>
                <a:latin typeface="Arial"/>
              </a:rPr>
              <a:t> </a:t>
            </a:r>
            <a:r>
              <a:rPr lang="de-DE" sz="2500" kern="1200" baseline="0" dirty="0" err="1">
                <a:solidFill>
                  <a:srgbClr val="000000"/>
                </a:solidFill>
                <a:latin typeface="Arial"/>
              </a:rPr>
              <a:t>ipsandio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nime</a:t>
            </a:r>
            <a:r>
              <a:rPr lang="de-DE" sz="2500" kern="1200" baseline="0" dirty="0">
                <a:solidFill>
                  <a:srgbClr val="000000"/>
                </a:solidFill>
                <a:latin typeface="Arial"/>
              </a:rPr>
              <a:t> </a:t>
            </a:r>
            <a:r>
              <a:rPr lang="de-DE" sz="2500" kern="1200" baseline="0" dirty="0" err="1">
                <a:solidFill>
                  <a:srgbClr val="000000"/>
                </a:solidFill>
                <a:latin typeface="Arial"/>
              </a:rPr>
              <a:t>pratet</a:t>
            </a:r>
            <a:r>
              <a:rPr lang="de-DE" sz="2500" kern="1200" baseline="0" dirty="0">
                <a:solidFill>
                  <a:srgbClr val="000000"/>
                </a:solidFill>
                <a:latin typeface="Arial"/>
              </a:rPr>
              <a:t> </a:t>
            </a:r>
            <a:r>
              <a:rPr lang="de-DE" sz="2500" kern="1200" baseline="0" dirty="0" err="1">
                <a:solidFill>
                  <a:srgbClr val="000000"/>
                </a:solidFill>
                <a:latin typeface="Arial"/>
              </a:rPr>
              <a:t>officitis</a:t>
            </a:r>
            <a:r>
              <a:rPr lang="de-DE" sz="2500" kern="1200" baseline="0" dirty="0">
                <a:solidFill>
                  <a:srgbClr val="000000"/>
                </a:solidFill>
                <a:latin typeface="Arial"/>
              </a:rPr>
              <a:t> </a:t>
            </a:r>
            <a:r>
              <a:rPr lang="de-DE" sz="2500" kern="1200" baseline="0" dirty="0" err="1">
                <a:solidFill>
                  <a:srgbClr val="000000"/>
                </a:solidFill>
                <a:latin typeface="Arial"/>
              </a:rPr>
              <a:t>doles</a:t>
            </a:r>
            <a:r>
              <a:rPr lang="de-DE" sz="2500" kern="1200" baseline="0" dirty="0">
                <a:solidFill>
                  <a:srgbClr val="000000"/>
                </a:solidFill>
                <a:latin typeface="Arial"/>
              </a:rPr>
              <a:t> </a:t>
            </a:r>
            <a:r>
              <a:rPr lang="de-DE" sz="2500" kern="1200" baseline="0" dirty="0" err="1">
                <a:solidFill>
                  <a:srgbClr val="000000"/>
                </a:solidFill>
                <a:latin typeface="Arial"/>
              </a:rPr>
              <a:t>essi</a:t>
            </a:r>
            <a:r>
              <a:rPr lang="de-DE" sz="2500" kern="1200" baseline="0" dirty="0">
                <a:solidFill>
                  <a:srgbClr val="000000"/>
                </a:solidFill>
                <a:latin typeface="Arial"/>
              </a:rPr>
              <a:t> </a:t>
            </a:r>
            <a:r>
              <a:rPr lang="de-DE" sz="2500" kern="1200" baseline="0" dirty="0" err="1">
                <a:solidFill>
                  <a:srgbClr val="000000"/>
                </a:solidFill>
                <a:latin typeface="Arial"/>
              </a:rPr>
              <a:t>quuntur</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eosaeped</a:t>
            </a:r>
            <a:r>
              <a:rPr lang="de-DE" sz="2500" kern="1200" baseline="0" dirty="0">
                <a:solidFill>
                  <a:srgbClr val="000000"/>
                </a:solidFill>
                <a:latin typeface="Arial"/>
              </a:rPr>
              <a:t> </a:t>
            </a:r>
            <a:r>
              <a:rPr lang="de-DE" sz="2500" kern="1200" baseline="0" dirty="0" err="1">
                <a:solidFill>
                  <a:srgbClr val="000000"/>
                </a:solidFill>
                <a:latin typeface="Arial"/>
              </a:rPr>
              <a:t>eri</a:t>
            </a:r>
            <a:r>
              <a:rPr lang="de-DE" sz="2500" kern="1200" baseline="0" dirty="0">
                <a:solidFill>
                  <a:srgbClr val="000000"/>
                </a:solidFill>
                <a:latin typeface="Arial"/>
              </a:rPr>
              <a:t> </a:t>
            </a:r>
            <a:r>
              <a:rPr lang="de-DE" sz="2500" kern="1200" baseline="0" dirty="0" err="1">
                <a:solidFill>
                  <a:srgbClr val="000000"/>
                </a:solidFill>
                <a:latin typeface="Arial"/>
              </a:rPr>
              <a:t>aperat</a:t>
            </a:r>
            <a:r>
              <a:rPr lang="de-DE" sz="2500" kern="1200" baseline="0" dirty="0">
                <a:solidFill>
                  <a:srgbClr val="000000"/>
                </a:solidFill>
                <a:latin typeface="Arial"/>
              </a:rPr>
              <a:t> </a:t>
            </a:r>
            <a:r>
              <a:rPr lang="de-DE" sz="2500" kern="1200" baseline="0" dirty="0" err="1">
                <a:solidFill>
                  <a:srgbClr val="000000"/>
                </a:solidFill>
                <a:latin typeface="Arial"/>
              </a:rPr>
              <a:t>este</a:t>
            </a:r>
            <a:r>
              <a:rPr lang="de-DE" sz="2500" kern="1200" baseline="0" dirty="0">
                <a:solidFill>
                  <a:srgbClr val="000000"/>
                </a:solidFill>
                <a:latin typeface="Arial"/>
              </a:rPr>
              <a:t> nos </a:t>
            </a:r>
            <a:r>
              <a:rPr lang="de-DE" sz="2500" kern="1200" baseline="0" dirty="0" err="1">
                <a:solidFill>
                  <a:srgbClr val="000000"/>
                </a:solidFill>
                <a:latin typeface="Arial"/>
              </a:rPr>
              <a:t>mosandi</a:t>
            </a:r>
            <a:r>
              <a:rPr lang="de-DE" sz="2500" kern="1200" baseline="0" dirty="0">
                <a:solidFill>
                  <a:srgbClr val="000000"/>
                </a:solidFill>
                <a:latin typeface="Arial"/>
              </a:rPr>
              <a:t> </a:t>
            </a:r>
            <a:r>
              <a:rPr lang="de-DE" sz="2500" kern="1200" baseline="0" dirty="0" err="1">
                <a:solidFill>
                  <a:srgbClr val="000000"/>
                </a:solidFill>
                <a:latin typeface="Arial"/>
              </a:rPr>
              <a:t>tenit</a:t>
            </a:r>
            <a:r>
              <a:rPr lang="de-DE" sz="2500" kern="1200" baseline="0" dirty="0">
                <a:solidFill>
                  <a:srgbClr val="000000"/>
                </a:solidFill>
                <a:latin typeface="Arial"/>
              </a:rPr>
              <a:t>, </a:t>
            </a:r>
            <a:r>
              <a:rPr lang="de-DE" sz="2500" kern="1200" baseline="0" dirty="0" err="1">
                <a:solidFill>
                  <a:srgbClr val="000000"/>
                </a:solidFill>
                <a:latin typeface="Arial"/>
              </a:rPr>
              <a:t>sandanis</a:t>
            </a:r>
            <a:r>
              <a:rPr lang="de-DE" sz="2500" kern="1200" baseline="0" dirty="0">
                <a:solidFill>
                  <a:srgbClr val="000000"/>
                </a:solidFill>
                <a:latin typeface="Arial"/>
              </a:rPr>
              <a:t> </a:t>
            </a:r>
            <a:r>
              <a:rPr lang="de-DE" sz="2500" kern="1200" baseline="0" dirty="0" err="1">
                <a:solidFill>
                  <a:srgbClr val="000000"/>
                </a:solidFill>
                <a:latin typeface="Arial"/>
              </a:rPr>
              <a:t>idellam</a:t>
            </a:r>
            <a:r>
              <a:rPr lang="de-DE" sz="2500" kern="1200" baseline="0" dirty="0">
                <a:solidFill>
                  <a:srgbClr val="000000"/>
                </a:solidFill>
                <a:latin typeface="Arial"/>
              </a:rPr>
              <a:t> </a:t>
            </a:r>
            <a:r>
              <a:rPr lang="de-DE" sz="2500" kern="1200" baseline="0" dirty="0" err="1">
                <a:solidFill>
                  <a:srgbClr val="000000"/>
                </a:solidFill>
                <a:latin typeface="Arial"/>
              </a:rPr>
              <a:t>inctas</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et </a:t>
            </a:r>
            <a:r>
              <a:rPr lang="de-DE" sz="2500" kern="1200" baseline="0" dirty="0" err="1">
                <a:solidFill>
                  <a:srgbClr val="000000"/>
                </a:solidFill>
                <a:latin typeface="Arial"/>
              </a:rPr>
              <a:t>veliquidel</a:t>
            </a:r>
            <a:r>
              <a:rPr lang="de-DE" sz="2500" kern="1200" baseline="0" dirty="0">
                <a:solidFill>
                  <a:srgbClr val="000000"/>
                </a:solidFill>
                <a:latin typeface="Arial"/>
              </a:rPr>
              <a:t> </a:t>
            </a:r>
            <a:r>
              <a:rPr lang="de-DE" sz="2500" kern="1200" baseline="0" dirty="0" err="1">
                <a:solidFill>
                  <a:srgbClr val="000000"/>
                </a:solidFill>
                <a:latin typeface="Arial"/>
              </a:rPr>
              <a:t>event</a:t>
            </a:r>
            <a:r>
              <a:rPr lang="de-DE" sz="2500" kern="1200" baseline="0" dirty="0">
                <a:solidFill>
                  <a:srgbClr val="000000"/>
                </a:solidFill>
                <a:latin typeface="Arial"/>
              </a:rPr>
              <a:t> </a:t>
            </a:r>
            <a:r>
              <a:rPr lang="de-DE" sz="2500" kern="1200" baseline="0" dirty="0" err="1">
                <a:solidFill>
                  <a:srgbClr val="000000"/>
                </a:solidFill>
                <a:latin typeface="Arial"/>
              </a:rPr>
              <a:t>reperum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rerspelic</a:t>
            </a:r>
            <a:r>
              <a:rPr lang="de-DE" sz="2500" kern="1200" baseline="0" dirty="0">
                <a:solidFill>
                  <a:srgbClr val="000000"/>
                </a:solidFill>
                <a:latin typeface="Arial"/>
              </a:rPr>
              <a:t> </a:t>
            </a:r>
            <a:r>
              <a:rPr lang="de-DE" sz="2500" kern="1200" baseline="0" dirty="0" err="1">
                <a:solidFill>
                  <a:srgbClr val="000000"/>
                </a:solidFill>
                <a:latin typeface="Arial"/>
              </a:rPr>
              <a:t>te</a:t>
            </a:r>
            <a:r>
              <a:rPr lang="de-DE" sz="2500" kern="1200" baseline="0" dirty="0">
                <a:solidFill>
                  <a:srgbClr val="000000"/>
                </a:solidFill>
                <a:latin typeface="Arial"/>
              </a:rPr>
              <a:t> nos et </a:t>
            </a:r>
            <a:r>
              <a:rPr lang="de-DE" sz="2500" kern="1200" baseline="0" dirty="0" err="1">
                <a:solidFill>
                  <a:srgbClr val="000000"/>
                </a:solidFill>
                <a:latin typeface="Arial"/>
              </a:rPr>
              <a:t>faceratur</a:t>
            </a:r>
            <a:r>
              <a:rPr lang="de-DE" sz="2500" kern="1200" baseline="0" dirty="0">
                <a:solidFill>
                  <a:srgbClr val="000000"/>
                </a:solidFill>
                <a:latin typeface="Arial"/>
              </a:rPr>
              <a:t> </a:t>
            </a:r>
            <a:r>
              <a:rPr lang="de-DE" sz="2500" kern="1200" baseline="0" dirty="0" err="1">
                <a:solidFill>
                  <a:srgbClr val="000000"/>
                </a:solidFill>
                <a:latin typeface="Arial"/>
              </a:rPr>
              <a:t>aboremque</a:t>
            </a:r>
            <a:r>
              <a:rPr lang="de-DE" sz="2500" kern="1200" baseline="0" dirty="0">
                <a:solidFill>
                  <a:srgbClr val="000000"/>
                </a:solidFill>
                <a:latin typeface="Arial"/>
              </a:rPr>
              <a:t> </a:t>
            </a:r>
            <a:r>
              <a:rPr lang="de-DE" sz="2500" kern="1200" baseline="0" dirty="0" err="1">
                <a:solidFill>
                  <a:srgbClr val="000000"/>
                </a:solidFill>
                <a:latin typeface="Arial"/>
              </a:rPr>
              <a:t>liquis</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a:t>
            </a:r>
            <a:r>
              <a:rPr lang="de-DE" sz="2500" kern="1200" baseline="0" dirty="0" err="1">
                <a:solidFill>
                  <a:srgbClr val="000000"/>
                </a:solidFill>
                <a:latin typeface="Arial"/>
              </a:rPr>
              <a:t>eruptas</a:t>
            </a:r>
            <a:r>
              <a:rPr lang="de-DE" sz="2500" kern="1200" baseline="0" dirty="0">
                <a:solidFill>
                  <a:srgbClr val="000000"/>
                </a:solidFill>
                <a:latin typeface="Arial"/>
              </a:rPr>
              <a:t> </a:t>
            </a:r>
            <a:r>
              <a:rPr lang="de-DE" sz="2500" kern="1200" baseline="0" dirty="0" err="1">
                <a:solidFill>
                  <a:srgbClr val="000000"/>
                </a:solidFill>
                <a:latin typeface="Arial"/>
              </a:rPr>
              <a:t>quiduci</a:t>
            </a:r>
            <a:r>
              <a:rPr lang="de-DE" sz="2500" kern="1200" baseline="0" dirty="0">
                <a:solidFill>
                  <a:srgbClr val="000000"/>
                </a:solidFill>
                <a:latin typeface="Arial"/>
              </a:rPr>
              <a:t> </a:t>
            </a:r>
            <a:r>
              <a:rPr lang="de-DE" sz="2500" kern="1200" baseline="0" dirty="0" err="1">
                <a:solidFill>
                  <a:srgbClr val="000000"/>
                </a:solidFill>
                <a:latin typeface="Arial"/>
              </a:rPr>
              <a:t>liquatur</a:t>
            </a:r>
            <a:r>
              <a:rPr lang="de-DE" sz="2500" kern="1200" baseline="0" dirty="0">
                <a:solidFill>
                  <a:srgbClr val="000000"/>
                </a:solidFill>
                <a:latin typeface="Arial"/>
              </a:rPr>
              <a:t> </a:t>
            </a:r>
            <a:r>
              <a:rPr lang="de-DE" sz="2500" kern="1200" baseline="0" dirty="0" err="1">
                <a:solidFill>
                  <a:srgbClr val="000000"/>
                </a:solidFill>
                <a:latin typeface="Arial"/>
              </a:rPr>
              <a:t>atia</a:t>
            </a:r>
            <a:r>
              <a:rPr lang="de-DE" sz="2500" kern="1200" baseline="0" dirty="0">
                <a:solidFill>
                  <a:srgbClr val="000000"/>
                </a:solidFill>
                <a:latin typeface="Arial"/>
              </a:rPr>
              <a:t> </a:t>
            </a:r>
            <a:r>
              <a:rPr lang="de-DE" sz="2500" kern="1200" baseline="0" dirty="0" err="1">
                <a:solidFill>
                  <a:srgbClr val="000000"/>
                </a:solidFill>
                <a:latin typeface="Arial"/>
              </a:rPr>
              <a:t>volorerro</a:t>
            </a:r>
            <a:r>
              <a:rPr lang="de-DE" sz="2500" kern="1200" baseline="0" dirty="0">
                <a:solidFill>
                  <a:srgbClr val="000000"/>
                </a:solidFill>
                <a:latin typeface="Arial"/>
              </a:rPr>
              <a:t> es </a:t>
            </a:r>
            <a:r>
              <a:rPr lang="de-DE" sz="2500" kern="1200" baseline="0" dirty="0" err="1">
                <a:solidFill>
                  <a:srgbClr val="000000"/>
                </a:solidFill>
                <a:latin typeface="Arial"/>
              </a:rPr>
              <a:t>magnimo</a:t>
            </a:r>
            <a:r>
              <a:rPr lang="de-DE" sz="2500" kern="1200" baseline="0" dirty="0">
                <a:solidFill>
                  <a:srgbClr val="000000"/>
                </a:solidFill>
                <a:latin typeface="Arial"/>
              </a:rPr>
              <a:t> </a:t>
            </a:r>
            <a:r>
              <a:rPr lang="de-DE" sz="2500" kern="1200" baseline="0" dirty="0" err="1">
                <a:solidFill>
                  <a:srgbClr val="000000"/>
                </a:solidFill>
                <a:latin typeface="Arial"/>
              </a:rPr>
              <a:t>luptaqu</a:t>
            </a:r>
            <a:r>
              <a:rPr lang="de-DE" sz="2500" kern="1200" baseline="0" dirty="0">
                <a:solidFill>
                  <a:srgbClr val="000000"/>
                </a:solidFill>
                <a:latin typeface="Arial"/>
              </a:rPr>
              <a:t> </a:t>
            </a:r>
            <a:r>
              <a:rPr lang="de-DE" sz="2500" kern="1200" baseline="0" dirty="0" err="1">
                <a:solidFill>
                  <a:srgbClr val="000000"/>
                </a:solidFill>
                <a:latin typeface="Arial"/>
              </a:rPr>
              <a:t>ibust</a:t>
            </a:r>
            <a:r>
              <a:rPr lang="de-DE" sz="2500" kern="1200" baseline="0" dirty="0">
                <a:solidFill>
                  <a:srgbClr val="000000"/>
                </a:solidFill>
                <a:latin typeface="Arial"/>
              </a:rPr>
              <a:t>, </a:t>
            </a:r>
            <a:r>
              <a:rPr lang="de-DE" sz="2500" kern="1200" baseline="0" dirty="0" err="1">
                <a:solidFill>
                  <a:srgbClr val="000000"/>
                </a:solidFill>
                <a:latin typeface="Arial"/>
              </a:rPr>
              <a:t>acero</a:t>
            </a:r>
            <a:r>
              <a:rPr lang="de-DE" sz="2500" kern="1200" baseline="0" dirty="0">
                <a:solidFill>
                  <a:srgbClr val="000000"/>
                </a:solidFill>
                <a:latin typeface="Arial"/>
              </a:rPr>
              <a:t> </a:t>
            </a:r>
            <a:r>
              <a:rPr lang="de-DE" sz="2500" kern="1200" baseline="0" dirty="0" err="1">
                <a:solidFill>
                  <a:srgbClr val="000000"/>
                </a:solidFill>
                <a:latin typeface="Arial"/>
              </a:rPr>
              <a:t>maximus</a:t>
            </a:r>
            <a:r>
              <a:rPr lang="de-DE" sz="2500" kern="1200" baseline="0" dirty="0">
                <a:solidFill>
                  <a:srgbClr val="000000"/>
                </a:solidFill>
                <a:latin typeface="Arial"/>
              </a:rPr>
              <a:t> </a:t>
            </a:r>
            <a:r>
              <a:rPr lang="de-DE" sz="2500" kern="1200" baseline="0" dirty="0" err="1">
                <a:solidFill>
                  <a:srgbClr val="000000"/>
                </a:solidFill>
                <a:latin typeface="Arial"/>
              </a:rPr>
              <a:t>expero</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cumque</a:t>
            </a:r>
            <a:r>
              <a:rPr lang="de-DE" sz="2500" kern="1200" baseline="0" dirty="0">
                <a:solidFill>
                  <a:srgbClr val="000000"/>
                </a:solidFill>
                <a:latin typeface="Arial"/>
              </a:rPr>
              <a:t> </a:t>
            </a:r>
            <a:r>
              <a:rPr lang="de-DE" sz="2500" kern="1200" baseline="0" dirty="0" err="1">
                <a:solidFill>
                  <a:srgbClr val="000000"/>
                </a:solidFill>
                <a:latin typeface="Arial"/>
              </a:rPr>
              <a:t>pori</a:t>
            </a:r>
            <a:r>
              <a:rPr lang="de-DE" sz="2500" kern="1200" baseline="0" dirty="0">
                <a:solidFill>
                  <a:srgbClr val="000000"/>
                </a:solidFill>
                <a:latin typeface="Arial"/>
              </a:rPr>
              <a:t> </a:t>
            </a:r>
            <a:r>
              <a:rPr lang="de-DE" sz="2500" kern="1200" baseline="0" dirty="0" err="1">
                <a:solidFill>
                  <a:srgbClr val="000000"/>
                </a:solidFill>
                <a:latin typeface="Arial"/>
              </a:rPr>
              <a:t>dolorro</a:t>
            </a:r>
            <a:r>
              <a:rPr lang="de-DE" sz="2500" kern="1200" baseline="0" dirty="0">
                <a:solidFill>
                  <a:srgbClr val="000000"/>
                </a:solidFill>
                <a:latin typeface="Arial"/>
              </a:rPr>
              <a:t> </a:t>
            </a:r>
            <a:r>
              <a:rPr lang="de-DE" sz="2500" kern="1200" baseline="0" dirty="0" err="1">
                <a:solidFill>
                  <a:srgbClr val="000000"/>
                </a:solidFill>
                <a:latin typeface="Arial"/>
              </a:rPr>
              <a:t>dolut</a:t>
            </a:r>
            <a:r>
              <a:rPr lang="de-DE" sz="2500" kern="1200" baseline="0" dirty="0">
                <a:solidFill>
                  <a:srgbClr val="000000"/>
                </a:solidFill>
                <a:latin typeface="Arial"/>
              </a:rPr>
              <a:t> </a:t>
            </a:r>
            <a:r>
              <a:rPr lang="de-DE" sz="2500" kern="1200" baseline="0" dirty="0" err="1">
                <a:solidFill>
                  <a:srgbClr val="000000"/>
                </a:solidFill>
                <a:latin typeface="Arial"/>
              </a:rPr>
              <a: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a:t>
            </a:r>
            <a:r>
              <a:rPr lang="de-DE" sz="2500" kern="1200" baseline="0" dirty="0">
                <a:solidFill>
                  <a:srgbClr val="000000"/>
                </a:solidFill>
                <a:latin typeface="Arial"/>
              </a:rPr>
              <a:t> </a:t>
            </a:r>
            <a:r>
              <a:rPr lang="de-DE" sz="2500" kern="1200" baseline="0" dirty="0" err="1">
                <a:solidFill>
                  <a:srgbClr val="000000"/>
                </a:solidFill>
                <a:latin typeface="Arial"/>
              </a:rPr>
              <a:t>reiuntia</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estinum</a:t>
            </a:r>
            <a:r>
              <a:rPr lang="de-DE" sz="2500" kern="1200" baseline="0" dirty="0">
                <a:solidFill>
                  <a:srgbClr val="000000"/>
                </a:solidFill>
                <a:latin typeface="Arial"/>
              </a:rPr>
              <a:t> </a:t>
            </a:r>
            <a:r>
              <a:rPr lang="de-DE" sz="2500" kern="1200" baseline="0" dirty="0" err="1">
                <a:solidFill>
                  <a:srgbClr val="000000"/>
                </a:solidFill>
                <a:latin typeface="Arial"/>
              </a:rPr>
              <a:t>dolorum</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omnisqui</a:t>
            </a:r>
            <a:r>
              <a:rPr lang="de-DE" sz="2500" kern="1200" baseline="0" dirty="0">
                <a:solidFill>
                  <a:srgbClr val="000000"/>
                </a:solidFill>
                <a:latin typeface="Arial"/>
              </a:rPr>
              <a:t> </a:t>
            </a:r>
            <a:r>
              <a:rPr lang="de-DE" sz="2500" kern="1200" baseline="0" dirty="0" err="1">
                <a:solidFill>
                  <a:srgbClr val="000000"/>
                </a:solidFill>
                <a:latin typeface="Arial"/>
              </a:rPr>
              <a:t>utas</a:t>
            </a:r>
            <a:r>
              <a:rPr lang="de-DE" sz="2500" kern="1200" baseline="0" dirty="0">
                <a:solidFill>
                  <a:srgbClr val="000000"/>
                </a:solidFill>
                <a:latin typeface="Arial"/>
              </a:rPr>
              <a:t> a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inveressus</a:t>
            </a:r>
            <a:r>
              <a:rPr lang="de-DE" sz="2500" kern="1200" baseline="0" dirty="0">
                <a:solidFill>
                  <a:srgbClr val="000000"/>
                </a:solidFill>
                <a:latin typeface="Arial"/>
              </a:rPr>
              <a:t> </a:t>
            </a:r>
            <a:r>
              <a:rPr lang="de-DE" sz="2500" kern="1200" baseline="0" dirty="0" err="1">
                <a:solidFill>
                  <a:srgbClr val="000000"/>
                </a:solidFill>
                <a:latin typeface="Arial"/>
              </a:rPr>
              <a:t>quaspelique</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nos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res</a:t>
            </a:r>
            <a:r>
              <a:rPr lang="de-DE" sz="2500" kern="1200" baseline="0" dirty="0">
                <a:solidFill>
                  <a:srgbClr val="000000"/>
                </a:solidFill>
                <a:latin typeface="Arial"/>
              </a:rPr>
              <a:t> </a:t>
            </a:r>
            <a:r>
              <a:rPr lang="de-DE" sz="2500" kern="1200" baseline="0" dirty="0" err="1">
                <a:solidFill>
                  <a:srgbClr val="000000"/>
                </a:solidFill>
                <a:latin typeface="Arial"/>
              </a:rPr>
              <a:t>essunt</a:t>
            </a:r>
            <a:r>
              <a:rPr lang="de-DE" sz="2500" kern="1200" baseline="0" dirty="0">
                <a:solidFill>
                  <a:srgbClr val="000000"/>
                </a:solidFill>
                <a:latin typeface="Arial"/>
              </a:rPr>
              <a:t> am </a:t>
            </a:r>
            <a:r>
              <a:rPr lang="de-DE" sz="2500" kern="1200" baseline="0" dirty="0" err="1">
                <a:solidFill>
                  <a:srgbClr val="000000"/>
                </a:solidFill>
                <a:latin typeface="Arial"/>
              </a:rPr>
              <a:t>venim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Quistotam</a:t>
            </a:r>
            <a:r>
              <a:rPr lang="de-DE" sz="2500" kern="1200" baseline="0" dirty="0">
                <a:solidFill>
                  <a:srgbClr val="000000"/>
                </a:solidFill>
                <a:latin typeface="Arial"/>
              </a:rPr>
              <a:t> </a:t>
            </a:r>
            <a:r>
              <a:rPr lang="de-DE" sz="2500" kern="1200" baseline="0" dirty="0" err="1">
                <a:solidFill>
                  <a:srgbClr val="000000"/>
                </a:solidFill>
                <a:latin typeface="Arial"/>
              </a:rPr>
              <a:t>repere</a:t>
            </a:r>
            <a:r>
              <a:rPr lang="de-DE" sz="2500" kern="1200" baseline="0" dirty="0">
                <a:solidFill>
                  <a:srgbClr val="000000"/>
                </a:solidFill>
                <a:latin typeface="Arial"/>
              </a:rPr>
              <a:t> cum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odi</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pore</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idis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opta</a:t>
            </a:r>
            <a:r>
              <a:rPr lang="de-DE" sz="2500" kern="1200" baseline="0" dirty="0">
                <a:solidFill>
                  <a:srgbClr val="000000"/>
                </a:solidFill>
                <a:latin typeface="Arial"/>
              </a:rPr>
              <a:t> </a:t>
            </a:r>
            <a:r>
              <a:rPr lang="de-DE" sz="2500" kern="1200" baseline="0" dirty="0" err="1">
                <a:solidFill>
                  <a:srgbClr val="000000"/>
                </a:solidFill>
                <a:latin typeface="Arial"/>
              </a:rPr>
              <a:t>volupietur</a:t>
            </a:r>
            <a:r>
              <a:rPr lang="de-DE" sz="2500" kern="1200" baseline="0" dirty="0">
                <a:solidFill>
                  <a:srgbClr val="000000"/>
                </a:solidFill>
                <a:latin typeface="Arial"/>
              </a:rPr>
              <a:t>, </a:t>
            </a:r>
            <a:r>
              <a:rPr lang="de-DE" sz="2500" kern="1200" baseline="0" dirty="0" err="1">
                <a:solidFill>
                  <a:srgbClr val="000000"/>
                </a:solidFill>
                <a:latin typeface="Arial"/>
              </a:rPr>
              <a:t>torit</a:t>
            </a:r>
            <a:r>
              <a:rPr lang="de-DE" sz="2500" kern="1200" baseline="0" dirty="0">
                <a:solidFill>
                  <a:srgbClr val="000000"/>
                </a:solidFill>
                <a:latin typeface="Arial"/>
              </a:rPr>
              <a:t> </a:t>
            </a:r>
            <a:r>
              <a:rPr lang="de-DE" sz="2500" kern="1200" baseline="0" dirty="0" err="1">
                <a:solidFill>
                  <a:srgbClr val="000000"/>
                </a:solidFill>
                <a:latin typeface="Arial"/>
              </a:rPr>
              <a:t>acculla</a:t>
            </a:r>
            <a:r>
              <a:rPr lang="de-DE" sz="2500" kern="1200" baseline="0" dirty="0">
                <a:solidFill>
                  <a:srgbClr val="000000"/>
                </a:solidFill>
                <a:latin typeface="Arial"/>
              </a:rPr>
              <a:t> </a:t>
            </a:r>
            <a:r>
              <a:rPr lang="de-DE" sz="2500" kern="1200" baseline="0" dirty="0" err="1">
                <a:solidFill>
                  <a:srgbClr val="000000"/>
                </a:solidFill>
                <a:latin typeface="Arial"/>
              </a:rPr>
              <a:t>boriost</a:t>
            </a:r>
            <a:r>
              <a:rPr lang="de-DE" sz="2500" kern="1200" baseline="0" dirty="0">
                <a:solidFill>
                  <a:srgbClr val="000000"/>
                </a:solidFill>
                <a:latin typeface="Arial"/>
              </a:rPr>
              <a:t> </a:t>
            </a:r>
            <a:r>
              <a:rPr lang="de-DE" sz="2500" kern="1200" baseline="0" dirty="0" err="1">
                <a:solidFill>
                  <a:srgbClr val="000000"/>
                </a:solidFill>
                <a:latin typeface="Arial"/>
              </a:rPr>
              <a:t>ibusto</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quassimenia</a:t>
            </a:r>
            <a:r>
              <a:rPr lang="de-DE" sz="2500" kern="1200" baseline="0" dirty="0">
                <a:solidFill>
                  <a:srgbClr val="000000"/>
                </a:solidFill>
                <a:latin typeface="Arial"/>
              </a:rPr>
              <a:t> </a:t>
            </a:r>
            <a:r>
              <a:rPr lang="de-DE" sz="2500" kern="1200" baseline="0" dirty="0" err="1">
                <a:solidFill>
                  <a:srgbClr val="000000"/>
                </a:solidFill>
                <a:latin typeface="Arial"/>
              </a:rPr>
              <a:t>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platur</a:t>
            </a:r>
            <a:r>
              <a:rPr lang="de-DE" sz="2500" kern="1200" baseline="0" dirty="0">
                <a:solidFill>
                  <a:srgbClr val="000000"/>
                </a:solidFill>
                <a:latin typeface="Arial"/>
              </a:rPr>
              <a:t>? Mi,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paris</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vitate</a:t>
            </a:r>
            <a:r>
              <a:rPr lang="de-DE" sz="2500" kern="1200" baseline="0" dirty="0">
                <a:solidFill>
                  <a:srgbClr val="000000"/>
                </a:solidFill>
                <a:latin typeface="Arial"/>
              </a:rPr>
              <a:t> </a:t>
            </a:r>
            <a:r>
              <a:rPr lang="de-DE" sz="2500" kern="1200" baseline="0" dirty="0" err="1">
                <a:solidFill>
                  <a:srgbClr val="000000"/>
                </a:solidFill>
                <a:latin typeface="Arial"/>
              </a:rPr>
              <a:t>eatiis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nis</a:t>
            </a:r>
            <a:r>
              <a:rPr lang="de-DE" sz="2500" kern="1200" baseline="0" dirty="0">
                <a:solidFill>
                  <a:srgbClr val="000000"/>
                </a:solidFill>
                <a:latin typeface="Arial"/>
              </a:rPr>
              <a:t> </a:t>
            </a:r>
            <a:r>
              <a:rPr lang="de-DE" sz="2500" kern="1200" baseline="0" dirty="0" err="1">
                <a:solidFill>
                  <a:srgbClr val="000000"/>
                </a:solidFill>
                <a:latin typeface="Arial"/>
              </a:rPr>
              <a:t>quianih</a:t>
            </a:r>
            <a:r>
              <a:rPr lang="de-DE" sz="2500" kern="1200" baseline="0" dirty="0">
                <a:solidFill>
                  <a:srgbClr val="000000"/>
                </a:solidFill>
                <a:latin typeface="Arial"/>
              </a:rPr>
              <a:t> </a:t>
            </a:r>
            <a:r>
              <a:rPr lang="de-DE" sz="2500" kern="1200" baseline="0" dirty="0" err="1">
                <a:solidFill>
                  <a:srgbClr val="000000"/>
                </a:solidFill>
                <a:latin typeface="Arial"/>
              </a:rPr>
              <a:t>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a:t>
            </a:r>
            <a:r>
              <a:rPr lang="de-DE" sz="2500" kern="1200" baseline="0" dirty="0">
                <a:solidFill>
                  <a:srgbClr val="000000"/>
                </a:solidFill>
                <a:latin typeface="Arial"/>
              </a:rPr>
              <a:t> </a:t>
            </a:r>
            <a:r>
              <a:rPr lang="de-DE" sz="2500" kern="1200" baseline="0" dirty="0" err="1">
                <a:solidFill>
                  <a:srgbClr val="000000"/>
                </a:solidFill>
                <a:latin typeface="Arial"/>
              </a:rPr>
              <a:t>eoste</a:t>
            </a:r>
            <a:r>
              <a:rPr lang="de-DE" sz="2500" kern="1200" baseline="0" dirty="0">
                <a:solidFill>
                  <a:srgbClr val="000000"/>
                </a:solidFill>
                <a:latin typeface="Arial"/>
              </a:rPr>
              <a:t> </a:t>
            </a:r>
            <a:r>
              <a:rPr lang="de-DE" sz="2500" kern="1200" baseline="0" dirty="0" err="1">
                <a:solidFill>
                  <a:srgbClr val="000000"/>
                </a:solidFill>
                <a:latin typeface="Arial"/>
              </a:rPr>
              <a:t>nulparu</a:t>
            </a:r>
            <a:r>
              <a:rPr lang="de-DE" sz="2500" kern="1200" baseline="0" dirty="0">
                <a:solidFill>
                  <a:srgbClr val="000000"/>
                </a:solidFill>
                <a:latin typeface="Arial"/>
              </a:rPr>
              <a:t> </a:t>
            </a:r>
            <a:r>
              <a:rPr lang="de-DE" sz="2500" kern="1200" baseline="0" dirty="0" err="1">
                <a:solidFill>
                  <a:srgbClr val="000000"/>
                </a:solidFill>
                <a:latin typeface="Arial"/>
              </a:rPr>
              <a:t>ptatur</a:t>
            </a:r>
            <a:r>
              <a:rPr lang="de-DE" sz="2500" kern="1200" baseline="0" dirty="0">
                <a:solidFill>
                  <a:srgbClr val="000000"/>
                </a:solidFill>
                <a:latin typeface="Arial"/>
              </a:rPr>
              <a:t>? Qui </a:t>
            </a:r>
            <a:r>
              <a:rPr lang="de-DE" sz="2500" kern="1200" baseline="0" dirty="0" err="1">
                <a:solidFill>
                  <a:srgbClr val="000000"/>
                </a:solidFill>
                <a:latin typeface="Arial"/>
              </a:rPr>
              <a:t>optiur</a:t>
            </a:r>
            <a:r>
              <a:rPr lang="de-DE" sz="2500" kern="1200" baseline="0" dirty="0">
                <a:solidFill>
                  <a:srgbClr val="000000"/>
                </a:solidFill>
                <a:latin typeface="Arial"/>
              </a:rPr>
              <a:t> </a:t>
            </a:r>
            <a:r>
              <a:rPr lang="de-DE" sz="2500" kern="1200" baseline="0" dirty="0" err="1">
                <a:solidFill>
                  <a:srgbClr val="000000"/>
                </a:solidFill>
                <a:latin typeface="Arial"/>
              </a:rPr>
              <a:t>soluptiume</a:t>
            </a:r>
            <a:r>
              <a:rPr lang="de-DE" sz="2500" kern="1200" baseline="0" dirty="0">
                <a:solidFill>
                  <a:srgbClr val="000000"/>
                </a:solidFill>
                <a:latin typeface="Arial"/>
              </a:rPr>
              <a:t> </a:t>
            </a:r>
            <a:r>
              <a:rPr lang="de-DE" sz="2500" kern="1200" baseline="0" dirty="0" err="1">
                <a:solidFill>
                  <a:srgbClr val="000000"/>
                </a:solidFill>
                <a:latin typeface="Arial"/>
              </a:rPr>
              <a:t>estiorepuda</a:t>
            </a:r>
            <a:r>
              <a:rPr lang="de-DE" sz="2500" kern="1200" baseline="0" dirty="0">
                <a:solidFill>
                  <a:srgbClr val="000000"/>
                </a:solidFill>
                <a:latin typeface="Arial"/>
              </a:rPr>
              <a:t> </a:t>
            </a:r>
            <a:r>
              <a:rPr lang="de-DE" sz="2500" kern="1200" baseline="0" dirty="0" err="1">
                <a:solidFill>
                  <a:srgbClr val="000000"/>
                </a:solidFill>
                <a:latin typeface="Arial"/>
              </a:rPr>
              <a:t>voles</a:t>
            </a:r>
            <a:r>
              <a:rPr lang="de-DE" sz="2500" kern="1200" baseline="0" dirty="0">
                <a:solidFill>
                  <a:srgbClr val="000000"/>
                </a:solidFill>
                <a:latin typeface="Arial"/>
              </a:rPr>
              <a:t> se </a:t>
            </a:r>
            <a:r>
              <a:rPr lang="de-DE" sz="2500" kern="1200" baseline="0" dirty="0" err="1">
                <a:solidFill>
                  <a:srgbClr val="000000"/>
                </a:solidFill>
                <a:latin typeface="Arial"/>
              </a:rPr>
              <a:t>voles</a:t>
            </a:r>
            <a:r>
              <a:rPr lang="de-DE" sz="2500" kern="1200" baseline="0" dirty="0">
                <a:solidFill>
                  <a:srgbClr val="000000"/>
                </a:solidFill>
                <a:latin typeface="Arial"/>
              </a:rPr>
              <a:t> </a:t>
            </a:r>
            <a:r>
              <a:rPr lang="de-DE" sz="2500" kern="1200" baseline="0" dirty="0" err="1">
                <a:solidFill>
                  <a:srgbClr val="000000"/>
                </a:solidFill>
                <a:latin typeface="Arial"/>
              </a:rPr>
              <a:t>quiaspe</a:t>
            </a:r>
            <a:r>
              <a:rPr lang="de-DE" sz="2500" kern="1200" baseline="0" dirty="0">
                <a:solidFill>
                  <a:srgbClr val="000000"/>
                </a:solidFill>
                <a:latin typeface="Arial"/>
              </a:rPr>
              <a:t> </a:t>
            </a:r>
            <a:r>
              <a:rPr lang="de-DE" sz="2500" kern="1200" baseline="0" dirty="0" err="1">
                <a:solidFill>
                  <a:srgbClr val="000000"/>
                </a:solidFill>
                <a:latin typeface="Arial"/>
              </a:rPr>
              <a:t>provid</a:t>
            </a:r>
            <a:r>
              <a:rPr lang="de-DE" sz="2500" kern="1200" baseline="0" dirty="0">
                <a:solidFill>
                  <a:srgbClr val="000000"/>
                </a:solidFill>
                <a:latin typeface="Arial"/>
              </a:rPr>
              <a:t> </a:t>
            </a:r>
            <a:r>
              <a:rPr lang="de-DE" sz="2500" kern="1200" baseline="0" dirty="0" err="1">
                <a:solidFill>
                  <a:srgbClr val="000000"/>
                </a:solidFill>
                <a:latin typeface="Arial"/>
              </a:rPr>
              <a:t>ullenda</a:t>
            </a:r>
            <a:r>
              <a:rPr lang="de-DE" sz="2500" kern="1200" baseline="0" dirty="0">
                <a:solidFill>
                  <a:srgbClr val="000000"/>
                </a:solidFill>
                <a:latin typeface="Arial"/>
              </a:rPr>
              <a:t> si </a:t>
            </a:r>
            <a:r>
              <a:rPr lang="de-DE" sz="2500" kern="1200" baseline="0" dirty="0" err="1">
                <a:solidFill>
                  <a:srgbClr val="000000"/>
                </a:solidFill>
                <a:latin typeface="Arial"/>
              </a:rPr>
              <a:t>neceate</a:t>
            </a:r>
            <a:r>
              <a:rPr lang="de-DE" sz="2500" kern="1200" baseline="0" dirty="0">
                <a:solidFill>
                  <a:srgbClr val="000000"/>
                </a:solidFill>
                <a:latin typeface="Arial"/>
              </a:rPr>
              <a:t> </a:t>
            </a:r>
            <a:r>
              <a:rPr lang="de-DE" sz="2500" kern="1200" baseline="0" dirty="0" err="1">
                <a:solidFill>
                  <a:srgbClr val="000000"/>
                </a:solidFill>
                <a:latin typeface="Arial"/>
              </a:rPr>
              <a:t>pedit</a:t>
            </a:r>
            <a:r>
              <a:rPr lang="de-DE" sz="2500" kern="1200" baseline="0" dirty="0">
                <a:solidFill>
                  <a:srgbClr val="000000"/>
                </a:solidFill>
                <a:latin typeface="Arial"/>
              </a:rPr>
              <a:t> </a:t>
            </a:r>
            <a:r>
              <a:rPr lang="de-DE" sz="2500" kern="1200" baseline="0" dirty="0" err="1">
                <a:solidFill>
                  <a:srgbClr val="000000"/>
                </a:solidFill>
                <a:latin typeface="Arial"/>
              </a:rPr>
              <a:t>eicient</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a:t>
            </a:r>
            <a:r>
              <a:rPr lang="de-DE" sz="2500" kern="1200" baseline="0" dirty="0" err="1">
                <a:solidFill>
                  <a:srgbClr val="000000"/>
                </a:solidFill>
                <a:latin typeface="Arial"/>
              </a:rPr>
              <a:t>adi</a:t>
            </a:r>
            <a:r>
              <a:rPr lang="de-DE" sz="2500" kern="1200" baseline="0" dirty="0">
                <a:solidFill>
                  <a:srgbClr val="000000"/>
                </a:solidFill>
                <a:latin typeface="Arial"/>
              </a:rPr>
              <a:t> </a:t>
            </a:r>
            <a:r>
              <a:rPr lang="de-DE" sz="2500" kern="1200" baseline="0" dirty="0" err="1">
                <a:solidFill>
                  <a:srgbClr val="000000"/>
                </a:solidFill>
                <a:latin typeface="Arial"/>
              </a:rPr>
              <a:t>sectem</a:t>
            </a:r>
            <a:r>
              <a:rPr lang="de-DE" sz="2500" kern="1200" baseline="0" dirty="0">
                <a:solidFill>
                  <a:srgbClr val="000000"/>
                </a:solidFill>
                <a:latin typeface="Arial"/>
              </a:rPr>
              <a:t> </a:t>
            </a:r>
            <a:r>
              <a:rPr lang="de-DE" sz="2500" kern="1200" baseline="0" dirty="0" err="1">
                <a:solidFill>
                  <a:srgbClr val="000000"/>
                </a:solidFill>
                <a:latin typeface="Arial"/>
              </a:rPr>
              <a:t>doluptate</a:t>
            </a:r>
            <a:r>
              <a:rPr lang="de-DE" sz="2500" kern="1200" baseline="0" dirty="0">
                <a:solidFill>
                  <a:srgbClr val="000000"/>
                </a:solidFill>
                <a:latin typeface="Arial"/>
              </a:rPr>
              <a:t> </a:t>
            </a:r>
            <a:r>
              <a:rPr lang="de-DE" sz="2500" kern="1200" baseline="0" dirty="0" err="1">
                <a:solidFill>
                  <a:srgbClr val="000000"/>
                </a:solidFill>
                <a:latin typeface="Arial"/>
              </a:rPr>
              <a:t>volest</a:t>
            </a:r>
            <a:r>
              <a:rPr lang="de-DE" sz="2500" kern="1200" baseline="0" dirty="0">
                <a:solidFill>
                  <a:srgbClr val="000000"/>
                </a:solidFill>
                <a:latin typeface="Arial"/>
              </a:rPr>
              <a:t>, </a:t>
            </a:r>
            <a:r>
              <a:rPr lang="de-DE" sz="2500" kern="1200" baseline="0" dirty="0" err="1">
                <a:solidFill>
                  <a:srgbClr val="000000"/>
                </a:solidFill>
                <a:latin typeface="Arial"/>
              </a:rPr>
              <a:t>volora</a:t>
            </a:r>
            <a:r>
              <a:rPr lang="de-DE" sz="2500" kern="1200" baseline="0" dirty="0">
                <a:solidFill>
                  <a:srgbClr val="000000"/>
                </a:solidFill>
                <a:latin typeface="Arial"/>
              </a:rPr>
              <a:t> </a:t>
            </a:r>
            <a:r>
              <a:rPr lang="de-DE" sz="2500" kern="1200" baseline="0" dirty="0" err="1">
                <a:solidFill>
                  <a:srgbClr val="000000"/>
                </a:solidFill>
                <a:latin typeface="Arial"/>
              </a:rPr>
              <a:t>eatam</a:t>
            </a:r>
            <a:r>
              <a:rPr lang="de-DE" sz="2500" kern="1200" baseline="0" dirty="0">
                <a:solidFill>
                  <a:srgbClr val="000000"/>
                </a:solidFill>
                <a:latin typeface="Arial"/>
              </a:rPr>
              <a:t> in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atet</a:t>
            </a:r>
            <a:r>
              <a:rPr lang="de-DE" sz="2500" kern="1200" baseline="0" dirty="0">
                <a:solidFill>
                  <a:srgbClr val="000000"/>
                </a:solidFill>
                <a:latin typeface="Arial"/>
              </a:rPr>
              <a:t> </a:t>
            </a:r>
            <a:r>
              <a:rPr lang="de-DE" sz="2500" kern="1200" baseline="0" dirty="0" err="1">
                <a:solidFill>
                  <a:srgbClr val="000000"/>
                </a:solidFill>
                <a:latin typeface="Arial"/>
              </a:rPr>
              <a:t>viducidis</a:t>
            </a:r>
            <a:r>
              <a:rPr lang="de-DE" sz="2500" kern="1200" baseline="0" dirty="0">
                <a:solidFill>
                  <a:srgbClr val="000000"/>
                </a:solidFill>
                <a:latin typeface="Arial"/>
              </a:rPr>
              <a:t> </a:t>
            </a:r>
            <a:r>
              <a:rPr lang="de-DE" sz="2500" kern="1200" baseline="0" dirty="0" err="1">
                <a:solidFill>
                  <a:srgbClr val="000000"/>
                </a:solidFill>
                <a:latin typeface="Arial"/>
              </a:rPr>
              <a:t>eaquae</a:t>
            </a:r>
            <a:r>
              <a:rPr lang="de-DE" sz="2500" kern="1200" baseline="0" dirty="0">
                <a:solidFill>
                  <a:srgbClr val="000000"/>
                </a:solidFill>
                <a:latin typeface="Arial"/>
              </a:rPr>
              <a:t>. </a:t>
            </a:r>
            <a:r>
              <a:rPr lang="de-DE" sz="2500" kern="1200" baseline="0" dirty="0" err="1">
                <a:solidFill>
                  <a:srgbClr val="000000"/>
                </a:solidFill>
                <a:latin typeface="Arial"/>
              </a:rPr>
              <a:t>Em</a:t>
            </a:r>
            <a:r>
              <a:rPr lang="de-DE" sz="2500" kern="1200" baseline="0" dirty="0">
                <a:solidFill>
                  <a:srgbClr val="000000"/>
                </a:solidFill>
                <a:latin typeface="Arial"/>
              </a:rPr>
              <a:t> </a:t>
            </a:r>
            <a:r>
              <a:rPr lang="de-DE" sz="2500" kern="1200" baseline="0" dirty="0" err="1">
                <a:solidFill>
                  <a:srgbClr val="000000"/>
                </a:solidFill>
                <a:latin typeface="Arial"/>
              </a:rPr>
              <a:t>deles</a:t>
            </a:r>
            <a:r>
              <a:rPr lang="de-DE" sz="2500" kern="1200" baseline="0" dirty="0">
                <a:solidFill>
                  <a:srgbClr val="000000"/>
                </a:solidFill>
                <a:latin typeface="Arial"/>
              </a:rPr>
              <a:t> </a:t>
            </a:r>
            <a:r>
              <a:rPr lang="de-DE" sz="2500" kern="1200" baseline="0" dirty="0" err="1">
                <a:solidFill>
                  <a:srgbClr val="000000"/>
                </a:solidFill>
                <a:latin typeface="Arial"/>
              </a:rPr>
              <a:t>doluptus</a:t>
            </a:r>
            <a:r>
              <a:rPr lang="de-DE" sz="2500" kern="1200" baseline="0" dirty="0">
                <a:solidFill>
                  <a:srgbClr val="000000"/>
                </a:solidFill>
                <a:latin typeface="Arial"/>
              </a:rPr>
              <a:t> </a:t>
            </a:r>
            <a:r>
              <a:rPr lang="de-DE" sz="2500" kern="1200" baseline="0" dirty="0" err="1">
                <a:solidFill>
                  <a:srgbClr val="000000"/>
                </a:solidFill>
                <a:latin typeface="Arial"/>
              </a:rPr>
              <a:t>estotatur</a:t>
            </a:r>
            <a:r>
              <a:rPr lang="de-DE" sz="2500" kern="1200" baseline="0" dirty="0">
                <a:solidFill>
                  <a:srgbClr val="000000"/>
                </a:solidFill>
                <a:latin typeface="Arial"/>
              </a:rPr>
              <a:t>? </a:t>
            </a:r>
            <a:r>
              <a:rPr lang="de-DE" sz="2500" kern="1200" baseline="0" dirty="0" err="1">
                <a:solidFill>
                  <a:srgbClr val="000000"/>
                </a:solidFill>
                <a:latin typeface="Arial"/>
              </a:rPr>
              <a:t>Igendella</a:t>
            </a:r>
            <a:r>
              <a:rPr lang="de-DE" sz="2500" kern="1200" baseline="0" dirty="0">
                <a:solidFill>
                  <a:srgbClr val="000000"/>
                </a:solidFill>
                <a:latin typeface="Arial"/>
              </a:rPr>
              <a:t> </a:t>
            </a:r>
            <a:r>
              <a:rPr lang="de-DE" sz="2500" kern="1200" baseline="0" dirty="0" err="1">
                <a:solidFill>
                  <a:srgbClr val="000000"/>
                </a:solidFill>
                <a:latin typeface="Arial"/>
              </a:rPr>
              <a:t>preped</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fugiasp</a:t>
            </a:r>
            <a:r>
              <a:rPr lang="de-DE" sz="2500" kern="1200" baseline="0" dirty="0">
                <a:solidFill>
                  <a:srgbClr val="000000"/>
                </a:solidFill>
                <a:latin typeface="Arial"/>
              </a:rPr>
              <a:t> </a:t>
            </a:r>
            <a:r>
              <a:rPr lang="de-DE" sz="2500" kern="1200" baseline="0" dirty="0" err="1">
                <a:solidFill>
                  <a:srgbClr val="000000"/>
                </a:solidFill>
                <a:latin typeface="Arial"/>
              </a:rPr>
              <a:t>eraerum</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autaspe</a:t>
            </a:r>
            <a:r>
              <a:rPr lang="de-DE" sz="2500" kern="1200" baseline="0" dirty="0">
                <a:solidFill>
                  <a:srgbClr val="000000"/>
                </a:solidFill>
                <a:latin typeface="Arial"/>
              </a:rPr>
              <a:t> </a:t>
            </a:r>
            <a:r>
              <a:rPr lang="de-DE" sz="2500" kern="1200" baseline="0" dirty="0" err="1">
                <a:solidFill>
                  <a:srgbClr val="000000"/>
                </a:solidFill>
                <a:latin typeface="Arial"/>
              </a:rPr>
              <a:t>molupta</a:t>
            </a:r>
            <a:r>
              <a:rPr lang="de-DE" sz="2500" kern="1200" baseline="0" dirty="0">
                <a:solidFill>
                  <a:srgbClr val="000000"/>
                </a:solidFill>
                <a:latin typeface="Arial"/>
              </a:rPr>
              <a:t> </a:t>
            </a:r>
            <a:r>
              <a:rPr lang="de-DE" sz="2500" kern="1200" baseline="0" dirty="0" err="1">
                <a:solidFill>
                  <a:srgbClr val="000000"/>
                </a:solidFill>
                <a:latin typeface="Arial"/>
              </a:rPr>
              <a:t>tiatiate</a:t>
            </a:r>
            <a:r>
              <a:rPr lang="de-DE" sz="2500" kern="1200" baseline="0" dirty="0">
                <a:solidFill>
                  <a:srgbClr val="000000"/>
                </a:solidFill>
                <a:latin typeface="Arial"/>
              </a:rPr>
              <a:t> </a:t>
            </a:r>
            <a:r>
              <a:rPr lang="de-DE" sz="2500" kern="1200" baseline="0" dirty="0" err="1">
                <a:solidFill>
                  <a:srgbClr val="000000"/>
                </a:solidFill>
                <a:latin typeface="Arial"/>
              </a:rPr>
              <a:t>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a:t>
            </a:r>
            <a:r>
              <a:rPr lang="de-DE" sz="2500" kern="1200" baseline="0" dirty="0">
                <a:solidFill>
                  <a:srgbClr val="000000"/>
                </a:solidFill>
                <a:latin typeface="Arial"/>
              </a:rPr>
              <a:t> </a:t>
            </a:r>
            <a:r>
              <a:rPr lang="de-DE" sz="2500" kern="1200" baseline="0" dirty="0" err="1">
                <a:solidFill>
                  <a:srgbClr val="000000"/>
                </a:solidFill>
                <a:latin typeface="Arial"/>
              </a:rPr>
              <a:t>voloratusci</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mos</a:t>
            </a:r>
            <a:r>
              <a:rPr lang="de-DE" sz="2500" kern="1200" baseline="0" dirty="0">
                <a:solidFill>
                  <a:srgbClr val="000000"/>
                </a:solidFill>
                <a:latin typeface="Arial"/>
              </a:rPr>
              <a:t> </a:t>
            </a:r>
            <a:r>
              <a:rPr lang="de-DE" sz="2500" kern="1200" baseline="0" dirty="0" err="1">
                <a:solidFill>
                  <a:srgbClr val="000000"/>
                </a:solidFill>
                <a:latin typeface="Arial"/>
              </a:rPr>
              <a:t>ipidella</a:t>
            </a:r>
            <a:r>
              <a:rPr lang="de-DE" sz="2500" kern="1200" baseline="0" dirty="0">
                <a:solidFill>
                  <a:srgbClr val="000000"/>
                </a:solidFill>
                <a:latin typeface="Arial"/>
              </a:rPr>
              <a:t> </a:t>
            </a:r>
            <a:r>
              <a:rPr lang="de-DE" sz="2500" kern="1200" baseline="0" dirty="0" err="1">
                <a:solidFill>
                  <a:srgbClr val="000000"/>
                </a:solidFill>
                <a:latin typeface="Arial"/>
              </a:rPr>
              <a:t>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a:t>
            </a:r>
            <a:r>
              <a:rPr lang="de-DE" sz="2500" kern="1200" baseline="0" dirty="0">
                <a:solidFill>
                  <a:srgbClr val="000000"/>
                </a:solidFill>
                <a:latin typeface="Arial"/>
              </a:rPr>
              <a:t> </a:t>
            </a:r>
            <a:r>
              <a:rPr lang="de-DE" sz="2500" kern="1200" baseline="0" dirty="0" err="1">
                <a:solidFill>
                  <a:srgbClr val="000000"/>
                </a:solidFill>
                <a:latin typeface="Arial"/>
              </a:rPr>
              <a:t>pe</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quas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nimusda</a:t>
            </a:r>
            <a:r>
              <a:rPr lang="de-DE" sz="2500" kern="1200" baseline="0" dirty="0">
                <a:solidFill>
                  <a:srgbClr val="000000"/>
                </a:solidFill>
                <a:latin typeface="Arial"/>
              </a:rPr>
              <a:t> </a:t>
            </a:r>
            <a:r>
              <a:rPr lang="de-DE" sz="2500" kern="1200" baseline="0" dirty="0" err="1">
                <a:solidFill>
                  <a:srgbClr val="000000"/>
                </a:solidFill>
                <a:latin typeface="Arial"/>
              </a:rPr>
              <a:t>ndebitas</a:t>
            </a:r>
            <a:r>
              <a:rPr lang="de-DE" sz="2500" kern="1200" baseline="0" dirty="0">
                <a:solidFill>
                  <a:srgbClr val="000000"/>
                </a:solidFill>
                <a:latin typeface="Arial"/>
              </a:rPr>
              <a:t> </a:t>
            </a:r>
            <a:r>
              <a:rPr lang="de-DE" sz="2500" kern="1200" baseline="0" dirty="0" err="1">
                <a:solidFill>
                  <a:srgbClr val="000000"/>
                </a:solidFill>
                <a:latin typeface="Arial"/>
              </a:rPr>
              <a:t>rehentio</a:t>
            </a:r>
            <a:r>
              <a:rPr lang="de-DE" sz="2500" kern="1200" baseline="0" dirty="0">
                <a:solidFill>
                  <a:srgbClr val="000000"/>
                </a:solidFill>
                <a:latin typeface="Arial"/>
              </a:rPr>
              <a:t> </a:t>
            </a:r>
            <a:r>
              <a:rPr lang="de-DE" sz="2500" kern="1200" baseline="0" dirty="0" err="1">
                <a:solidFill>
                  <a:srgbClr val="000000"/>
                </a:solidFill>
                <a:latin typeface="Arial"/>
              </a:rPr>
              <a:t>quiaspero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a:t>
            </a:r>
            <a:r>
              <a:rPr lang="de-DE" sz="2500" kern="1200" baseline="0" dirty="0" err="1">
                <a:solidFill>
                  <a:srgbClr val="000000"/>
                </a:solidFill>
                <a:latin typeface="Arial"/>
              </a:rPr>
              <a:t>magnimp</a:t>
            </a:r>
            <a:r>
              <a:rPr lang="de-DE" sz="2500" kern="1200" baseline="0" dirty="0">
                <a:solidFill>
                  <a:srgbClr val="000000"/>
                </a:solidFill>
                <a:latin typeface="Arial"/>
              </a:rPr>
              <a:t> </a:t>
            </a:r>
            <a:r>
              <a:rPr lang="de-DE" sz="2500" kern="1200" baseline="0" dirty="0" err="1">
                <a:solidFill>
                  <a:srgbClr val="000000"/>
                </a:solidFill>
                <a:latin typeface="Arial"/>
              </a:rPr>
              <a:t>orrorum</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voloratur</a:t>
            </a:r>
            <a:r>
              <a:rPr lang="de-DE" sz="2500" kern="1200" baseline="0" dirty="0">
                <a:solidFill>
                  <a:srgbClr val="000000"/>
                </a:solidFill>
                <a:latin typeface="Arial"/>
              </a:rPr>
              <a:t>, </a:t>
            </a:r>
            <a:r>
              <a:rPr lang="de-DE" sz="2500" kern="1200" baseline="0" dirty="0" err="1">
                <a:solidFill>
                  <a:srgbClr val="000000"/>
                </a:solidFill>
                <a:latin typeface="Arial"/>
              </a:rPr>
              <a:t>sundam</a:t>
            </a:r>
            <a:r>
              <a:rPr lang="de-DE" sz="2500" kern="1200" baseline="0" dirty="0">
                <a:solidFill>
                  <a:srgbClr val="000000"/>
                </a:solidFill>
                <a:latin typeface="Arial"/>
              </a:rPr>
              <a:t> </a:t>
            </a:r>
            <a:r>
              <a:rPr lang="de-DE" sz="2500" kern="1200" baseline="0" dirty="0" err="1">
                <a:solidFill>
                  <a:srgbClr val="000000"/>
                </a:solidFill>
                <a:latin typeface="Arial"/>
              </a:rPr>
              <a:t>eat</a:t>
            </a:r>
            <a:r>
              <a:rPr lang="de-DE" sz="2500" kern="1200" baseline="0" dirty="0">
                <a:solidFill>
                  <a:srgbClr val="000000"/>
                </a:solidFill>
                <a:latin typeface="Arial"/>
              </a:rPr>
              <a:t> </a:t>
            </a:r>
            <a:r>
              <a:rPr lang="de-DE" sz="2500" kern="1200" baseline="0" dirty="0" err="1">
                <a:solidFill>
                  <a:srgbClr val="000000"/>
                </a:solidFill>
                <a:latin typeface="Arial"/>
              </a:rPr>
              <a:t>litatin</a:t>
            </a:r>
            <a:r>
              <a:rPr lang="de-DE" sz="2500" kern="1200" baseline="0" dirty="0">
                <a:solidFill>
                  <a:srgbClr val="000000"/>
                </a:solidFill>
                <a:latin typeface="Arial"/>
              </a:rPr>
              <a:t> </a:t>
            </a:r>
            <a:r>
              <a:rPr lang="de-DE" sz="2500" kern="1200" baseline="0" dirty="0" err="1">
                <a:solidFill>
                  <a:srgbClr val="000000"/>
                </a:solidFill>
                <a:latin typeface="Arial"/>
              </a:rPr>
              <a:t>experia</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offici</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a:t>
            </a:r>
            <a:r>
              <a:rPr lang="de-DE" sz="2500" kern="1200" baseline="0" dirty="0">
                <a:solidFill>
                  <a:srgbClr val="000000"/>
                </a:solidFill>
                <a:latin typeface="Arial"/>
              </a:rPr>
              <a:t> </a:t>
            </a:r>
            <a:r>
              <a:rPr lang="de-DE" sz="2500" kern="1200" baseline="0" dirty="0" err="1">
                <a:solidFill>
                  <a:srgbClr val="000000"/>
                </a:solidFill>
                <a:latin typeface="Arial"/>
              </a:rPr>
              <a:t>volorem</a:t>
            </a:r>
            <a:r>
              <a:rPr lang="de-DE" sz="2500" kern="1200" baseline="0" dirty="0">
                <a:solidFill>
                  <a:srgbClr val="000000"/>
                </a:solidFill>
                <a:latin typeface="Arial"/>
              </a:rPr>
              <a:t> </a:t>
            </a:r>
            <a:r>
              <a:rPr lang="de-DE" sz="2500" kern="1200" baseline="0" dirty="0" err="1">
                <a:solidFill>
                  <a:srgbClr val="000000"/>
                </a:solidFill>
                <a:latin typeface="Arial"/>
              </a:rPr>
              <a:t>ratemporesti</a:t>
            </a:r>
            <a:r>
              <a:rPr lang="de-DE" sz="2500" kern="1200" baseline="0" dirty="0">
                <a:solidFill>
                  <a:srgbClr val="000000"/>
                </a:solidFill>
                <a:latin typeface="Arial"/>
              </a:rPr>
              <a:t> </a:t>
            </a:r>
            <a:r>
              <a:rPr lang="de-DE" sz="2500" kern="1200" baseline="0" dirty="0" err="1">
                <a:solidFill>
                  <a:srgbClr val="000000"/>
                </a:solidFill>
                <a:latin typeface="Arial"/>
              </a:rPr>
              <a:t>volesciur</a:t>
            </a:r>
            <a:r>
              <a:rPr lang="de-DE" sz="2500" kern="1200" baseline="0" dirty="0">
                <a:solidFill>
                  <a:srgbClr val="000000"/>
                </a:solidFill>
                <a:latin typeface="Arial"/>
              </a:rPr>
              <a:t>?</a:t>
            </a:r>
          </a:p>
        </p:txBody>
      </p:sp>
      <p:sp>
        <p:nvSpPr>
          <p:cNvPr id="5" name="Fußzeilenplatzhalter 4"/>
          <p:cNvSpPr>
            <a:spLocks noGrp="1"/>
          </p:cNvSpPr>
          <p:nvPr>
            <p:ph type="ftr" sz="quarter" idx="11"/>
          </p:nvPr>
        </p:nvSpPr>
        <p:spPr/>
        <p:txBody>
          <a:bodyPr/>
          <a:lstStyle/>
          <a:p>
            <a:r>
              <a:rPr lang="de-DE" b="1"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11" name="Titel 10"/>
          <p:cNvSpPr>
            <a:spLocks noGrp="1"/>
          </p:cNvSpPr>
          <p:nvPr>
            <p:ph type="title" hasCustomPrompt="1"/>
          </p:nvPr>
        </p:nvSpPr>
        <p:spPr>
          <a:xfrm>
            <a:off x="1656000" y="4950000"/>
            <a:ext cx="39492000" cy="810948"/>
          </a:xfrm>
          <a:prstGeom prst="rect">
            <a:avLst/>
          </a:prstGeom>
        </p:spPr>
        <p:txBody>
          <a:bodyPr lIns="0" tIns="0" rIns="0" bIns="0" anchor="ctr" anchorCtr="0"/>
          <a:lstStyle>
            <a:lvl1pPr>
              <a:defRPr/>
            </a:lvl1pPr>
          </a:lstStyle>
          <a:p>
            <a:r>
              <a:rPr lang="de-DE" dirty="0"/>
              <a:t>Überschrift 1</a:t>
            </a:r>
          </a:p>
        </p:txBody>
      </p:sp>
      <p:sp>
        <p:nvSpPr>
          <p:cNvPr id="18" name="Textplatzhalter 16"/>
          <p:cNvSpPr>
            <a:spLocks noGrp="1"/>
          </p:cNvSpPr>
          <p:nvPr>
            <p:ph type="body" sz="quarter" idx="14" hasCustomPrompt="1"/>
          </p:nvPr>
        </p:nvSpPr>
        <p:spPr>
          <a:xfrm>
            <a:off x="1656000" y="8172000"/>
            <a:ext cx="39492000" cy="508672"/>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5999" y="6804000"/>
            <a:ext cx="39492000" cy="595131"/>
          </a:xfrm>
          <a:prstGeom prst="rect">
            <a:avLst/>
          </a:prstGeom>
        </p:spPr>
        <p:txBody>
          <a:bodyPr lIns="0" tIns="0" rIns="0" bIns="0" anchor="ctr" anchorCtr="0"/>
          <a:lstStyle>
            <a:lvl1pPr>
              <a:buNone/>
              <a:defRPr sz="6700" baseline="0"/>
            </a:lvl1pPr>
          </a:lstStyle>
          <a:p>
            <a:pPr lvl="0"/>
            <a:r>
              <a:rPr lang="de-DE" dirty="0"/>
              <a:t>Überschrift 2</a:t>
            </a:r>
          </a:p>
        </p:txBody>
      </p:sp>
      <p:sp>
        <p:nvSpPr>
          <p:cNvPr id="13" name="Bildplatzhalter 12"/>
          <p:cNvSpPr>
            <a:spLocks noGrp="1"/>
          </p:cNvSpPr>
          <p:nvPr>
            <p:ph type="pic" sz="quarter" idx="16"/>
          </p:nvPr>
        </p:nvSpPr>
        <p:spPr>
          <a:xfrm>
            <a:off x="14995550" y="9091315"/>
            <a:ext cx="12733200" cy="6120000"/>
          </a:xfrm>
          <a:prstGeom prst="rect">
            <a:avLst/>
          </a:prstGeom>
        </p:spPr>
        <p:txBody>
          <a:bodyPr bIns="46800" anchor="t" anchorCtr="0"/>
          <a:lstStyle/>
          <a:p>
            <a:r>
              <a:rPr lang="de-DE"/>
              <a:t>Bild durch Klicken auf Symbol hinzufügen</a:t>
            </a:r>
            <a:endParaRPr lang="de-DE" dirty="0"/>
          </a:p>
        </p:txBody>
      </p:sp>
      <p:sp>
        <p:nvSpPr>
          <p:cNvPr id="19" name="Textplatzhalter 18"/>
          <p:cNvSpPr>
            <a:spLocks noGrp="1"/>
          </p:cNvSpPr>
          <p:nvPr>
            <p:ph type="body" sz="quarter" idx="17" hasCustomPrompt="1"/>
          </p:nvPr>
        </p:nvSpPr>
        <p:spPr>
          <a:xfrm>
            <a:off x="14995550" y="15211995"/>
            <a:ext cx="127332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wenig Text">
    <p:spTree>
      <p:nvGrpSpPr>
        <p:cNvPr id="1" name=""/>
        <p:cNvGrpSpPr/>
        <p:nvPr/>
      </p:nvGrpSpPr>
      <p:grpSpPr>
        <a:xfrm>
          <a:off x="0" y="0"/>
          <a:ext cx="0" cy="0"/>
          <a:chOff x="0" y="0"/>
          <a:chExt cx="0" cy="0"/>
        </a:xfrm>
      </p:grpSpPr>
      <p:sp>
        <p:nvSpPr>
          <p:cNvPr id="15" name="Titel 10"/>
          <p:cNvSpPr>
            <a:spLocks noGrp="1"/>
          </p:cNvSpPr>
          <p:nvPr>
            <p:ph type="title" hasCustomPrompt="1"/>
          </p:nvPr>
        </p:nvSpPr>
        <p:spPr>
          <a:xfrm>
            <a:off x="1656000" y="4680000"/>
            <a:ext cx="39492000" cy="22102134"/>
          </a:xfrm>
          <a:prstGeom prst="rect">
            <a:avLst/>
          </a:prstGeom>
        </p:spPr>
        <p:txBody>
          <a:bodyPr lIns="0" tIns="0" rIns="0" bIns="0" anchor="t" anchorCtr="0"/>
          <a:lstStyle>
            <a:lvl1pPr>
              <a:defRPr lang="de-DE" sz="9400" baseline="0" smtClean="0"/>
            </a:lvl1pPr>
          </a:lstStyle>
          <a:p>
            <a:r>
              <a:rPr lang="de-DE" sz="9400" kern="1200" baseline="0" dirty="0">
                <a:solidFill>
                  <a:srgbClr val="000000"/>
                </a:solidFill>
                <a:latin typeface="Arial"/>
              </a:rPr>
              <a:t>Für Plakate mit wenig Text kann auch größere Schrift (wie in den Überschriften) eingesetzt werden. Je nach Zweck und Gebrauch des Plakats sollte die Schriftgröße angemessen sein.</a:t>
            </a:r>
            <a:endParaRPr lang="de-DE" dirty="0"/>
          </a:p>
        </p:txBody>
      </p:sp>
      <p:sp>
        <p:nvSpPr>
          <p:cNvPr id="14" name="Fußzeilenplatzhalter 13"/>
          <p:cNvSpPr>
            <a:spLocks noGrp="1"/>
          </p:cNvSpPr>
          <p:nvPr>
            <p:ph type="ftr" sz="quarter" idx="21"/>
          </p:nvPr>
        </p:nvSpPr>
        <p:spPr>
          <a:xfrm>
            <a:off x="1656000" y="27936000"/>
            <a:ext cx="39492000" cy="741491"/>
          </a:xfrm>
          <a:prstGeom prst="rect">
            <a:avLst/>
          </a:prstGeom>
        </p:spPr>
        <p:txBody>
          <a:bodyPr/>
          <a:lstStyle/>
          <a:p>
            <a:r>
              <a:rPr lang="de-DE" b="1" dirty="0"/>
              <a:t>Technische Universität München </a:t>
            </a:r>
          </a:p>
          <a:p>
            <a:r>
              <a:rPr lang="de-DE" dirty="0"/>
              <a:t>TUM School </a:t>
            </a:r>
            <a:r>
              <a:rPr lang="de-DE" dirty="0" err="1"/>
              <a:t>of</a:t>
            </a:r>
            <a:r>
              <a:rPr lang="de-DE" dirty="0"/>
              <a:t> Mustertechnik </a:t>
            </a:r>
          </a:p>
          <a:p>
            <a:r>
              <a:rPr lang="de-DE" dirty="0"/>
              <a:t>Lehrstuhl für Musterverfahren</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3 Spalte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1656000" y="8784000"/>
            <a:ext cx="39492000" cy="18432000"/>
          </a:xfrm>
          <a:prstGeom prst="rect">
            <a:avLst/>
          </a:prstGeom>
        </p:spPr>
        <p:txBody>
          <a:bodyPr lIns="0" tIns="504000" rIns="0" bIns="0" numCol="3" spcCol="648000"/>
          <a:lstStyle>
            <a:lvl1pPr marL="0" indent="0" algn="l" rtl="0">
              <a:lnSpc>
                <a:spcPts val="3200"/>
              </a:lnSpc>
              <a:spcBef>
                <a:spcPts val="0"/>
              </a:spcBef>
              <a:spcAft>
                <a:spcPts val="3200"/>
              </a:spcAft>
              <a:buFont typeface="Arial" pitchFamily="34" charset="0"/>
              <a:buNone/>
              <a:defRPr b="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r>
              <a:rPr lang="de-DE" sz="2500" kern="1200" baseline="0" dirty="0">
                <a:solidFill>
                  <a:srgbClr val="000000"/>
                </a:solidFill>
                <a:latin typeface="Arial"/>
              </a:rPr>
              <a:t> </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a:t>
            </a:r>
            <a:r>
              <a:rPr lang="de-DE" sz="2500" kern="1200" baseline="0" dirty="0">
                <a:solidFill>
                  <a:srgbClr val="000000"/>
                </a:solidFill>
                <a:latin typeface="Arial"/>
              </a:rPr>
              <a:t> </a:t>
            </a:r>
            <a:r>
              <a:rPr lang="de-DE" sz="2500" kern="1200" baseline="0" dirty="0" err="1">
                <a:solidFill>
                  <a:srgbClr val="000000"/>
                </a:solidFill>
                <a:latin typeface="Arial"/>
              </a:rPr>
              <a:t>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a:t>
            </a:r>
            <a:r>
              <a:rPr lang="de-DE" sz="2500" kern="1200" baseline="0" dirty="0">
                <a:solidFill>
                  <a:srgbClr val="000000"/>
                </a:solidFill>
                <a:latin typeface="Arial"/>
              </a:rPr>
              <a:t> </a:t>
            </a:r>
            <a:r>
              <a:rPr lang="de-DE" sz="2500" kern="1200" baseline="0" dirty="0" err="1">
                <a:solidFill>
                  <a:srgbClr val="000000"/>
                </a:solidFill>
                <a:latin typeface="Arial"/>
              </a:rPr>
              <a:t>umquod</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a:t>
            </a:r>
            <a:r>
              <a:rPr lang="de-DE" sz="2500" kern="1200" baseline="0" dirty="0">
                <a:solidFill>
                  <a:srgbClr val="000000"/>
                </a:solidFill>
                <a:latin typeface="Arial"/>
              </a:rPr>
              <a:t> </a:t>
            </a:r>
            <a:r>
              <a:rPr lang="de-DE" sz="2500" kern="1200" baseline="0" dirty="0" err="1">
                <a:solidFill>
                  <a:srgbClr val="000000"/>
                </a:solidFill>
                <a:latin typeface="Arial"/>
              </a:rPr>
              <a:t>volum</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a:t>
            </a:r>
            <a:r>
              <a:rPr lang="de-DE" sz="2500" kern="1200" baseline="0" dirty="0">
                <a:solidFill>
                  <a:srgbClr val="000000"/>
                </a:solidFill>
                <a:latin typeface="Arial"/>
              </a:rPr>
              <a:t> </a:t>
            </a:r>
            <a:r>
              <a:rPr lang="de-DE" sz="2500" kern="1200" baseline="0" dirty="0" err="1">
                <a:solidFill>
                  <a:srgbClr val="000000"/>
                </a:solidFill>
                <a:latin typeface="Arial"/>
              </a:rPr>
              <a:t>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elitatur</a:t>
            </a:r>
            <a:r>
              <a:rPr lang="de-DE" sz="2500" kern="1200" baseline="0" dirty="0">
                <a:solidFill>
                  <a:srgbClr val="000000"/>
                </a:solidFill>
                <a:latin typeface="Arial"/>
              </a:rPr>
              <a:t>, ex </a:t>
            </a:r>
            <a:r>
              <a:rPr lang="de-DE" sz="2500" kern="1200" baseline="0" dirty="0" err="1">
                <a:solidFill>
                  <a:srgbClr val="000000"/>
                </a:solidFill>
                <a:latin typeface="Arial"/>
              </a:rPr>
              <a:t>experep</a:t>
            </a:r>
            <a:r>
              <a:rPr lang="de-DE" sz="2500" kern="1200" baseline="0" dirty="0">
                <a:solidFill>
                  <a:srgbClr val="000000"/>
                </a:solidFill>
                <a:latin typeface="Arial"/>
              </a:rPr>
              <a:t> </a:t>
            </a:r>
            <a:r>
              <a:rPr lang="de-DE" sz="2500" kern="1200" baseline="0" dirty="0" err="1">
                <a:solidFill>
                  <a:srgbClr val="000000"/>
                </a:solidFill>
                <a:latin typeface="Arial"/>
              </a:rPr>
              <a:t>elibus</a:t>
            </a:r>
            <a:r>
              <a:rPr lang="de-DE" sz="2500" kern="1200" baseline="0" dirty="0">
                <a:solidFill>
                  <a:srgbClr val="000000"/>
                </a:solidFill>
                <a:latin typeface="Arial"/>
              </a:rPr>
              <a:t>, </a:t>
            </a:r>
            <a:r>
              <a:rPr lang="de-DE" sz="2500" kern="1200" baseline="0" dirty="0" err="1">
                <a:solidFill>
                  <a:srgbClr val="000000"/>
                </a:solidFill>
                <a:latin typeface="Arial"/>
              </a:rPr>
              <a:t>officius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inciam</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tureictest</a:t>
            </a:r>
            <a:r>
              <a:rPr lang="de-DE" sz="2500" kern="1200" baseline="0" dirty="0">
                <a:solidFill>
                  <a:srgbClr val="000000"/>
                </a:solidFill>
                <a:latin typeface="Arial"/>
              </a:rPr>
              <a:t> </a:t>
            </a:r>
            <a:r>
              <a:rPr lang="de-DE" sz="2500" kern="1200" baseline="0" dirty="0" err="1">
                <a:solidFill>
                  <a:srgbClr val="000000"/>
                </a:solidFill>
                <a:latin typeface="Arial"/>
              </a:rPr>
              <a:t>vererenienda</a:t>
            </a:r>
            <a:r>
              <a:rPr lang="de-DE" sz="2500" kern="1200" baseline="0" dirty="0">
                <a:solidFill>
                  <a:srgbClr val="000000"/>
                </a:solidFill>
                <a:latin typeface="Arial"/>
              </a:rPr>
              <a:t> pro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ullande</a:t>
            </a:r>
            <a:r>
              <a:rPr lang="de-DE" sz="2500" kern="1200" baseline="0" dirty="0">
                <a:solidFill>
                  <a:srgbClr val="000000"/>
                </a:solidFill>
                <a:latin typeface="Arial"/>
              </a:rPr>
              <a:t> </a:t>
            </a:r>
            <a:r>
              <a:rPr lang="de-DE" sz="2500" kern="1200" baseline="0" dirty="0" err="1">
                <a:solidFill>
                  <a:srgbClr val="000000"/>
                </a:solidFill>
                <a:latin typeface="Arial"/>
              </a:rPr>
              <a:t>eaqui</a:t>
            </a:r>
            <a:r>
              <a:rPr lang="de-DE" sz="2500" kern="1200" baseline="0" dirty="0">
                <a:solidFill>
                  <a:srgbClr val="000000"/>
                </a:solidFill>
                <a:latin typeface="Arial"/>
              </a:rPr>
              <a:t> </a:t>
            </a:r>
            <a:r>
              <a:rPr lang="de-DE" sz="2500" kern="1200" baseline="0" dirty="0" err="1">
                <a:solidFill>
                  <a:srgbClr val="000000"/>
                </a:solidFill>
                <a:latin typeface="Arial"/>
              </a:rPr>
              <a:t>toritionsed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voloriorem</a:t>
            </a:r>
            <a:r>
              <a:rPr lang="de-DE" sz="2500" kern="1200" baseline="0" dirty="0">
                <a:solidFill>
                  <a:srgbClr val="000000"/>
                </a:solidFill>
                <a:latin typeface="Arial"/>
              </a:rPr>
              <a:t> </a:t>
            </a:r>
            <a:r>
              <a:rPr lang="de-DE" sz="2500" kern="1200" baseline="0" dirty="0" err="1">
                <a:solidFill>
                  <a:srgbClr val="000000"/>
                </a:solidFill>
                <a:latin typeface="Arial"/>
              </a:rPr>
              <a:t>harum</a:t>
            </a:r>
            <a:r>
              <a:rPr lang="de-DE" sz="2500" kern="1200" baseline="0" dirty="0">
                <a:solidFill>
                  <a:srgbClr val="000000"/>
                </a:solidFill>
                <a:latin typeface="Arial"/>
              </a:rPr>
              <a:t> am </a:t>
            </a:r>
            <a:r>
              <a:rPr lang="de-DE" sz="2500" kern="1200" baseline="0" dirty="0" err="1">
                <a:solidFill>
                  <a:srgbClr val="000000"/>
                </a:solidFill>
                <a:latin typeface="Arial"/>
              </a:rPr>
              <a:t>sitiossiti</a:t>
            </a:r>
            <a:r>
              <a:rPr lang="de-DE" sz="2500" kern="1200" baseline="0" dirty="0">
                <a:solidFill>
                  <a:srgbClr val="000000"/>
                </a:solidFill>
                <a:latin typeface="Arial"/>
              </a:rPr>
              <a:t> </a:t>
            </a:r>
            <a:r>
              <a:rPr lang="de-DE" sz="2500" kern="1200" baseline="0" dirty="0" err="1">
                <a:solidFill>
                  <a:srgbClr val="000000"/>
                </a:solidFill>
                <a:latin typeface="Arial"/>
              </a:rPr>
              <a:t>ilit</a:t>
            </a:r>
            <a:r>
              <a:rPr lang="de-DE" sz="2500" kern="1200" baseline="0" dirty="0">
                <a:solidFill>
                  <a:srgbClr val="000000"/>
                </a:solidFill>
                <a:latin typeface="Arial"/>
              </a:rPr>
              <a:t> </a:t>
            </a:r>
            <a:r>
              <a:rPr lang="de-DE" sz="2500" kern="1200" baseline="0" dirty="0" err="1">
                <a:solidFill>
                  <a:srgbClr val="000000"/>
                </a:solidFill>
                <a:latin typeface="Arial"/>
              </a:rPr>
              <a:t>mollorum</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eatias</a:t>
            </a:r>
            <a:r>
              <a:rPr lang="de-DE" sz="2500" kern="1200" baseline="0" dirty="0">
                <a:solidFill>
                  <a:srgbClr val="000000"/>
                </a:solidFill>
                <a:latin typeface="Arial"/>
              </a:rPr>
              <a:t> </a:t>
            </a:r>
            <a:r>
              <a:rPr lang="de-DE" sz="2500" kern="1200" baseline="0" dirty="0" err="1">
                <a:solidFill>
                  <a:srgbClr val="000000"/>
                </a:solidFill>
                <a:latin typeface="Arial"/>
              </a:rPr>
              <a:t>sim</a:t>
            </a:r>
            <a:r>
              <a:rPr lang="de-DE" sz="2500" kern="1200" baseline="0" dirty="0">
                <a:solidFill>
                  <a:srgbClr val="000000"/>
                </a:solidFill>
                <a:latin typeface="Arial"/>
              </a:rPr>
              <a: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mint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plitasped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volesti</a:t>
            </a:r>
            <a:r>
              <a:rPr lang="de-DE" sz="2500" kern="1200" baseline="0" dirty="0">
                <a:solidFill>
                  <a:srgbClr val="000000"/>
                </a:solidFill>
                <a:latin typeface="Arial"/>
              </a:rPr>
              <a:t> </a:t>
            </a:r>
            <a:r>
              <a:rPr lang="de-DE" sz="2500" kern="1200" baseline="0" dirty="0" err="1">
                <a:solidFill>
                  <a:srgbClr val="000000"/>
                </a:solidFill>
                <a:latin typeface="Arial"/>
              </a:rPr>
              <a:t>quamusa</a:t>
            </a:r>
            <a:r>
              <a:rPr lang="de-DE" sz="2500" kern="1200" baseline="0" dirty="0">
                <a:solidFill>
                  <a:srgbClr val="000000"/>
                </a:solidFill>
                <a:latin typeface="Arial"/>
              </a:rPr>
              <a:t> </a:t>
            </a:r>
            <a:r>
              <a:rPr lang="de-DE" sz="2500" kern="1200" baseline="0" dirty="0" err="1">
                <a:solidFill>
                  <a:srgbClr val="000000"/>
                </a:solidFill>
                <a:latin typeface="Arial"/>
              </a:rPr>
              <a:t>verionseque</a:t>
            </a:r>
            <a:r>
              <a:rPr lang="de-DE" sz="2500" kern="1200" baseline="0" dirty="0">
                <a:solidFill>
                  <a:srgbClr val="000000"/>
                </a:solidFill>
                <a:latin typeface="Arial"/>
              </a:rPr>
              <a:t> </a:t>
            </a:r>
            <a:r>
              <a:rPr lang="de-DE" sz="2500" kern="1200" baseline="0" dirty="0" err="1">
                <a:solidFill>
                  <a:srgbClr val="000000"/>
                </a:solidFill>
                <a:latin typeface="Arial"/>
              </a:rPr>
              <a:t>senim</a:t>
            </a:r>
            <a:r>
              <a:rPr lang="de-DE" sz="2500" kern="1200" baseline="0" dirty="0">
                <a:solidFill>
                  <a:srgbClr val="000000"/>
                </a:solidFill>
                <a:latin typeface="Arial"/>
              </a:rPr>
              <a:t> et </a:t>
            </a:r>
            <a:r>
              <a:rPr lang="de-DE" sz="2500" kern="1200" baseline="0" dirty="0" err="1">
                <a:solidFill>
                  <a:srgbClr val="000000"/>
                </a:solidFill>
                <a:latin typeface="Arial"/>
              </a:rPr>
              <a:t>excea</a:t>
            </a:r>
            <a:r>
              <a:rPr lang="de-DE" sz="2500" kern="1200" baseline="0" dirty="0">
                <a:solidFill>
                  <a:srgbClr val="000000"/>
                </a:solidFill>
                <a:latin typeface="Arial"/>
              </a:rPr>
              <a:t> </a:t>
            </a:r>
            <a:r>
              <a:rPr lang="de-DE" sz="2500" kern="1200" baseline="0" dirty="0" err="1">
                <a:solidFill>
                  <a:srgbClr val="000000"/>
                </a:solidFill>
                <a:latin typeface="Arial"/>
              </a:rPr>
              <a:t>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quunt</a:t>
            </a:r>
            <a:r>
              <a:rPr lang="de-DE" sz="2500" kern="1200" baseline="0" dirty="0">
                <a:solidFill>
                  <a:srgbClr val="000000"/>
                </a:solidFill>
                <a:latin typeface="Arial"/>
              </a:rPr>
              <a:t> ex </a:t>
            </a:r>
            <a:r>
              <a:rPr lang="de-DE" sz="2500" kern="1200" baseline="0" dirty="0" err="1">
                <a:solidFill>
                  <a:srgbClr val="000000"/>
                </a:solidFill>
                <a:latin typeface="Arial"/>
              </a:rPr>
              <a:t>exped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doloresed</a:t>
            </a:r>
            <a:r>
              <a:rPr lang="de-DE" sz="2500" kern="1200" baseline="0" dirty="0">
                <a:solidFill>
                  <a:srgbClr val="000000"/>
                </a:solidFill>
                <a:latin typeface="Arial"/>
              </a:rPr>
              <a:t> </a:t>
            </a:r>
            <a:r>
              <a:rPr lang="de-DE" sz="2500" kern="1200" baseline="0" dirty="0" err="1">
                <a:solidFill>
                  <a:srgbClr val="000000"/>
                </a:solidFill>
                <a:latin typeface="Arial"/>
              </a:rPr>
              <a:t>quam</a:t>
            </a:r>
            <a:r>
              <a:rPr lang="de-DE" sz="2500" kern="1200" baseline="0" dirty="0">
                <a:solidFill>
                  <a:srgbClr val="000000"/>
                </a:solidFill>
                <a:latin typeface="Arial"/>
              </a:rPr>
              <a:t> </a:t>
            </a:r>
            <a:r>
              <a:rPr lang="de-DE" sz="2500" kern="1200" baseline="0" dirty="0" err="1">
                <a:solidFill>
                  <a:srgbClr val="000000"/>
                </a:solidFill>
                <a:latin typeface="Arial"/>
              </a:rPr>
              <a:t>fugiamus</a:t>
            </a:r>
            <a:r>
              <a:rPr lang="de-DE" sz="2500" kern="1200" baseline="0" dirty="0">
                <a:solidFill>
                  <a:srgbClr val="000000"/>
                </a:solidFill>
                <a:latin typeface="Arial"/>
              </a:rPr>
              <a:t> </a:t>
            </a:r>
            <a:r>
              <a:rPr lang="de-DE" sz="2500" kern="1200" baseline="0" dirty="0" err="1">
                <a:solidFill>
                  <a:srgbClr val="000000"/>
                </a:solidFill>
                <a:latin typeface="Arial"/>
              </a:rPr>
              <a:t>reperem</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ipsam</a:t>
            </a:r>
            <a:r>
              <a:rPr lang="de-DE" sz="2500" kern="1200" baseline="0" dirty="0">
                <a:solidFill>
                  <a:srgbClr val="000000"/>
                </a:solidFill>
                <a:latin typeface="Arial"/>
              </a:rPr>
              <a:t> </a:t>
            </a:r>
            <a:r>
              <a:rPr lang="de-DE" sz="2500" kern="1200" baseline="0" dirty="0" err="1">
                <a:solidFill>
                  <a:srgbClr val="000000"/>
                </a:solidFill>
                <a:latin typeface="Arial"/>
              </a:rPr>
              <a:t>audi</a:t>
            </a:r>
            <a:r>
              <a:rPr lang="de-DE" sz="2500" kern="1200" baseline="0" dirty="0">
                <a:solidFill>
                  <a:srgbClr val="000000"/>
                </a:solidFill>
                <a:latin typeface="Arial"/>
              </a:rPr>
              <a:t> </a:t>
            </a:r>
            <a:r>
              <a:rPr lang="de-DE" sz="2500" kern="1200" baseline="0" dirty="0" err="1">
                <a:solidFill>
                  <a:srgbClr val="000000"/>
                </a:solidFill>
                <a:latin typeface="Arial"/>
              </a:rPr>
              <a:t>apicili</a:t>
            </a:r>
            <a:r>
              <a:rPr lang="de-DE" sz="2500" kern="1200" baseline="0" dirty="0">
                <a:solidFill>
                  <a:srgbClr val="000000"/>
                </a:solidFill>
                <a:latin typeface="Arial"/>
              </a:rPr>
              <a:t> </a:t>
            </a:r>
            <a:r>
              <a:rPr lang="de-DE" sz="2500" kern="1200" baseline="0" dirty="0" err="1">
                <a:solidFill>
                  <a:srgbClr val="000000"/>
                </a:solidFill>
                <a:latin typeface="Arial"/>
              </a:rPr>
              <a:t>busam</a:t>
            </a:r>
            <a:r>
              <a:rPr lang="de-DE" sz="2500" kern="1200" baseline="0" dirty="0">
                <a:solidFill>
                  <a:srgbClr val="000000"/>
                </a:solidFill>
                <a:latin typeface="Arial"/>
              </a:rPr>
              <a:t>, </a:t>
            </a:r>
            <a:r>
              <a:rPr lang="de-DE" sz="2500" kern="1200" baseline="0" dirty="0" err="1">
                <a:solidFill>
                  <a:srgbClr val="000000"/>
                </a:solidFill>
                <a:latin typeface="Arial"/>
              </a:rPr>
              <a:t>eostionsedi</a:t>
            </a:r>
            <a:r>
              <a:rPr lang="de-DE" sz="2500" kern="1200" baseline="0" dirty="0">
                <a:solidFill>
                  <a:srgbClr val="000000"/>
                </a:solidFill>
                <a:latin typeface="Arial"/>
              </a:rPr>
              <a:t> </a:t>
            </a:r>
            <a:r>
              <a:rPr lang="de-DE" sz="2500" kern="1200" baseline="0" dirty="0" err="1">
                <a:solidFill>
                  <a:srgbClr val="000000"/>
                </a:solidFill>
                <a:latin typeface="Arial"/>
              </a:rPr>
              <a:t>doluptiur</a:t>
            </a:r>
            <a:r>
              <a:rPr lang="de-DE" sz="2500" kern="1200" baseline="0" dirty="0">
                <a:solidFill>
                  <a:srgbClr val="000000"/>
                </a:solidFill>
                <a:latin typeface="Arial"/>
              </a:rPr>
              <a:t> </a:t>
            </a:r>
            <a:r>
              <a:rPr lang="de-DE" sz="2500" kern="1200" baseline="0" dirty="0" err="1">
                <a:solidFill>
                  <a:srgbClr val="000000"/>
                </a:solidFill>
                <a:latin typeface="Arial"/>
              </a:rPr>
              <a:t>restestia</a:t>
            </a:r>
            <a:r>
              <a:rPr lang="de-DE" sz="2500" kern="1200" baseline="0" dirty="0">
                <a:solidFill>
                  <a:srgbClr val="000000"/>
                </a:solidFill>
                <a:latin typeface="Arial"/>
              </a:rPr>
              <a:t> </a:t>
            </a:r>
            <a:r>
              <a:rPr lang="de-DE" sz="2500" kern="1200" baseline="0" dirty="0" err="1">
                <a:solidFill>
                  <a:srgbClr val="000000"/>
                </a:solidFill>
                <a:latin typeface="Arial"/>
              </a:rPr>
              <a:t>volent</a:t>
            </a:r>
            <a:r>
              <a:rPr lang="de-DE" sz="2500" kern="1200" baseline="0" dirty="0">
                <a:solidFill>
                  <a:srgbClr val="000000"/>
                </a:solidFill>
                <a:latin typeface="Arial"/>
              </a:rPr>
              <a:t> </a:t>
            </a:r>
            <a:r>
              <a:rPr lang="de-DE" sz="2500" kern="1200" baseline="0" dirty="0" err="1">
                <a:solidFill>
                  <a:srgbClr val="000000"/>
                </a:solidFill>
                <a:latin typeface="Arial"/>
              </a:rPr>
              <a:t>pra</a:t>
            </a:r>
            <a:r>
              <a:rPr lang="de-DE" sz="2500" kern="1200" baseline="0" dirty="0">
                <a:solidFill>
                  <a:srgbClr val="000000"/>
                </a:solidFill>
                <a:latin typeface="Arial"/>
              </a:rPr>
              <a:t> </a:t>
            </a:r>
            <a:r>
              <a:rPr lang="de-DE" sz="2500" kern="1200" baseline="0" dirty="0" err="1">
                <a:solidFill>
                  <a:srgbClr val="000000"/>
                </a:solidFill>
                <a:latin typeface="Arial"/>
              </a:rPr>
              <a:t>denda</a:t>
            </a:r>
            <a:r>
              <a:rPr lang="de-DE" sz="2500" kern="1200" baseline="0" dirty="0">
                <a:solidFill>
                  <a:srgbClr val="000000"/>
                </a:solidFill>
                <a:latin typeface="Arial"/>
              </a:rPr>
              <a:t> </a:t>
            </a:r>
            <a:r>
              <a:rPr lang="de-DE" sz="2500" kern="1200" baseline="0" dirty="0" err="1">
                <a:solidFill>
                  <a:srgbClr val="000000"/>
                </a:solidFill>
                <a:latin typeface="Arial"/>
              </a:rPr>
              <a:t>iur</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a:t>
            </a:r>
            <a:r>
              <a:rPr lang="de-DE" sz="2500" kern="1200" baseline="0" dirty="0" err="1">
                <a:solidFill>
                  <a:srgbClr val="000000"/>
                </a:solidFill>
                <a:latin typeface="Arial"/>
              </a:rPr>
              <a:t>verspel</a:t>
            </a:r>
            <a:r>
              <a:rPr lang="de-DE" sz="2500" kern="1200" baseline="0" dirty="0">
                <a:solidFill>
                  <a:srgbClr val="000000"/>
                </a:solidFill>
                <a:latin typeface="Arial"/>
              </a:rPr>
              <a:t> </a:t>
            </a:r>
            <a:r>
              <a:rPr lang="de-DE" sz="2500" kern="1200" baseline="0" dirty="0" err="1">
                <a:solidFill>
                  <a:srgbClr val="000000"/>
                </a:solidFill>
                <a:latin typeface="Arial"/>
              </a:rPr>
              <a:t>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a:t>
            </a:r>
            <a:r>
              <a:rPr lang="de-DE" sz="2500" kern="1200" baseline="0" dirty="0">
                <a:solidFill>
                  <a:srgbClr val="000000"/>
                </a:solidFill>
                <a:latin typeface="Arial"/>
              </a:rPr>
              <a:t> </a:t>
            </a:r>
            <a:r>
              <a:rPr lang="de-DE" sz="2500" kern="1200" baseline="0" dirty="0" err="1">
                <a:solidFill>
                  <a:srgbClr val="000000"/>
                </a:solidFill>
                <a:latin typeface="Arial"/>
              </a:rPr>
              <a:t>rovitat</a:t>
            </a:r>
            <a:r>
              <a:rPr lang="de-DE" sz="2500" kern="1200" baseline="0" dirty="0">
                <a:solidFill>
                  <a:srgbClr val="000000"/>
                </a:solidFill>
                <a:latin typeface="Arial"/>
              </a:rPr>
              <a:t> </a:t>
            </a:r>
            <a:r>
              <a:rPr lang="de-DE" sz="2500" kern="1200" baseline="0" dirty="0" err="1">
                <a:solidFill>
                  <a:srgbClr val="000000"/>
                </a:solidFill>
                <a:latin typeface="Arial"/>
              </a:rPr>
              <a:t>isquidi</a:t>
            </a:r>
            <a:r>
              <a:rPr lang="de-DE" sz="2500" kern="1200" baseline="0" dirty="0">
                <a:solidFill>
                  <a:srgbClr val="000000"/>
                </a:solidFill>
                <a:latin typeface="Arial"/>
              </a:rPr>
              <a:t> </a:t>
            </a:r>
            <a:r>
              <a:rPr lang="de-DE" sz="2500" kern="1200" baseline="0" dirty="0" err="1">
                <a:solidFill>
                  <a:srgbClr val="000000"/>
                </a:solidFill>
                <a:latin typeface="Arial"/>
              </a:rPr>
              <a:t>gendus</a:t>
            </a:r>
            <a:r>
              <a:rPr lang="de-DE" sz="2500" kern="1200" baseline="0" dirty="0">
                <a:solidFill>
                  <a:srgbClr val="000000"/>
                </a:solidFill>
                <a:latin typeface="Arial"/>
              </a:rPr>
              <a:t> </a:t>
            </a:r>
            <a:r>
              <a:rPr lang="de-DE" sz="2500" kern="1200" baseline="0" dirty="0" err="1">
                <a:solidFill>
                  <a:srgbClr val="000000"/>
                </a:solidFill>
                <a:latin typeface="Arial"/>
              </a:rPr>
              <a:t>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a:t>
            </a:r>
            <a:r>
              <a:rPr lang="de-DE" sz="2500" kern="1200" baseline="0" dirty="0">
                <a:solidFill>
                  <a:srgbClr val="000000"/>
                </a:solidFill>
                <a:latin typeface="Arial"/>
              </a:rPr>
              <a:t> </a:t>
            </a:r>
            <a:r>
              <a:rPr lang="de-DE" sz="2500" kern="1200" baseline="0" dirty="0" err="1">
                <a:solidFill>
                  <a:srgbClr val="000000"/>
                </a:solidFill>
                <a:latin typeface="Arial"/>
              </a:rPr>
              <a:t>molore</a:t>
            </a:r>
            <a:r>
              <a:rPr lang="de-DE" sz="2500" kern="1200" baseline="0" dirty="0">
                <a:solidFill>
                  <a:srgbClr val="000000"/>
                </a:solidFill>
                <a:latin typeface="Arial"/>
              </a:rPr>
              <a:t> </a:t>
            </a:r>
            <a:r>
              <a:rPr lang="de-DE" sz="2500" kern="1200" baseline="0" dirty="0" err="1">
                <a:solidFill>
                  <a:srgbClr val="000000"/>
                </a:solidFill>
                <a:latin typeface="Arial"/>
              </a:rPr>
              <a:t>cuptatur</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t>
            </a:r>
            <a:r>
              <a:rPr lang="de-DE" sz="2500" kern="1200" baseline="0" dirty="0">
                <a:solidFill>
                  <a:srgbClr val="000000"/>
                </a:solidFill>
                <a:latin typeface="Arial"/>
              </a:rPr>
              <a:t> </a:t>
            </a:r>
            <a:r>
              <a:rPr lang="de-DE" sz="2500" kern="1200" baseline="0" dirty="0" err="1">
                <a:solidFill>
                  <a:srgbClr val="000000"/>
                </a:solidFill>
                <a:latin typeface="Arial"/>
              </a:rPr>
              <a:t>accus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omnient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laccum</a:t>
            </a:r>
            <a:r>
              <a:rPr lang="de-DE" sz="2500" kern="1200" baseline="0" dirty="0">
                <a:solidFill>
                  <a:srgbClr val="000000"/>
                </a:solidFill>
                <a:latin typeface="Arial"/>
              </a:rPr>
              <a:t> </a:t>
            </a:r>
            <a:r>
              <a:rPr lang="de-DE" sz="2500" kern="1200" baseline="0" dirty="0" err="1">
                <a:solidFill>
                  <a:srgbClr val="000000"/>
                </a:solidFill>
                <a:latin typeface="Arial"/>
              </a:rPr>
              <a:t>ernation</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a:t>
            </a:r>
            <a:r>
              <a:rPr lang="de-DE" sz="2500" kern="1200" baseline="0" dirty="0" err="1">
                <a:solidFill>
                  <a:srgbClr val="000000"/>
                </a:solidFill>
                <a:latin typeface="Arial"/>
              </a:rPr>
              <a:t>explictur</a:t>
            </a:r>
            <a:r>
              <a:rPr lang="de-DE" sz="2500" kern="1200" baseline="0" dirty="0">
                <a:solidFill>
                  <a:srgbClr val="000000"/>
                </a:solidFill>
                <a:latin typeface="Arial"/>
              </a:rPr>
              <a:t>? </a:t>
            </a:r>
            <a:r>
              <a:rPr lang="de-DE" sz="2500" kern="1200" baseline="0" dirty="0" err="1">
                <a:solidFill>
                  <a:srgbClr val="000000"/>
                </a:solidFill>
                <a:latin typeface="Arial"/>
              </a:rPr>
              <a:t>Abori</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molut</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eaquis</a:t>
            </a:r>
            <a:r>
              <a:rPr lang="de-DE" sz="2500" kern="1200" baseline="0" dirty="0">
                <a:solidFill>
                  <a:srgbClr val="000000"/>
                </a:solidFill>
                <a:latin typeface="Arial"/>
              </a:rPr>
              <a:t> </a:t>
            </a:r>
            <a:r>
              <a:rPr lang="de-DE" sz="2500" kern="1200" baseline="0" dirty="0" err="1">
                <a:solidFill>
                  <a:srgbClr val="000000"/>
                </a:solidFill>
                <a:latin typeface="Arial"/>
              </a:rPr>
              <a:t>venis</a:t>
            </a:r>
            <a:r>
              <a:rPr lang="de-DE" sz="2500" kern="1200" baseline="0" dirty="0">
                <a:solidFill>
                  <a:srgbClr val="000000"/>
                </a:solidFill>
                <a:latin typeface="Arial"/>
              </a:rPr>
              <a:t> </a:t>
            </a:r>
            <a:r>
              <a:rPr lang="de-DE" sz="2500" kern="1200" baseline="0" dirty="0" err="1">
                <a:solidFill>
                  <a:srgbClr val="000000"/>
                </a:solidFill>
                <a:latin typeface="Arial"/>
              </a:rPr>
              <a:t>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a:t>
            </a:r>
            <a:r>
              <a:rPr lang="de-DE" sz="2500" kern="1200" baseline="0" dirty="0">
                <a:solidFill>
                  <a:srgbClr val="000000"/>
                </a:solidFill>
                <a:latin typeface="Arial"/>
              </a:rPr>
              <a:t> </a:t>
            </a:r>
            <a:r>
              <a:rPr lang="de-DE" sz="2500" kern="1200" baseline="0" dirty="0" err="1">
                <a:solidFill>
                  <a:srgbClr val="000000"/>
                </a:solidFill>
                <a:latin typeface="Arial"/>
              </a:rPr>
              <a:t>harchillis</a:t>
            </a:r>
            <a:r>
              <a:rPr lang="de-DE" sz="2500" kern="1200" baseline="0" dirty="0">
                <a:solidFill>
                  <a:srgbClr val="000000"/>
                </a:solidFill>
                <a:latin typeface="Arial"/>
              </a:rPr>
              <a:t> </a:t>
            </a:r>
            <a:r>
              <a:rPr lang="de-DE" sz="2500" kern="1200" baseline="0" dirty="0" err="1">
                <a:solidFill>
                  <a:srgbClr val="000000"/>
                </a:solidFill>
                <a:latin typeface="Arial"/>
              </a:rPr>
              <a:t>cullate</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aboreperia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doluptam</a:t>
            </a:r>
            <a:r>
              <a:rPr lang="de-DE" sz="2500" kern="1200" baseline="0" dirty="0">
                <a:solidFill>
                  <a:srgbClr val="000000"/>
                </a:solidFill>
                <a:latin typeface="Arial"/>
              </a:rPr>
              <a:t> </a:t>
            </a:r>
            <a:r>
              <a:rPr lang="de-DE" sz="2500" kern="1200" baseline="0" dirty="0" err="1">
                <a:solidFill>
                  <a:srgbClr val="000000"/>
                </a:solidFill>
                <a:latin typeface="Arial"/>
              </a:rPr>
              <a:t>faccabo</a:t>
            </a:r>
            <a:r>
              <a:rPr lang="de-DE" sz="2500" kern="1200" baseline="0" dirty="0">
                <a:solidFill>
                  <a:srgbClr val="000000"/>
                </a:solidFill>
                <a:latin typeface="Arial"/>
              </a:rPr>
              <a:t>. </a:t>
            </a:r>
            <a:r>
              <a:rPr lang="de-DE" sz="2500" kern="1200" baseline="0" dirty="0" err="1">
                <a:solidFill>
                  <a:srgbClr val="000000"/>
                </a:solidFill>
                <a:latin typeface="Arial"/>
              </a:rPr>
              <a:t>Otam</a:t>
            </a:r>
            <a:r>
              <a:rPr lang="de-DE" sz="2500" kern="1200" baseline="0" dirty="0">
                <a:solidFill>
                  <a:srgbClr val="000000"/>
                </a:solidFill>
                <a:latin typeface="Arial"/>
              </a:rPr>
              <a:t> </a:t>
            </a:r>
            <a:r>
              <a:rPr lang="de-DE" sz="2500" kern="1200" baseline="0" dirty="0" err="1">
                <a:solidFill>
                  <a:srgbClr val="000000"/>
                </a:solidFill>
                <a:latin typeface="Arial"/>
              </a:rPr>
              <a:t>iniminventur</a:t>
            </a:r>
            <a:r>
              <a:rPr lang="de-DE" sz="2500" kern="1200" baseline="0" dirty="0">
                <a:solidFill>
                  <a:srgbClr val="000000"/>
                </a:solidFill>
                <a:latin typeface="Arial"/>
              </a:rPr>
              <a:t>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none</a:t>
            </a:r>
            <a:r>
              <a:rPr lang="de-DE" sz="2500" kern="1200" baseline="0" dirty="0">
                <a:solidFill>
                  <a:srgbClr val="000000"/>
                </a:solidFill>
                <a:latin typeface="Arial"/>
              </a:rPr>
              <a:t> </a:t>
            </a:r>
            <a:r>
              <a:rPr lang="de-DE" sz="2500" kern="1200" baseline="0" dirty="0" err="1">
                <a:solidFill>
                  <a:srgbClr val="000000"/>
                </a:solidFill>
                <a:latin typeface="Arial"/>
              </a:rPr>
              <a:t>net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accum</a:t>
            </a:r>
            <a:r>
              <a:rPr lang="de-DE" sz="2500" kern="1200" baseline="0" dirty="0">
                <a:solidFill>
                  <a:srgbClr val="000000"/>
                </a:solidFill>
                <a:latin typeface="Arial"/>
              </a:rPr>
              <a:t>, </a:t>
            </a:r>
            <a:r>
              <a:rPr lang="de-DE" sz="2500" kern="1200" baseline="0" dirty="0" err="1">
                <a:solidFill>
                  <a:srgbClr val="000000"/>
                </a:solidFill>
                <a:latin typeface="Arial"/>
              </a:rPr>
              <a:t>nimet</a:t>
            </a:r>
            <a:r>
              <a:rPr lang="de-DE" sz="2500" kern="1200" baseline="0" dirty="0">
                <a:solidFill>
                  <a:srgbClr val="000000"/>
                </a:solidFill>
                <a:latin typeface="Arial"/>
              </a:rPr>
              <a:t> </a:t>
            </a:r>
            <a:r>
              <a:rPr lang="de-DE" sz="2500" kern="1200" baseline="0" dirty="0" err="1">
                <a:solidFill>
                  <a:srgbClr val="000000"/>
                </a:solidFill>
                <a:latin typeface="Arial"/>
              </a:rPr>
              <a:t>officimi</a:t>
            </a:r>
            <a:r>
              <a:rPr lang="de-DE" sz="2500" kern="1200" baseline="0" dirty="0">
                <a:solidFill>
                  <a:srgbClr val="000000"/>
                </a:solidFill>
                <a:latin typeface="Arial"/>
              </a:rPr>
              <a:t>, </a:t>
            </a:r>
            <a:r>
              <a:rPr lang="de-DE" sz="2500" kern="1200" baseline="0" dirty="0" err="1">
                <a:solidFill>
                  <a:srgbClr val="000000"/>
                </a:solidFill>
                <a:latin typeface="Arial"/>
              </a:rPr>
              <a:t>conseque</a:t>
            </a:r>
            <a:r>
              <a:rPr lang="de-DE" sz="2500" kern="1200" baseline="0" dirty="0">
                <a:solidFill>
                  <a:srgbClr val="000000"/>
                </a:solidFill>
                <a:latin typeface="Arial"/>
              </a:rPr>
              <a:t> </a:t>
            </a:r>
            <a:r>
              <a:rPr lang="de-DE" sz="2500" kern="1200" baseline="0" dirty="0" err="1">
                <a:solidFill>
                  <a:srgbClr val="000000"/>
                </a:solidFill>
                <a:latin typeface="Arial"/>
              </a:rPr>
              <a:t>dit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Nam, </a:t>
            </a:r>
            <a:r>
              <a:rPr lang="de-DE" sz="2500" kern="1200" baseline="0" dirty="0" err="1">
                <a:solidFill>
                  <a:srgbClr val="000000"/>
                </a:solidFill>
                <a:latin typeface="Arial"/>
              </a:rPr>
              <a:t>quibus</a:t>
            </a:r>
            <a:r>
              <a:rPr lang="de-DE" sz="2500" kern="1200" baseline="0" dirty="0">
                <a:solidFill>
                  <a:srgbClr val="000000"/>
                </a:solidFill>
                <a:latin typeface="Arial"/>
              </a:rPr>
              <a:t> </a:t>
            </a:r>
            <a:r>
              <a:rPr lang="de-DE" sz="2500" kern="1200" baseline="0" dirty="0" err="1">
                <a:solidFill>
                  <a:srgbClr val="000000"/>
                </a:solidFill>
                <a:latin typeface="Arial"/>
              </a:rPr>
              <a:t>moloraectius</a:t>
            </a:r>
            <a:r>
              <a:rPr lang="de-DE" sz="2500" kern="1200" baseline="0" dirty="0">
                <a:solidFill>
                  <a:srgbClr val="000000"/>
                </a:solidFill>
                <a:latin typeface="Arial"/>
              </a:rPr>
              <a:t> </a:t>
            </a:r>
            <a:r>
              <a:rPr lang="de-DE" sz="2500" kern="1200" baseline="0" dirty="0" err="1">
                <a:solidFill>
                  <a:srgbClr val="000000"/>
                </a:solidFill>
                <a:latin typeface="Arial"/>
              </a:rPr>
              <a:t>illabor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laborrum</a:t>
            </a:r>
            <a:r>
              <a:rPr lang="de-DE" sz="2500" kern="1200" baseline="0" dirty="0">
                <a:solidFill>
                  <a:srgbClr val="000000"/>
                </a:solidFill>
                <a:latin typeface="Arial"/>
              </a:rPr>
              <a:t> </a:t>
            </a:r>
            <a:r>
              <a:rPr lang="de-DE" sz="2500" kern="1200" baseline="0" dirty="0" err="1">
                <a:solidFill>
                  <a:srgbClr val="000000"/>
                </a:solidFill>
                <a:latin typeface="Arial"/>
              </a:rPr>
              <a:t>inveliquia</a:t>
            </a:r>
            <a:r>
              <a:rPr lang="de-DE" sz="2500" kern="1200" baseline="0" dirty="0">
                <a:solidFill>
                  <a:srgbClr val="000000"/>
                </a:solidFill>
                <a:latin typeface="Arial"/>
              </a:rPr>
              <a:t> </a:t>
            </a:r>
            <a:r>
              <a:rPr lang="de-DE" sz="2500" kern="1200" baseline="0" dirty="0" err="1">
                <a:solidFill>
                  <a:srgbClr val="000000"/>
                </a:solidFill>
                <a:latin typeface="Arial"/>
              </a:rPr>
              <a:t>sequias</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spedis</a:t>
            </a:r>
            <a:r>
              <a:rPr lang="de-DE" sz="2500" kern="1200" baseline="0" dirty="0">
                <a:solidFill>
                  <a:srgbClr val="000000"/>
                </a:solidFill>
                <a:latin typeface="Arial"/>
              </a:rPr>
              <a:t> </a:t>
            </a:r>
            <a:r>
              <a:rPr lang="de-DE" sz="2500" kern="1200" baseline="0" dirty="0" err="1">
                <a:solidFill>
                  <a:srgbClr val="000000"/>
                </a:solidFill>
                <a:latin typeface="Arial"/>
              </a:rPr>
              <a:t>moluptias</a:t>
            </a:r>
            <a:r>
              <a:rPr lang="de-DE" sz="2500" kern="1200" baseline="0" dirty="0">
                <a:solidFill>
                  <a:srgbClr val="000000"/>
                </a:solidFill>
                <a:latin typeface="Arial"/>
              </a:rPr>
              <a:t> </a:t>
            </a:r>
            <a:r>
              <a:rPr lang="de-DE" sz="2500" kern="1200" baseline="0" dirty="0" err="1">
                <a:solidFill>
                  <a:srgbClr val="000000"/>
                </a:solidFill>
                <a:latin typeface="Arial"/>
              </a:rPr>
              <a:t>adia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acest</a:t>
            </a:r>
            <a:r>
              <a:rPr lang="de-DE" sz="2500" kern="1200" baseline="0" dirty="0">
                <a:solidFill>
                  <a:srgbClr val="000000"/>
                </a:solidFill>
                <a:latin typeface="Arial"/>
              </a:rPr>
              <a:t> </a:t>
            </a:r>
            <a:r>
              <a:rPr lang="de-DE" sz="2500" kern="1200" baseline="0" dirty="0" err="1">
                <a:solidFill>
                  <a:srgbClr val="000000"/>
                </a:solidFill>
                <a:latin typeface="Arial"/>
              </a:rPr>
              <a:t>audae</a:t>
            </a:r>
            <a:r>
              <a:rPr lang="de-DE" sz="2500" kern="1200" baseline="0" dirty="0">
                <a:solidFill>
                  <a:srgbClr val="000000"/>
                </a:solidFill>
                <a:latin typeface="Arial"/>
              </a:rPr>
              <a:t> </a:t>
            </a:r>
            <a:r>
              <a:rPr lang="de-DE" sz="2500" kern="1200" baseline="0" dirty="0" err="1">
                <a:solidFill>
                  <a:srgbClr val="000000"/>
                </a:solidFill>
                <a:latin typeface="Arial"/>
              </a:rPr>
              <a:t>pernatum</a:t>
            </a:r>
            <a:r>
              <a:rPr lang="de-DE" sz="2500" kern="1200" baseline="0" dirty="0">
                <a:solidFill>
                  <a:srgbClr val="000000"/>
                </a:solidFill>
                <a:latin typeface="Arial"/>
              </a:rPr>
              <a:t> </a:t>
            </a:r>
            <a:r>
              <a:rPr lang="de-DE" sz="2500" kern="1200" baseline="0" dirty="0" err="1">
                <a:solidFill>
                  <a:srgbClr val="000000"/>
                </a:solidFill>
                <a:latin typeface="Arial"/>
              </a:rPr>
              <a:t>ius</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a:t>
            </a:r>
            <a:r>
              <a:rPr lang="de-DE" sz="2500" kern="1200" baseline="0" dirty="0">
                <a:solidFill>
                  <a:srgbClr val="000000"/>
                </a:solidFill>
                <a:latin typeface="Arial"/>
              </a:rPr>
              <a:t> </a:t>
            </a:r>
            <a:r>
              <a:rPr lang="de-DE" sz="2500" kern="1200" baseline="0" dirty="0" err="1">
                <a:solidFill>
                  <a:srgbClr val="000000"/>
                </a:solidFill>
                <a:latin typeface="Arial"/>
              </a:rPr>
              <a:t>verovid</a:t>
            </a:r>
            <a:r>
              <a:rPr lang="de-DE" sz="2500" kern="1200" baseline="0" dirty="0">
                <a:solidFill>
                  <a:srgbClr val="000000"/>
                </a:solidFill>
                <a:latin typeface="Arial"/>
              </a:rPr>
              <a:t> </a:t>
            </a:r>
            <a:r>
              <a:rPr lang="de-DE" sz="2500" kern="1200" baseline="0" dirty="0" err="1">
                <a:solidFill>
                  <a:srgbClr val="000000"/>
                </a:solidFill>
                <a:latin typeface="Arial"/>
              </a:rPr>
              <a:t>unturitatet</a:t>
            </a:r>
            <a:r>
              <a:rPr lang="de-DE" sz="2500" kern="1200" baseline="0" dirty="0">
                <a:solidFill>
                  <a:srgbClr val="000000"/>
                </a:solidFill>
                <a:latin typeface="Arial"/>
              </a:rPr>
              <a:t> </a:t>
            </a:r>
            <a:r>
              <a:rPr lang="de-DE" sz="2500" kern="1200" baseline="0" dirty="0" err="1">
                <a:solidFill>
                  <a:srgbClr val="000000"/>
                </a:solidFill>
                <a:latin typeface="Arial"/>
              </a:rPr>
              <a:t>adiorehendi</a:t>
            </a:r>
            <a:r>
              <a:rPr lang="de-DE" sz="2500" kern="1200" baseline="0" dirty="0">
                <a:solidFill>
                  <a:srgbClr val="000000"/>
                </a:solidFill>
                <a:latin typeface="Arial"/>
              </a:rPr>
              <a:t> </a:t>
            </a:r>
            <a:r>
              <a:rPr lang="de-DE" sz="2500" kern="1200" baseline="0" dirty="0" err="1">
                <a:solidFill>
                  <a:srgbClr val="000000"/>
                </a:solidFill>
                <a:latin typeface="Arial"/>
              </a:rPr>
              <a:t>blabor</a:t>
            </a:r>
            <a:r>
              <a:rPr lang="de-DE" sz="2500" kern="1200" baseline="0" dirty="0">
                <a:solidFill>
                  <a:srgbClr val="000000"/>
                </a:solidFill>
                <a:latin typeface="Arial"/>
              </a:rPr>
              <a:t> </a:t>
            </a:r>
            <a:r>
              <a:rPr lang="de-DE" sz="2500" kern="1200" baseline="0" dirty="0" err="1">
                <a:solidFill>
                  <a:srgbClr val="000000"/>
                </a:solidFill>
                <a:latin typeface="Arial"/>
              </a:rPr>
              <a:t>aciur</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resciuntem</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imendendae</a:t>
            </a:r>
            <a:r>
              <a:rPr lang="de-DE" sz="2500" kern="1200" baseline="0" dirty="0">
                <a:solidFill>
                  <a:srgbClr val="000000"/>
                </a:solidFill>
                <a:latin typeface="Arial"/>
              </a:rPr>
              <a:t> </a:t>
            </a:r>
            <a:r>
              <a:rPr lang="de-DE" sz="2500" kern="1200" baseline="0" dirty="0" err="1">
                <a:solidFill>
                  <a:srgbClr val="000000"/>
                </a:solidFill>
                <a:latin typeface="Arial"/>
              </a:rPr>
              <a:t>verum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dem. </a:t>
            </a:r>
            <a:r>
              <a:rPr lang="de-DE" sz="2500" kern="1200" baseline="0" dirty="0" err="1">
                <a:solidFill>
                  <a:srgbClr val="000000"/>
                </a:solidFill>
                <a:latin typeface="Arial"/>
              </a:rPr>
              <a:t>Ro</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a:t>
            </a:r>
            <a:r>
              <a:rPr lang="de-DE" sz="2500" kern="1200" baseline="0" dirty="0">
                <a:solidFill>
                  <a:srgbClr val="000000"/>
                </a:solidFill>
                <a:latin typeface="Arial"/>
              </a:rPr>
              <a:t> </a:t>
            </a:r>
            <a:r>
              <a:rPr lang="de-DE" sz="2500" kern="1200" baseline="0" dirty="0" err="1">
                <a:solidFill>
                  <a:srgbClr val="000000"/>
                </a:solidFill>
                <a:latin typeface="Arial"/>
              </a:rPr>
              <a:t>atiorro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in </a:t>
            </a:r>
            <a:r>
              <a:rPr lang="de-DE" sz="2500" kern="1200" baseline="0" dirty="0" err="1">
                <a:solidFill>
                  <a:srgbClr val="000000"/>
                </a:solidFill>
                <a:latin typeface="Arial"/>
              </a:rPr>
              <a:t>nihiliquis</a:t>
            </a:r>
            <a:r>
              <a:rPr lang="de-DE" sz="2500" kern="1200" baseline="0" dirty="0">
                <a:solidFill>
                  <a:srgbClr val="000000"/>
                </a:solidFill>
                <a:latin typeface="Arial"/>
              </a:rPr>
              <a:t> </a:t>
            </a:r>
            <a:r>
              <a:rPr lang="de-DE" sz="2500" kern="1200" baseline="0" dirty="0" err="1">
                <a:solidFill>
                  <a:srgbClr val="000000"/>
                </a:solidFill>
                <a:latin typeface="Arial"/>
              </a:rPr>
              <a:t>volorporro</a:t>
            </a:r>
            <a:r>
              <a:rPr lang="de-DE" sz="2500" kern="1200" baseline="0" dirty="0">
                <a:solidFill>
                  <a:srgbClr val="000000"/>
                </a:solidFill>
                <a:latin typeface="Arial"/>
              </a:rPr>
              <a:t> </a:t>
            </a:r>
            <a:r>
              <a:rPr lang="de-DE" sz="2500" kern="1200" baseline="0" dirty="0" err="1">
                <a:solidFill>
                  <a:srgbClr val="000000"/>
                </a:solidFill>
                <a:latin typeface="Arial"/>
              </a:rPr>
              <a:t>is</a:t>
            </a:r>
            <a:r>
              <a:rPr lang="de-DE" sz="2500" kern="1200" baseline="0" dirty="0">
                <a:solidFill>
                  <a:srgbClr val="000000"/>
                </a:solidFill>
                <a:latin typeface="Arial"/>
              </a:rPr>
              <a:t> </a:t>
            </a:r>
            <a:r>
              <a:rPr lang="de-DE" sz="2500" kern="1200" baseline="0" dirty="0" err="1">
                <a:solidFill>
                  <a:srgbClr val="000000"/>
                </a:solidFill>
                <a:latin typeface="Arial"/>
              </a:rPr>
              <a:t>istiusdaecto</a:t>
            </a:r>
            <a:r>
              <a:rPr lang="de-DE" sz="2500" kern="1200" baseline="0" dirty="0">
                <a:solidFill>
                  <a:srgbClr val="000000"/>
                </a:solidFill>
                <a:latin typeface="Arial"/>
              </a:rPr>
              <a:t> </a:t>
            </a:r>
            <a:r>
              <a:rPr lang="de-DE" sz="2500" kern="1200" baseline="0" dirty="0" err="1">
                <a:solidFill>
                  <a:srgbClr val="000000"/>
                </a:solidFill>
                <a:latin typeface="Arial"/>
              </a:rPr>
              <a:t>tem</a:t>
            </a:r>
            <a:r>
              <a:rPr lang="de-DE" sz="2500" kern="1200" baseline="0" dirty="0">
                <a:solidFill>
                  <a:srgbClr val="000000"/>
                </a:solidFill>
                <a:latin typeface="Arial"/>
              </a:rPr>
              <a:t> </a:t>
            </a:r>
            <a:r>
              <a:rPr lang="de-DE" sz="2500" kern="1200" baseline="0" dirty="0" err="1">
                <a:solidFill>
                  <a:srgbClr val="000000"/>
                </a:solidFill>
                <a:latin typeface="Arial"/>
              </a:rPr>
              <a:t>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
            </a:r>
            <a:r>
              <a:rPr lang="de-DE" sz="2500" kern="1200" baseline="0" dirty="0">
                <a:solidFill>
                  <a:srgbClr val="000000"/>
                </a:solidFill>
                <a:latin typeface="Arial"/>
              </a:rPr>
              <a:t> </a:t>
            </a:r>
            <a:r>
              <a:rPr lang="de-DE" sz="2500" kern="1200" baseline="0" dirty="0" err="1">
                <a:solidFill>
                  <a:srgbClr val="000000"/>
                </a:solidFill>
                <a:latin typeface="Arial"/>
              </a:rPr>
              <a:t>at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reped</a:t>
            </a:r>
            <a:r>
              <a:rPr lang="de-DE" sz="2500" kern="1200" baseline="0" dirty="0">
                <a:solidFill>
                  <a:srgbClr val="000000"/>
                </a:solidFill>
                <a:latin typeface="Arial"/>
              </a:rPr>
              <a:t> </a:t>
            </a:r>
            <a:r>
              <a:rPr lang="de-DE" sz="2500" kern="1200" baseline="0" dirty="0" err="1">
                <a:solidFill>
                  <a:srgbClr val="000000"/>
                </a:solidFill>
                <a:latin typeface="Arial"/>
              </a:rPr>
              <a:t>quasinc</a:t>
            </a:r>
            <a:r>
              <a:rPr lang="de-DE" sz="2500" kern="1200" baseline="0" dirty="0">
                <a:solidFill>
                  <a:srgbClr val="000000"/>
                </a:solidFill>
                <a:latin typeface="Arial"/>
              </a:rPr>
              <a:t> </a:t>
            </a:r>
            <a:r>
              <a:rPr lang="de-DE" sz="2500" kern="1200" baseline="0" dirty="0" err="1">
                <a:solidFill>
                  <a:srgbClr val="000000"/>
                </a:solidFill>
                <a:latin typeface="Arial"/>
              </a:rPr>
              <a:t>ipitio</a:t>
            </a:r>
            <a:r>
              <a:rPr lang="de-DE" sz="2500" kern="1200" baseline="0" dirty="0">
                <a:solidFill>
                  <a:srgbClr val="000000"/>
                </a:solidFill>
                <a:latin typeface="Arial"/>
              </a:rPr>
              <a:t>. </a:t>
            </a:r>
            <a:r>
              <a:rPr lang="de-DE" sz="2500" kern="1200" baseline="0" dirty="0" err="1">
                <a:solidFill>
                  <a:srgbClr val="000000"/>
                </a:solidFill>
                <a:latin typeface="Arial"/>
              </a:rPr>
              <a:t>Ariscipsamus</a:t>
            </a:r>
            <a:r>
              <a:rPr lang="de-DE" sz="2500" kern="1200" baseline="0" dirty="0">
                <a:solidFill>
                  <a:srgbClr val="000000"/>
                </a:solidFill>
                <a:latin typeface="Arial"/>
              </a:rPr>
              <a:t> </a:t>
            </a:r>
            <a:r>
              <a:rPr lang="de-DE" sz="2500" kern="1200" baseline="0" dirty="0" err="1">
                <a:solidFill>
                  <a:srgbClr val="000000"/>
                </a:solidFill>
                <a:latin typeface="Arial"/>
              </a:rPr>
              <a:t>volorec</a:t>
            </a:r>
            <a:r>
              <a:rPr lang="de-DE" sz="2500" kern="1200" baseline="0" dirty="0">
                <a:solidFill>
                  <a:srgbClr val="000000"/>
                </a:solidFill>
                <a:latin typeface="Arial"/>
              </a:rPr>
              <a:t> </a:t>
            </a:r>
            <a:r>
              <a:rPr lang="de-DE" sz="2500" kern="1200" baseline="0" dirty="0" err="1">
                <a:solidFill>
                  <a:srgbClr val="000000"/>
                </a:solidFill>
                <a:latin typeface="Arial"/>
              </a:rPr>
              <a:t>tionse</a:t>
            </a:r>
            <a:r>
              <a:rPr lang="de-DE" sz="2500" kern="1200" baseline="0" dirty="0">
                <a:solidFill>
                  <a:srgbClr val="000000"/>
                </a:solidFill>
                <a:latin typeface="Arial"/>
              </a:rPr>
              <a:t> </a:t>
            </a:r>
            <a:r>
              <a:rPr lang="de-DE" sz="2500" kern="1200" baseline="0" dirty="0" err="1">
                <a:solidFill>
                  <a:srgbClr val="000000"/>
                </a:solidFill>
                <a:latin typeface="Arial"/>
              </a:rPr>
              <a:t>perum</a:t>
            </a:r>
            <a:r>
              <a:rPr lang="de-DE" sz="2500" kern="1200" baseline="0" dirty="0">
                <a:solidFill>
                  <a:srgbClr val="000000"/>
                </a:solidFill>
                <a:latin typeface="Arial"/>
              </a:rPr>
              <a:t> </a:t>
            </a:r>
            <a:r>
              <a:rPr lang="de-DE" sz="2500" kern="1200" baseline="0" dirty="0" err="1">
                <a:solidFill>
                  <a:srgbClr val="000000"/>
                </a:solidFill>
                <a:latin typeface="Arial"/>
              </a:rPr>
              <a:t>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a:t>
            </a:r>
            <a:r>
              <a:rPr lang="de-DE" sz="2500" kern="1200" baseline="0" dirty="0">
                <a:solidFill>
                  <a:srgbClr val="000000"/>
                </a:solidFill>
                <a:latin typeface="Arial"/>
              </a:rPr>
              <a:t> </a:t>
            </a:r>
            <a:r>
              <a:rPr lang="de-DE" sz="2500" kern="1200" baseline="0" dirty="0" err="1">
                <a:solidFill>
                  <a:srgbClr val="000000"/>
                </a:solidFill>
                <a:latin typeface="Arial"/>
              </a:rPr>
              <a:t>etus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exerum</a:t>
            </a:r>
            <a:r>
              <a:rPr lang="de-DE" sz="2500" kern="1200" baseline="0" dirty="0">
                <a:solidFill>
                  <a:srgbClr val="000000"/>
                </a:solidFill>
                <a:latin typeface="Arial"/>
              </a:rPr>
              <a:t> </a:t>
            </a:r>
            <a:r>
              <a:rPr lang="de-DE" sz="2500" kern="1200" baseline="0" dirty="0" err="1">
                <a:solidFill>
                  <a:srgbClr val="000000"/>
                </a:solidFill>
                <a:latin typeface="Arial"/>
              </a:rPr>
              <a:t>il</a:t>
            </a:r>
            <a:r>
              <a:rPr lang="de-DE" sz="2500" kern="1200" baseline="0" dirty="0">
                <a:solidFill>
                  <a:srgbClr val="000000"/>
                </a:solidFill>
                <a:latin typeface="Arial"/>
              </a:rPr>
              <a:t> </a:t>
            </a:r>
            <a:r>
              <a:rPr lang="de-DE" sz="2500" kern="1200" baseline="0" dirty="0" err="1">
                <a:solidFill>
                  <a:srgbClr val="000000"/>
                </a:solidFill>
                <a:latin typeface="Arial"/>
              </a:rPr>
              <a:t>ipsandio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nime</a:t>
            </a:r>
            <a:r>
              <a:rPr lang="de-DE" sz="2500" kern="1200" baseline="0" dirty="0">
                <a:solidFill>
                  <a:srgbClr val="000000"/>
                </a:solidFill>
                <a:latin typeface="Arial"/>
              </a:rPr>
              <a:t> </a:t>
            </a:r>
            <a:r>
              <a:rPr lang="de-DE" sz="2500" kern="1200" baseline="0" dirty="0" err="1">
                <a:solidFill>
                  <a:srgbClr val="000000"/>
                </a:solidFill>
                <a:latin typeface="Arial"/>
              </a:rPr>
              <a:t>pratet</a:t>
            </a:r>
            <a:r>
              <a:rPr lang="de-DE" sz="2500" kern="1200" baseline="0" dirty="0">
                <a:solidFill>
                  <a:srgbClr val="000000"/>
                </a:solidFill>
                <a:latin typeface="Arial"/>
              </a:rPr>
              <a:t> </a:t>
            </a:r>
            <a:r>
              <a:rPr lang="de-DE" sz="2500" kern="1200" baseline="0" dirty="0" err="1">
                <a:solidFill>
                  <a:srgbClr val="000000"/>
                </a:solidFill>
                <a:latin typeface="Arial"/>
              </a:rPr>
              <a:t>officitis</a:t>
            </a:r>
            <a:r>
              <a:rPr lang="de-DE" sz="2500" kern="1200" baseline="0" dirty="0">
                <a:solidFill>
                  <a:srgbClr val="000000"/>
                </a:solidFill>
                <a:latin typeface="Arial"/>
              </a:rPr>
              <a:t> </a:t>
            </a:r>
            <a:r>
              <a:rPr lang="de-DE" sz="2500" kern="1200" baseline="0" dirty="0" err="1">
                <a:solidFill>
                  <a:srgbClr val="000000"/>
                </a:solidFill>
                <a:latin typeface="Arial"/>
              </a:rPr>
              <a:t>doles</a:t>
            </a:r>
            <a:r>
              <a:rPr lang="de-DE" sz="2500" kern="1200" baseline="0" dirty="0">
                <a:solidFill>
                  <a:srgbClr val="000000"/>
                </a:solidFill>
                <a:latin typeface="Arial"/>
              </a:rPr>
              <a:t> </a:t>
            </a:r>
            <a:r>
              <a:rPr lang="de-DE" sz="2500" kern="1200" baseline="0" dirty="0" err="1">
                <a:solidFill>
                  <a:srgbClr val="000000"/>
                </a:solidFill>
                <a:latin typeface="Arial"/>
              </a:rPr>
              <a:t>essi</a:t>
            </a:r>
            <a:r>
              <a:rPr lang="de-DE" sz="2500" kern="1200" baseline="0" dirty="0">
                <a:solidFill>
                  <a:srgbClr val="000000"/>
                </a:solidFill>
                <a:latin typeface="Arial"/>
              </a:rPr>
              <a:t> </a:t>
            </a:r>
            <a:r>
              <a:rPr lang="de-DE" sz="2500" kern="1200" baseline="0" dirty="0" err="1">
                <a:solidFill>
                  <a:srgbClr val="000000"/>
                </a:solidFill>
                <a:latin typeface="Arial"/>
              </a:rPr>
              <a:t>quuntur</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eosaeped</a:t>
            </a:r>
            <a:r>
              <a:rPr lang="de-DE" sz="2500" kern="1200" baseline="0" dirty="0">
                <a:solidFill>
                  <a:srgbClr val="000000"/>
                </a:solidFill>
                <a:latin typeface="Arial"/>
              </a:rPr>
              <a:t> </a:t>
            </a:r>
            <a:r>
              <a:rPr lang="de-DE" sz="2500" kern="1200" baseline="0" dirty="0" err="1">
                <a:solidFill>
                  <a:srgbClr val="000000"/>
                </a:solidFill>
                <a:latin typeface="Arial"/>
              </a:rPr>
              <a:t>eri</a:t>
            </a:r>
            <a:r>
              <a:rPr lang="de-DE" sz="2500" kern="1200" baseline="0" dirty="0">
                <a:solidFill>
                  <a:srgbClr val="000000"/>
                </a:solidFill>
                <a:latin typeface="Arial"/>
              </a:rPr>
              <a:t> </a:t>
            </a:r>
            <a:r>
              <a:rPr lang="de-DE" sz="2500" kern="1200" baseline="0" dirty="0" err="1">
                <a:solidFill>
                  <a:srgbClr val="000000"/>
                </a:solidFill>
                <a:latin typeface="Arial"/>
              </a:rPr>
              <a:t>aperat</a:t>
            </a:r>
            <a:r>
              <a:rPr lang="de-DE" sz="2500" kern="1200" baseline="0" dirty="0">
                <a:solidFill>
                  <a:srgbClr val="000000"/>
                </a:solidFill>
                <a:latin typeface="Arial"/>
              </a:rPr>
              <a:t> </a:t>
            </a:r>
            <a:r>
              <a:rPr lang="de-DE" sz="2500" kern="1200" baseline="0" dirty="0" err="1">
                <a:solidFill>
                  <a:srgbClr val="000000"/>
                </a:solidFill>
                <a:latin typeface="Arial"/>
              </a:rPr>
              <a:t>este</a:t>
            </a:r>
            <a:r>
              <a:rPr lang="de-DE" sz="2500" kern="1200" baseline="0" dirty="0">
                <a:solidFill>
                  <a:srgbClr val="000000"/>
                </a:solidFill>
                <a:latin typeface="Arial"/>
              </a:rPr>
              <a:t> nos </a:t>
            </a:r>
            <a:r>
              <a:rPr lang="de-DE" sz="2500" kern="1200" baseline="0" dirty="0" err="1">
                <a:solidFill>
                  <a:srgbClr val="000000"/>
                </a:solidFill>
                <a:latin typeface="Arial"/>
              </a:rPr>
              <a:t>mosandi</a:t>
            </a:r>
            <a:r>
              <a:rPr lang="de-DE" sz="2500" kern="1200" baseline="0" dirty="0">
                <a:solidFill>
                  <a:srgbClr val="000000"/>
                </a:solidFill>
                <a:latin typeface="Arial"/>
              </a:rPr>
              <a:t> </a:t>
            </a:r>
            <a:r>
              <a:rPr lang="de-DE" sz="2500" kern="1200" baseline="0" dirty="0" err="1">
                <a:solidFill>
                  <a:srgbClr val="000000"/>
                </a:solidFill>
                <a:latin typeface="Arial"/>
              </a:rPr>
              <a:t>tenit</a:t>
            </a:r>
            <a:r>
              <a:rPr lang="de-DE" sz="2500" kern="1200" baseline="0" dirty="0">
                <a:solidFill>
                  <a:srgbClr val="000000"/>
                </a:solidFill>
                <a:latin typeface="Arial"/>
              </a:rPr>
              <a:t>, </a:t>
            </a:r>
            <a:r>
              <a:rPr lang="de-DE" sz="2500" kern="1200" baseline="0" dirty="0" err="1">
                <a:solidFill>
                  <a:srgbClr val="000000"/>
                </a:solidFill>
                <a:latin typeface="Arial"/>
              </a:rPr>
              <a:t>sandanis</a:t>
            </a:r>
            <a:r>
              <a:rPr lang="de-DE" sz="2500" kern="1200" baseline="0" dirty="0">
                <a:solidFill>
                  <a:srgbClr val="000000"/>
                </a:solidFill>
                <a:latin typeface="Arial"/>
              </a:rPr>
              <a:t> </a:t>
            </a:r>
            <a:r>
              <a:rPr lang="de-DE" sz="2500" kern="1200" baseline="0" dirty="0" err="1">
                <a:solidFill>
                  <a:srgbClr val="000000"/>
                </a:solidFill>
                <a:latin typeface="Arial"/>
              </a:rPr>
              <a:t>idellam</a:t>
            </a:r>
            <a:r>
              <a:rPr lang="de-DE" sz="2500" kern="1200" baseline="0" dirty="0">
                <a:solidFill>
                  <a:srgbClr val="000000"/>
                </a:solidFill>
                <a:latin typeface="Arial"/>
              </a:rPr>
              <a:t> </a:t>
            </a:r>
            <a:r>
              <a:rPr lang="de-DE" sz="2500" kern="1200" baseline="0" dirty="0" err="1">
                <a:solidFill>
                  <a:srgbClr val="000000"/>
                </a:solidFill>
                <a:latin typeface="Arial"/>
              </a:rPr>
              <a:t>inctas</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et </a:t>
            </a:r>
            <a:r>
              <a:rPr lang="de-DE" sz="2500" kern="1200" baseline="0" dirty="0" err="1">
                <a:solidFill>
                  <a:srgbClr val="000000"/>
                </a:solidFill>
                <a:latin typeface="Arial"/>
              </a:rPr>
              <a:t>veliquidel</a:t>
            </a:r>
            <a:r>
              <a:rPr lang="de-DE" sz="2500" kern="1200" baseline="0" dirty="0">
                <a:solidFill>
                  <a:srgbClr val="000000"/>
                </a:solidFill>
                <a:latin typeface="Arial"/>
              </a:rPr>
              <a:t> </a:t>
            </a:r>
            <a:r>
              <a:rPr lang="de-DE" sz="2500" kern="1200" baseline="0" dirty="0" err="1">
                <a:solidFill>
                  <a:srgbClr val="000000"/>
                </a:solidFill>
                <a:latin typeface="Arial"/>
              </a:rPr>
              <a:t>event</a:t>
            </a:r>
            <a:r>
              <a:rPr lang="de-DE" sz="2500" kern="1200" baseline="0" dirty="0">
                <a:solidFill>
                  <a:srgbClr val="000000"/>
                </a:solidFill>
                <a:latin typeface="Arial"/>
              </a:rPr>
              <a:t> </a:t>
            </a:r>
            <a:r>
              <a:rPr lang="de-DE" sz="2500" kern="1200" baseline="0" dirty="0" err="1">
                <a:solidFill>
                  <a:srgbClr val="000000"/>
                </a:solidFill>
                <a:latin typeface="Arial"/>
              </a:rPr>
              <a:t>reperum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rerspelic</a:t>
            </a:r>
            <a:r>
              <a:rPr lang="de-DE" sz="2500" kern="1200" baseline="0" dirty="0">
                <a:solidFill>
                  <a:srgbClr val="000000"/>
                </a:solidFill>
                <a:latin typeface="Arial"/>
              </a:rPr>
              <a:t> </a:t>
            </a:r>
            <a:r>
              <a:rPr lang="de-DE" sz="2500" kern="1200" baseline="0" dirty="0" err="1">
                <a:solidFill>
                  <a:srgbClr val="000000"/>
                </a:solidFill>
                <a:latin typeface="Arial"/>
              </a:rPr>
              <a:t>te</a:t>
            </a:r>
            <a:r>
              <a:rPr lang="de-DE" sz="2500" kern="1200" baseline="0" dirty="0">
                <a:solidFill>
                  <a:srgbClr val="000000"/>
                </a:solidFill>
                <a:latin typeface="Arial"/>
              </a:rPr>
              <a:t> nos et </a:t>
            </a:r>
            <a:r>
              <a:rPr lang="de-DE" sz="2500" kern="1200" baseline="0" dirty="0" err="1">
                <a:solidFill>
                  <a:srgbClr val="000000"/>
                </a:solidFill>
                <a:latin typeface="Arial"/>
              </a:rPr>
              <a:t>faceratur</a:t>
            </a:r>
            <a:r>
              <a:rPr lang="de-DE" sz="2500" kern="1200" baseline="0" dirty="0">
                <a:solidFill>
                  <a:srgbClr val="000000"/>
                </a:solidFill>
                <a:latin typeface="Arial"/>
              </a:rPr>
              <a:t> </a:t>
            </a:r>
            <a:r>
              <a:rPr lang="de-DE" sz="2500" kern="1200" baseline="0" dirty="0" err="1">
                <a:solidFill>
                  <a:srgbClr val="000000"/>
                </a:solidFill>
                <a:latin typeface="Arial"/>
              </a:rPr>
              <a:t>aboremque</a:t>
            </a:r>
            <a:r>
              <a:rPr lang="de-DE" sz="2500" kern="1200" baseline="0" dirty="0">
                <a:solidFill>
                  <a:srgbClr val="000000"/>
                </a:solidFill>
                <a:latin typeface="Arial"/>
              </a:rPr>
              <a:t> </a:t>
            </a:r>
            <a:r>
              <a:rPr lang="de-DE" sz="2500" kern="1200" baseline="0" dirty="0" err="1">
                <a:solidFill>
                  <a:srgbClr val="000000"/>
                </a:solidFill>
                <a:latin typeface="Arial"/>
              </a:rPr>
              <a:t>liquis</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a:t>
            </a:r>
            <a:r>
              <a:rPr lang="de-DE" sz="2500" kern="1200" baseline="0" dirty="0" err="1">
                <a:solidFill>
                  <a:srgbClr val="000000"/>
                </a:solidFill>
                <a:latin typeface="Arial"/>
              </a:rPr>
              <a:t>eruptas</a:t>
            </a:r>
            <a:r>
              <a:rPr lang="de-DE" sz="2500" kern="1200" baseline="0" dirty="0">
                <a:solidFill>
                  <a:srgbClr val="000000"/>
                </a:solidFill>
                <a:latin typeface="Arial"/>
              </a:rPr>
              <a:t> </a:t>
            </a:r>
            <a:r>
              <a:rPr lang="de-DE" sz="2500" kern="1200" baseline="0" dirty="0" err="1">
                <a:solidFill>
                  <a:srgbClr val="000000"/>
                </a:solidFill>
                <a:latin typeface="Arial"/>
              </a:rPr>
              <a:t>quiduci</a:t>
            </a:r>
            <a:r>
              <a:rPr lang="de-DE" sz="2500" kern="1200" baseline="0" dirty="0">
                <a:solidFill>
                  <a:srgbClr val="000000"/>
                </a:solidFill>
                <a:latin typeface="Arial"/>
              </a:rPr>
              <a:t> </a:t>
            </a:r>
            <a:r>
              <a:rPr lang="de-DE" sz="2500" kern="1200" baseline="0" dirty="0" err="1">
                <a:solidFill>
                  <a:srgbClr val="000000"/>
                </a:solidFill>
                <a:latin typeface="Arial"/>
              </a:rPr>
              <a:t>liquatur</a:t>
            </a:r>
            <a:r>
              <a:rPr lang="de-DE" sz="2500" kern="1200" baseline="0" dirty="0">
                <a:solidFill>
                  <a:srgbClr val="000000"/>
                </a:solidFill>
                <a:latin typeface="Arial"/>
              </a:rPr>
              <a:t> </a:t>
            </a:r>
            <a:r>
              <a:rPr lang="de-DE" sz="2500" kern="1200" baseline="0" dirty="0" err="1">
                <a:solidFill>
                  <a:srgbClr val="000000"/>
                </a:solidFill>
                <a:latin typeface="Arial"/>
              </a:rPr>
              <a:t>atia</a:t>
            </a:r>
            <a:r>
              <a:rPr lang="de-DE" sz="2500" kern="1200" baseline="0" dirty="0">
                <a:solidFill>
                  <a:srgbClr val="000000"/>
                </a:solidFill>
                <a:latin typeface="Arial"/>
              </a:rPr>
              <a:t> </a:t>
            </a:r>
            <a:r>
              <a:rPr lang="de-DE" sz="2500" kern="1200" baseline="0" dirty="0" err="1">
                <a:solidFill>
                  <a:srgbClr val="000000"/>
                </a:solidFill>
                <a:latin typeface="Arial"/>
              </a:rPr>
              <a:t>volorerro</a:t>
            </a:r>
            <a:r>
              <a:rPr lang="de-DE" sz="2500" kern="1200" baseline="0" dirty="0">
                <a:solidFill>
                  <a:srgbClr val="000000"/>
                </a:solidFill>
                <a:latin typeface="Arial"/>
              </a:rPr>
              <a:t> es </a:t>
            </a:r>
            <a:r>
              <a:rPr lang="de-DE" sz="2500" kern="1200" baseline="0" dirty="0" err="1">
                <a:solidFill>
                  <a:srgbClr val="000000"/>
                </a:solidFill>
                <a:latin typeface="Arial"/>
              </a:rPr>
              <a:t>magnimo</a:t>
            </a:r>
            <a:r>
              <a:rPr lang="de-DE" sz="2500" kern="1200" baseline="0" dirty="0">
                <a:solidFill>
                  <a:srgbClr val="000000"/>
                </a:solidFill>
                <a:latin typeface="Arial"/>
              </a:rPr>
              <a:t> </a:t>
            </a:r>
            <a:r>
              <a:rPr lang="de-DE" sz="2500" kern="1200" baseline="0" dirty="0" err="1">
                <a:solidFill>
                  <a:srgbClr val="000000"/>
                </a:solidFill>
                <a:latin typeface="Arial"/>
              </a:rPr>
              <a:t>luptaqu</a:t>
            </a:r>
            <a:r>
              <a:rPr lang="de-DE" sz="2500" kern="1200" baseline="0" dirty="0">
                <a:solidFill>
                  <a:srgbClr val="000000"/>
                </a:solidFill>
                <a:latin typeface="Arial"/>
              </a:rPr>
              <a:t> </a:t>
            </a:r>
            <a:r>
              <a:rPr lang="de-DE" sz="2500" kern="1200" baseline="0" dirty="0" err="1">
                <a:solidFill>
                  <a:srgbClr val="000000"/>
                </a:solidFill>
                <a:latin typeface="Arial"/>
              </a:rPr>
              <a:t>ibust</a:t>
            </a:r>
            <a:r>
              <a:rPr lang="de-DE" sz="2500" kern="1200" baseline="0" dirty="0">
                <a:solidFill>
                  <a:srgbClr val="000000"/>
                </a:solidFill>
                <a:latin typeface="Arial"/>
              </a:rPr>
              <a:t>, </a:t>
            </a:r>
            <a:r>
              <a:rPr lang="de-DE" sz="2500" kern="1200" baseline="0" dirty="0" err="1">
                <a:solidFill>
                  <a:srgbClr val="000000"/>
                </a:solidFill>
                <a:latin typeface="Arial"/>
              </a:rPr>
              <a:t>acero</a:t>
            </a:r>
            <a:r>
              <a:rPr lang="de-DE" sz="2500" kern="1200" baseline="0" dirty="0">
                <a:solidFill>
                  <a:srgbClr val="000000"/>
                </a:solidFill>
                <a:latin typeface="Arial"/>
              </a:rPr>
              <a:t> </a:t>
            </a:r>
            <a:r>
              <a:rPr lang="de-DE" sz="2500" kern="1200" baseline="0" dirty="0" err="1">
                <a:solidFill>
                  <a:srgbClr val="000000"/>
                </a:solidFill>
                <a:latin typeface="Arial"/>
              </a:rPr>
              <a:t>maximus</a:t>
            </a:r>
            <a:r>
              <a:rPr lang="de-DE" sz="2500" kern="1200" baseline="0" dirty="0">
                <a:solidFill>
                  <a:srgbClr val="000000"/>
                </a:solidFill>
                <a:latin typeface="Arial"/>
              </a:rPr>
              <a:t> </a:t>
            </a:r>
            <a:r>
              <a:rPr lang="de-DE" sz="2500" kern="1200" baseline="0" dirty="0" err="1">
                <a:solidFill>
                  <a:srgbClr val="000000"/>
                </a:solidFill>
                <a:latin typeface="Arial"/>
              </a:rPr>
              <a:t>expero</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cumque</a:t>
            </a:r>
            <a:r>
              <a:rPr lang="de-DE" sz="2500" kern="1200" baseline="0" dirty="0">
                <a:solidFill>
                  <a:srgbClr val="000000"/>
                </a:solidFill>
                <a:latin typeface="Arial"/>
              </a:rPr>
              <a:t> </a:t>
            </a:r>
            <a:r>
              <a:rPr lang="de-DE" sz="2500" kern="1200" baseline="0" dirty="0" err="1">
                <a:solidFill>
                  <a:srgbClr val="000000"/>
                </a:solidFill>
                <a:latin typeface="Arial"/>
              </a:rPr>
              <a:t>pori</a:t>
            </a:r>
            <a:r>
              <a:rPr lang="de-DE" sz="2500" kern="1200" baseline="0" dirty="0">
                <a:solidFill>
                  <a:srgbClr val="000000"/>
                </a:solidFill>
                <a:latin typeface="Arial"/>
              </a:rPr>
              <a:t> </a:t>
            </a:r>
            <a:r>
              <a:rPr lang="de-DE" sz="2500" kern="1200" baseline="0" dirty="0" err="1">
                <a:solidFill>
                  <a:srgbClr val="000000"/>
                </a:solidFill>
                <a:latin typeface="Arial"/>
              </a:rPr>
              <a:t>dolorro</a:t>
            </a:r>
            <a:r>
              <a:rPr lang="de-DE" sz="2500" kern="1200" baseline="0" dirty="0">
                <a:solidFill>
                  <a:srgbClr val="000000"/>
                </a:solidFill>
                <a:latin typeface="Arial"/>
              </a:rPr>
              <a:t> </a:t>
            </a:r>
            <a:r>
              <a:rPr lang="de-DE" sz="2500" kern="1200" baseline="0" dirty="0" err="1">
                <a:solidFill>
                  <a:srgbClr val="000000"/>
                </a:solidFill>
                <a:latin typeface="Arial"/>
              </a:rPr>
              <a:t>dolut</a:t>
            </a:r>
            <a:r>
              <a:rPr lang="de-DE" sz="2500" kern="1200" baseline="0" dirty="0">
                <a:solidFill>
                  <a:srgbClr val="000000"/>
                </a:solidFill>
                <a:latin typeface="Arial"/>
              </a:rPr>
              <a:t> </a:t>
            </a:r>
            <a:r>
              <a:rPr lang="de-DE" sz="2500" kern="1200" baseline="0" dirty="0" err="1">
                <a:solidFill>
                  <a:srgbClr val="000000"/>
                </a:solidFill>
                <a:latin typeface="Arial"/>
              </a:rPr>
              <a: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a:t>
            </a:r>
            <a:r>
              <a:rPr lang="de-DE" sz="2500" kern="1200" baseline="0" dirty="0">
                <a:solidFill>
                  <a:srgbClr val="000000"/>
                </a:solidFill>
                <a:latin typeface="Arial"/>
              </a:rPr>
              <a:t> </a:t>
            </a:r>
            <a:r>
              <a:rPr lang="de-DE" sz="2500" kern="1200" baseline="0" dirty="0" err="1">
                <a:solidFill>
                  <a:srgbClr val="000000"/>
                </a:solidFill>
                <a:latin typeface="Arial"/>
              </a:rPr>
              <a:t>reiuntia</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estinum</a:t>
            </a:r>
            <a:r>
              <a:rPr lang="de-DE" sz="2500" kern="1200" baseline="0" dirty="0">
                <a:solidFill>
                  <a:srgbClr val="000000"/>
                </a:solidFill>
                <a:latin typeface="Arial"/>
              </a:rPr>
              <a:t> </a:t>
            </a:r>
            <a:r>
              <a:rPr lang="de-DE" sz="2500" kern="1200" baseline="0" dirty="0" err="1">
                <a:solidFill>
                  <a:srgbClr val="000000"/>
                </a:solidFill>
                <a:latin typeface="Arial"/>
              </a:rPr>
              <a:t>dolorum</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omnisqui</a:t>
            </a:r>
            <a:r>
              <a:rPr lang="de-DE" sz="2500" kern="1200" baseline="0" dirty="0">
                <a:solidFill>
                  <a:srgbClr val="000000"/>
                </a:solidFill>
                <a:latin typeface="Arial"/>
              </a:rPr>
              <a:t> </a:t>
            </a:r>
            <a:r>
              <a:rPr lang="de-DE" sz="2500" kern="1200" baseline="0" dirty="0" err="1">
                <a:solidFill>
                  <a:srgbClr val="000000"/>
                </a:solidFill>
                <a:latin typeface="Arial"/>
              </a:rPr>
              <a:t>utas</a:t>
            </a:r>
            <a:r>
              <a:rPr lang="de-DE" sz="2500" kern="1200" baseline="0" dirty="0">
                <a:solidFill>
                  <a:srgbClr val="000000"/>
                </a:solidFill>
                <a:latin typeface="Arial"/>
              </a:rPr>
              <a:t> a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inveressus</a:t>
            </a:r>
            <a:r>
              <a:rPr lang="de-DE" sz="2500" kern="1200" baseline="0" dirty="0">
                <a:solidFill>
                  <a:srgbClr val="000000"/>
                </a:solidFill>
                <a:latin typeface="Arial"/>
              </a:rPr>
              <a:t> </a:t>
            </a:r>
            <a:r>
              <a:rPr lang="de-DE" sz="2500" kern="1200" baseline="0" dirty="0" err="1">
                <a:solidFill>
                  <a:srgbClr val="000000"/>
                </a:solidFill>
                <a:latin typeface="Arial"/>
              </a:rPr>
              <a:t>quaspelique</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nos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res</a:t>
            </a:r>
            <a:r>
              <a:rPr lang="de-DE" sz="2500" kern="1200" baseline="0" dirty="0">
                <a:solidFill>
                  <a:srgbClr val="000000"/>
                </a:solidFill>
                <a:latin typeface="Arial"/>
              </a:rPr>
              <a:t> </a:t>
            </a:r>
            <a:r>
              <a:rPr lang="de-DE" sz="2500" kern="1200" baseline="0" dirty="0" err="1">
                <a:solidFill>
                  <a:srgbClr val="000000"/>
                </a:solidFill>
                <a:latin typeface="Arial"/>
              </a:rPr>
              <a:t>essunt</a:t>
            </a:r>
            <a:r>
              <a:rPr lang="de-DE" sz="2500" kern="1200" baseline="0" dirty="0">
                <a:solidFill>
                  <a:srgbClr val="000000"/>
                </a:solidFill>
                <a:latin typeface="Arial"/>
              </a:rPr>
              <a:t> am </a:t>
            </a:r>
            <a:r>
              <a:rPr lang="de-DE" sz="2500" kern="1200" baseline="0" dirty="0" err="1">
                <a:solidFill>
                  <a:srgbClr val="000000"/>
                </a:solidFill>
                <a:latin typeface="Arial"/>
              </a:rPr>
              <a:t>venim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Quistotam</a:t>
            </a:r>
            <a:r>
              <a:rPr lang="de-DE" sz="2500" kern="1200" baseline="0" dirty="0">
                <a:solidFill>
                  <a:srgbClr val="000000"/>
                </a:solidFill>
                <a:latin typeface="Arial"/>
              </a:rPr>
              <a:t> </a:t>
            </a:r>
            <a:r>
              <a:rPr lang="de-DE" sz="2500" kern="1200" baseline="0" dirty="0" err="1">
                <a:solidFill>
                  <a:srgbClr val="000000"/>
                </a:solidFill>
                <a:latin typeface="Arial"/>
              </a:rPr>
              <a:t>repere</a:t>
            </a:r>
            <a:r>
              <a:rPr lang="de-DE" sz="2500" kern="1200" baseline="0" dirty="0">
                <a:solidFill>
                  <a:srgbClr val="000000"/>
                </a:solidFill>
                <a:latin typeface="Arial"/>
              </a:rPr>
              <a:t> cum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odi</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pore</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idis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opta</a:t>
            </a:r>
            <a:r>
              <a:rPr lang="de-DE" sz="2500" kern="1200" baseline="0" dirty="0">
                <a:solidFill>
                  <a:srgbClr val="000000"/>
                </a:solidFill>
                <a:latin typeface="Arial"/>
              </a:rPr>
              <a:t> </a:t>
            </a:r>
            <a:r>
              <a:rPr lang="de-DE" sz="2500" kern="1200" baseline="0" dirty="0" err="1">
                <a:solidFill>
                  <a:srgbClr val="000000"/>
                </a:solidFill>
                <a:latin typeface="Arial"/>
              </a:rPr>
              <a:t>volupietur</a:t>
            </a:r>
            <a:r>
              <a:rPr lang="de-DE" sz="2500" kern="1200" baseline="0" dirty="0">
                <a:solidFill>
                  <a:srgbClr val="000000"/>
                </a:solidFill>
                <a:latin typeface="Arial"/>
              </a:rPr>
              <a:t>, </a:t>
            </a:r>
            <a:r>
              <a:rPr lang="de-DE" sz="2500" kern="1200" baseline="0" dirty="0" err="1">
                <a:solidFill>
                  <a:srgbClr val="000000"/>
                </a:solidFill>
                <a:latin typeface="Arial"/>
              </a:rPr>
              <a:t>torit</a:t>
            </a:r>
            <a:r>
              <a:rPr lang="de-DE" sz="2500" kern="1200" baseline="0" dirty="0">
                <a:solidFill>
                  <a:srgbClr val="000000"/>
                </a:solidFill>
                <a:latin typeface="Arial"/>
              </a:rPr>
              <a:t> </a:t>
            </a:r>
            <a:r>
              <a:rPr lang="de-DE" sz="2500" kern="1200" baseline="0" dirty="0" err="1">
                <a:solidFill>
                  <a:srgbClr val="000000"/>
                </a:solidFill>
                <a:latin typeface="Arial"/>
              </a:rPr>
              <a:t>acculla</a:t>
            </a:r>
            <a:r>
              <a:rPr lang="de-DE" sz="2500" kern="1200" baseline="0" dirty="0">
                <a:solidFill>
                  <a:srgbClr val="000000"/>
                </a:solidFill>
                <a:latin typeface="Arial"/>
              </a:rPr>
              <a:t> </a:t>
            </a:r>
            <a:r>
              <a:rPr lang="de-DE" sz="2500" kern="1200" baseline="0" dirty="0" err="1">
                <a:solidFill>
                  <a:srgbClr val="000000"/>
                </a:solidFill>
                <a:latin typeface="Arial"/>
              </a:rPr>
              <a:t>boriost</a:t>
            </a:r>
            <a:r>
              <a:rPr lang="de-DE" sz="2500" kern="1200" baseline="0" dirty="0">
                <a:solidFill>
                  <a:srgbClr val="000000"/>
                </a:solidFill>
                <a:latin typeface="Arial"/>
              </a:rPr>
              <a:t> </a:t>
            </a:r>
            <a:r>
              <a:rPr lang="de-DE" sz="2500" kern="1200" baseline="0" dirty="0" err="1">
                <a:solidFill>
                  <a:srgbClr val="000000"/>
                </a:solidFill>
                <a:latin typeface="Arial"/>
              </a:rPr>
              <a:t>ibusto</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quassimenia</a:t>
            </a:r>
            <a:r>
              <a:rPr lang="de-DE" sz="2500" kern="1200" baseline="0" dirty="0">
                <a:solidFill>
                  <a:srgbClr val="000000"/>
                </a:solidFill>
                <a:latin typeface="Arial"/>
              </a:rPr>
              <a:t> </a:t>
            </a:r>
            <a:r>
              <a:rPr lang="de-DE" sz="2500" kern="1200" baseline="0" dirty="0" err="1">
                <a:solidFill>
                  <a:srgbClr val="000000"/>
                </a:solidFill>
                <a:latin typeface="Arial"/>
              </a:rPr>
              <a:t>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platur</a:t>
            </a:r>
            <a:r>
              <a:rPr lang="de-DE" sz="2500" kern="1200" baseline="0" dirty="0">
                <a:solidFill>
                  <a:srgbClr val="000000"/>
                </a:solidFill>
                <a:latin typeface="Arial"/>
              </a:rPr>
              <a:t>? Mi,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paris</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vitate</a:t>
            </a:r>
            <a:r>
              <a:rPr lang="de-DE" sz="2500" kern="1200" baseline="0" dirty="0">
                <a:solidFill>
                  <a:srgbClr val="000000"/>
                </a:solidFill>
                <a:latin typeface="Arial"/>
              </a:rPr>
              <a:t> </a:t>
            </a:r>
            <a:r>
              <a:rPr lang="de-DE" sz="2500" kern="1200" baseline="0" dirty="0" err="1">
                <a:solidFill>
                  <a:srgbClr val="000000"/>
                </a:solidFill>
                <a:latin typeface="Arial"/>
              </a:rPr>
              <a:t>eatiis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nis</a:t>
            </a:r>
            <a:r>
              <a:rPr lang="de-DE" sz="2500" kern="1200" baseline="0" dirty="0">
                <a:solidFill>
                  <a:srgbClr val="000000"/>
                </a:solidFill>
                <a:latin typeface="Arial"/>
              </a:rPr>
              <a:t> </a:t>
            </a:r>
            <a:r>
              <a:rPr lang="de-DE" sz="2500" kern="1200" baseline="0" dirty="0" err="1">
                <a:solidFill>
                  <a:srgbClr val="000000"/>
                </a:solidFill>
                <a:latin typeface="Arial"/>
              </a:rPr>
              <a:t>quianih</a:t>
            </a:r>
            <a:r>
              <a:rPr lang="de-DE" sz="2500" kern="1200" baseline="0" dirty="0">
                <a:solidFill>
                  <a:srgbClr val="000000"/>
                </a:solidFill>
                <a:latin typeface="Arial"/>
              </a:rPr>
              <a:t> </a:t>
            </a:r>
            <a:r>
              <a:rPr lang="de-DE" sz="2500" kern="1200" baseline="0" dirty="0" err="1">
                <a:solidFill>
                  <a:srgbClr val="000000"/>
                </a:solidFill>
                <a:latin typeface="Arial"/>
              </a:rPr>
              <a:t>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a:t>
            </a:r>
            <a:r>
              <a:rPr lang="de-DE" sz="2500" kern="1200" baseline="0" dirty="0">
                <a:solidFill>
                  <a:srgbClr val="000000"/>
                </a:solidFill>
                <a:latin typeface="Arial"/>
              </a:rPr>
              <a:t> </a:t>
            </a:r>
            <a:r>
              <a:rPr lang="de-DE" sz="2500" kern="1200" baseline="0" dirty="0" err="1">
                <a:solidFill>
                  <a:srgbClr val="000000"/>
                </a:solidFill>
                <a:latin typeface="Arial"/>
              </a:rPr>
              <a:t>eoste</a:t>
            </a:r>
            <a:r>
              <a:rPr lang="de-DE" sz="2500" kern="1200" baseline="0" dirty="0">
                <a:solidFill>
                  <a:srgbClr val="000000"/>
                </a:solidFill>
                <a:latin typeface="Arial"/>
              </a:rPr>
              <a:t> </a:t>
            </a:r>
            <a:r>
              <a:rPr lang="de-DE" sz="2500" kern="1200" baseline="0" dirty="0" err="1">
                <a:solidFill>
                  <a:srgbClr val="000000"/>
                </a:solidFill>
                <a:latin typeface="Arial"/>
              </a:rPr>
              <a:t>nulparu</a:t>
            </a:r>
            <a:r>
              <a:rPr lang="de-DE" sz="2500" kern="1200" baseline="0" dirty="0">
                <a:solidFill>
                  <a:srgbClr val="000000"/>
                </a:solidFill>
                <a:latin typeface="Arial"/>
              </a:rPr>
              <a:t> </a:t>
            </a:r>
            <a:r>
              <a:rPr lang="de-DE" sz="2500" kern="1200" baseline="0" dirty="0" err="1">
                <a:solidFill>
                  <a:srgbClr val="000000"/>
                </a:solidFill>
                <a:latin typeface="Arial"/>
              </a:rPr>
              <a:t>ptatur</a:t>
            </a:r>
            <a:r>
              <a:rPr lang="de-DE" sz="2500" kern="1200" baseline="0" dirty="0">
                <a:solidFill>
                  <a:srgbClr val="000000"/>
                </a:solidFill>
                <a:latin typeface="Arial"/>
              </a:rPr>
              <a:t>? Qui </a:t>
            </a:r>
            <a:r>
              <a:rPr lang="de-DE" sz="2500" kern="1200" baseline="0" dirty="0" err="1">
                <a:solidFill>
                  <a:srgbClr val="000000"/>
                </a:solidFill>
                <a:latin typeface="Arial"/>
              </a:rPr>
              <a:t>optiur</a:t>
            </a:r>
            <a:r>
              <a:rPr lang="de-DE" sz="2500" kern="1200" baseline="0" dirty="0">
                <a:solidFill>
                  <a:srgbClr val="000000"/>
                </a:solidFill>
                <a:latin typeface="Arial"/>
              </a:rPr>
              <a:t> </a:t>
            </a:r>
            <a:r>
              <a:rPr lang="de-DE" sz="2500" kern="1200" baseline="0" dirty="0" err="1">
                <a:solidFill>
                  <a:srgbClr val="000000"/>
                </a:solidFill>
                <a:latin typeface="Arial"/>
              </a:rPr>
              <a:t>soluptiume</a:t>
            </a:r>
            <a:r>
              <a:rPr lang="de-DE" sz="2500" kern="1200" baseline="0" dirty="0">
                <a:solidFill>
                  <a:srgbClr val="000000"/>
                </a:solidFill>
                <a:latin typeface="Arial"/>
              </a:rPr>
              <a:t> </a:t>
            </a:r>
            <a:r>
              <a:rPr lang="de-DE" sz="2500" kern="1200" baseline="0" dirty="0" err="1">
                <a:solidFill>
                  <a:srgbClr val="000000"/>
                </a:solidFill>
                <a:latin typeface="Arial"/>
              </a:rPr>
              <a:t>estiorepuda</a:t>
            </a:r>
            <a:r>
              <a:rPr lang="de-DE" sz="2500" kern="1200" baseline="0" dirty="0">
                <a:solidFill>
                  <a:srgbClr val="000000"/>
                </a:solidFill>
                <a:latin typeface="Arial"/>
              </a:rPr>
              <a:t> </a:t>
            </a:r>
            <a:r>
              <a:rPr lang="de-DE" sz="2500" kern="1200" baseline="0" dirty="0" err="1">
                <a:solidFill>
                  <a:srgbClr val="000000"/>
                </a:solidFill>
                <a:latin typeface="Arial"/>
              </a:rPr>
              <a:t>voles</a:t>
            </a:r>
            <a:r>
              <a:rPr lang="de-DE" sz="2500" kern="1200" baseline="0" dirty="0">
                <a:solidFill>
                  <a:srgbClr val="000000"/>
                </a:solidFill>
                <a:latin typeface="Arial"/>
              </a:rPr>
              <a:t> se </a:t>
            </a:r>
            <a:r>
              <a:rPr lang="de-DE" sz="2500" kern="1200" baseline="0" dirty="0" err="1">
                <a:solidFill>
                  <a:srgbClr val="000000"/>
                </a:solidFill>
                <a:latin typeface="Arial"/>
              </a:rPr>
              <a:t>voles</a:t>
            </a:r>
            <a:r>
              <a:rPr lang="de-DE" sz="2500" kern="1200" baseline="0" dirty="0">
                <a:solidFill>
                  <a:srgbClr val="000000"/>
                </a:solidFill>
                <a:latin typeface="Arial"/>
              </a:rPr>
              <a:t> </a:t>
            </a:r>
            <a:r>
              <a:rPr lang="de-DE" sz="2500" kern="1200" baseline="0" dirty="0" err="1">
                <a:solidFill>
                  <a:srgbClr val="000000"/>
                </a:solidFill>
                <a:latin typeface="Arial"/>
              </a:rPr>
              <a:t>quiaspe</a:t>
            </a:r>
            <a:r>
              <a:rPr lang="de-DE" sz="2500" kern="1200" baseline="0" dirty="0">
                <a:solidFill>
                  <a:srgbClr val="000000"/>
                </a:solidFill>
                <a:latin typeface="Arial"/>
              </a:rPr>
              <a:t> </a:t>
            </a:r>
            <a:r>
              <a:rPr lang="de-DE" sz="2500" kern="1200" baseline="0" dirty="0" err="1">
                <a:solidFill>
                  <a:srgbClr val="000000"/>
                </a:solidFill>
                <a:latin typeface="Arial"/>
              </a:rPr>
              <a:t>provid</a:t>
            </a:r>
            <a:r>
              <a:rPr lang="de-DE" sz="2500" kern="1200" baseline="0" dirty="0">
                <a:solidFill>
                  <a:srgbClr val="000000"/>
                </a:solidFill>
                <a:latin typeface="Arial"/>
              </a:rPr>
              <a:t> </a:t>
            </a:r>
            <a:r>
              <a:rPr lang="de-DE" sz="2500" kern="1200" baseline="0" dirty="0" err="1">
                <a:solidFill>
                  <a:srgbClr val="000000"/>
                </a:solidFill>
                <a:latin typeface="Arial"/>
              </a:rPr>
              <a:t>ullenda</a:t>
            </a:r>
            <a:r>
              <a:rPr lang="de-DE" sz="2500" kern="1200" baseline="0" dirty="0">
                <a:solidFill>
                  <a:srgbClr val="000000"/>
                </a:solidFill>
                <a:latin typeface="Arial"/>
              </a:rPr>
              <a:t> si </a:t>
            </a:r>
            <a:r>
              <a:rPr lang="de-DE" sz="2500" kern="1200" baseline="0" dirty="0" err="1">
                <a:solidFill>
                  <a:srgbClr val="000000"/>
                </a:solidFill>
                <a:latin typeface="Arial"/>
              </a:rPr>
              <a:t>neceate</a:t>
            </a:r>
            <a:r>
              <a:rPr lang="de-DE" sz="2500" kern="1200" baseline="0" dirty="0">
                <a:solidFill>
                  <a:srgbClr val="000000"/>
                </a:solidFill>
                <a:latin typeface="Arial"/>
              </a:rPr>
              <a:t> </a:t>
            </a:r>
            <a:r>
              <a:rPr lang="de-DE" sz="2500" kern="1200" baseline="0" dirty="0" err="1">
                <a:solidFill>
                  <a:srgbClr val="000000"/>
                </a:solidFill>
                <a:latin typeface="Arial"/>
              </a:rPr>
              <a:t>pedit</a:t>
            </a:r>
            <a:r>
              <a:rPr lang="de-DE" sz="2500" kern="1200" baseline="0" dirty="0">
                <a:solidFill>
                  <a:srgbClr val="000000"/>
                </a:solidFill>
                <a:latin typeface="Arial"/>
              </a:rPr>
              <a:t> </a:t>
            </a:r>
            <a:r>
              <a:rPr lang="de-DE" sz="2500" kern="1200" baseline="0" dirty="0" err="1">
                <a:solidFill>
                  <a:srgbClr val="000000"/>
                </a:solidFill>
                <a:latin typeface="Arial"/>
              </a:rPr>
              <a:t>eicient</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a:t>
            </a:r>
            <a:r>
              <a:rPr lang="de-DE" sz="2500" kern="1200" baseline="0" dirty="0" err="1">
                <a:solidFill>
                  <a:srgbClr val="000000"/>
                </a:solidFill>
                <a:latin typeface="Arial"/>
              </a:rPr>
              <a:t>adi</a:t>
            </a:r>
            <a:r>
              <a:rPr lang="de-DE" sz="2500" kern="1200" baseline="0" dirty="0">
                <a:solidFill>
                  <a:srgbClr val="000000"/>
                </a:solidFill>
                <a:latin typeface="Arial"/>
              </a:rPr>
              <a:t> </a:t>
            </a:r>
            <a:r>
              <a:rPr lang="de-DE" sz="2500" kern="1200" baseline="0" dirty="0" err="1">
                <a:solidFill>
                  <a:srgbClr val="000000"/>
                </a:solidFill>
                <a:latin typeface="Arial"/>
              </a:rPr>
              <a:t>sectem</a:t>
            </a:r>
            <a:r>
              <a:rPr lang="de-DE" sz="2500" kern="1200" baseline="0" dirty="0">
                <a:solidFill>
                  <a:srgbClr val="000000"/>
                </a:solidFill>
                <a:latin typeface="Arial"/>
              </a:rPr>
              <a:t> </a:t>
            </a:r>
            <a:r>
              <a:rPr lang="de-DE" sz="2500" kern="1200" baseline="0" dirty="0" err="1">
                <a:solidFill>
                  <a:srgbClr val="000000"/>
                </a:solidFill>
                <a:latin typeface="Arial"/>
              </a:rPr>
              <a:t>doluptate</a:t>
            </a:r>
            <a:r>
              <a:rPr lang="de-DE" sz="2500" kern="1200" baseline="0" dirty="0">
                <a:solidFill>
                  <a:srgbClr val="000000"/>
                </a:solidFill>
                <a:latin typeface="Arial"/>
              </a:rPr>
              <a:t> </a:t>
            </a:r>
            <a:r>
              <a:rPr lang="de-DE" sz="2500" kern="1200" baseline="0" dirty="0" err="1">
                <a:solidFill>
                  <a:srgbClr val="000000"/>
                </a:solidFill>
                <a:latin typeface="Arial"/>
              </a:rPr>
              <a:t>volest</a:t>
            </a:r>
            <a:r>
              <a:rPr lang="de-DE" sz="2500" kern="1200" baseline="0" dirty="0">
                <a:solidFill>
                  <a:srgbClr val="000000"/>
                </a:solidFill>
                <a:latin typeface="Arial"/>
              </a:rPr>
              <a:t>, </a:t>
            </a:r>
            <a:r>
              <a:rPr lang="de-DE" sz="2500" kern="1200" baseline="0" dirty="0" err="1">
                <a:solidFill>
                  <a:srgbClr val="000000"/>
                </a:solidFill>
                <a:latin typeface="Arial"/>
              </a:rPr>
              <a:t>volora</a:t>
            </a:r>
            <a:r>
              <a:rPr lang="de-DE" sz="2500" kern="1200" baseline="0" dirty="0">
                <a:solidFill>
                  <a:srgbClr val="000000"/>
                </a:solidFill>
                <a:latin typeface="Arial"/>
              </a:rPr>
              <a:t> </a:t>
            </a:r>
            <a:r>
              <a:rPr lang="de-DE" sz="2500" kern="1200" baseline="0" dirty="0" err="1">
                <a:solidFill>
                  <a:srgbClr val="000000"/>
                </a:solidFill>
                <a:latin typeface="Arial"/>
              </a:rPr>
              <a:t>eatam</a:t>
            </a:r>
            <a:r>
              <a:rPr lang="de-DE" sz="2500" kern="1200" baseline="0" dirty="0">
                <a:solidFill>
                  <a:srgbClr val="000000"/>
                </a:solidFill>
                <a:latin typeface="Arial"/>
              </a:rPr>
              <a:t> in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atet</a:t>
            </a:r>
            <a:r>
              <a:rPr lang="de-DE" sz="2500" kern="1200" baseline="0" dirty="0">
                <a:solidFill>
                  <a:srgbClr val="000000"/>
                </a:solidFill>
                <a:latin typeface="Arial"/>
              </a:rPr>
              <a:t> </a:t>
            </a:r>
            <a:r>
              <a:rPr lang="de-DE" sz="2500" kern="1200" baseline="0" dirty="0" err="1">
                <a:solidFill>
                  <a:srgbClr val="000000"/>
                </a:solidFill>
                <a:latin typeface="Arial"/>
              </a:rPr>
              <a:t>viducidis</a:t>
            </a:r>
            <a:r>
              <a:rPr lang="de-DE" sz="2500" kern="1200" baseline="0" dirty="0">
                <a:solidFill>
                  <a:srgbClr val="000000"/>
                </a:solidFill>
                <a:latin typeface="Arial"/>
              </a:rPr>
              <a:t> </a:t>
            </a:r>
            <a:r>
              <a:rPr lang="de-DE" sz="2500" kern="1200" baseline="0" dirty="0" err="1">
                <a:solidFill>
                  <a:srgbClr val="000000"/>
                </a:solidFill>
                <a:latin typeface="Arial"/>
              </a:rPr>
              <a:t>eaquae</a:t>
            </a:r>
            <a:r>
              <a:rPr lang="de-DE" sz="2500" kern="1200" baseline="0" dirty="0">
                <a:solidFill>
                  <a:srgbClr val="000000"/>
                </a:solidFill>
                <a:latin typeface="Arial"/>
              </a:rPr>
              <a:t>. </a:t>
            </a:r>
            <a:r>
              <a:rPr lang="de-DE" sz="2500" kern="1200" baseline="0" dirty="0" err="1">
                <a:solidFill>
                  <a:srgbClr val="000000"/>
                </a:solidFill>
                <a:latin typeface="Arial"/>
              </a:rPr>
              <a:t>Em</a:t>
            </a:r>
            <a:r>
              <a:rPr lang="de-DE" sz="2500" kern="1200" baseline="0" dirty="0">
                <a:solidFill>
                  <a:srgbClr val="000000"/>
                </a:solidFill>
                <a:latin typeface="Arial"/>
              </a:rPr>
              <a:t> </a:t>
            </a:r>
            <a:r>
              <a:rPr lang="de-DE" sz="2500" kern="1200" baseline="0" dirty="0" err="1">
                <a:solidFill>
                  <a:srgbClr val="000000"/>
                </a:solidFill>
                <a:latin typeface="Arial"/>
              </a:rPr>
              <a:t>deles</a:t>
            </a:r>
            <a:r>
              <a:rPr lang="de-DE" sz="2500" kern="1200" baseline="0" dirty="0">
                <a:solidFill>
                  <a:srgbClr val="000000"/>
                </a:solidFill>
                <a:latin typeface="Arial"/>
              </a:rPr>
              <a:t> </a:t>
            </a:r>
            <a:r>
              <a:rPr lang="de-DE" sz="2500" kern="1200" baseline="0" dirty="0" err="1">
                <a:solidFill>
                  <a:srgbClr val="000000"/>
                </a:solidFill>
                <a:latin typeface="Arial"/>
              </a:rPr>
              <a:t>doluptus</a:t>
            </a:r>
            <a:r>
              <a:rPr lang="de-DE" sz="2500" kern="1200" baseline="0" dirty="0">
                <a:solidFill>
                  <a:srgbClr val="000000"/>
                </a:solidFill>
                <a:latin typeface="Arial"/>
              </a:rPr>
              <a:t> </a:t>
            </a:r>
            <a:r>
              <a:rPr lang="de-DE" sz="2500" kern="1200" baseline="0" dirty="0" err="1">
                <a:solidFill>
                  <a:srgbClr val="000000"/>
                </a:solidFill>
                <a:latin typeface="Arial"/>
              </a:rPr>
              <a:t>estotatur</a:t>
            </a:r>
            <a:r>
              <a:rPr lang="de-DE" sz="2500" kern="1200" baseline="0" dirty="0">
                <a:solidFill>
                  <a:srgbClr val="000000"/>
                </a:solidFill>
                <a:latin typeface="Arial"/>
              </a:rPr>
              <a:t>? </a:t>
            </a:r>
            <a:r>
              <a:rPr lang="de-DE" sz="2500" kern="1200" baseline="0" dirty="0" err="1">
                <a:solidFill>
                  <a:srgbClr val="000000"/>
                </a:solidFill>
                <a:latin typeface="Arial"/>
              </a:rPr>
              <a:t>Igendella</a:t>
            </a:r>
            <a:r>
              <a:rPr lang="de-DE" sz="2500" kern="1200" baseline="0" dirty="0">
                <a:solidFill>
                  <a:srgbClr val="000000"/>
                </a:solidFill>
                <a:latin typeface="Arial"/>
              </a:rPr>
              <a:t> </a:t>
            </a:r>
            <a:r>
              <a:rPr lang="de-DE" sz="2500" kern="1200" baseline="0" dirty="0" err="1">
                <a:solidFill>
                  <a:srgbClr val="000000"/>
                </a:solidFill>
                <a:latin typeface="Arial"/>
              </a:rPr>
              <a:t>preped</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fugiasp</a:t>
            </a:r>
            <a:r>
              <a:rPr lang="de-DE" sz="2500" kern="1200" baseline="0" dirty="0">
                <a:solidFill>
                  <a:srgbClr val="000000"/>
                </a:solidFill>
                <a:latin typeface="Arial"/>
              </a:rPr>
              <a:t> </a:t>
            </a:r>
            <a:r>
              <a:rPr lang="de-DE" sz="2500" kern="1200" baseline="0" dirty="0" err="1">
                <a:solidFill>
                  <a:srgbClr val="000000"/>
                </a:solidFill>
                <a:latin typeface="Arial"/>
              </a:rPr>
              <a:t>eraerum</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autaspe</a:t>
            </a:r>
            <a:r>
              <a:rPr lang="de-DE" sz="2500" kern="1200" baseline="0" dirty="0">
                <a:solidFill>
                  <a:srgbClr val="000000"/>
                </a:solidFill>
                <a:latin typeface="Arial"/>
              </a:rPr>
              <a:t> </a:t>
            </a:r>
            <a:r>
              <a:rPr lang="de-DE" sz="2500" kern="1200" baseline="0" dirty="0" err="1">
                <a:solidFill>
                  <a:srgbClr val="000000"/>
                </a:solidFill>
                <a:latin typeface="Arial"/>
              </a:rPr>
              <a:t>molupta</a:t>
            </a:r>
            <a:r>
              <a:rPr lang="de-DE" sz="2500" kern="1200" baseline="0" dirty="0">
                <a:solidFill>
                  <a:srgbClr val="000000"/>
                </a:solidFill>
                <a:latin typeface="Arial"/>
              </a:rPr>
              <a:t> </a:t>
            </a:r>
            <a:r>
              <a:rPr lang="de-DE" sz="2500" kern="1200" baseline="0" dirty="0" err="1">
                <a:solidFill>
                  <a:srgbClr val="000000"/>
                </a:solidFill>
                <a:latin typeface="Arial"/>
              </a:rPr>
              <a:t>tiatiate</a:t>
            </a:r>
            <a:r>
              <a:rPr lang="de-DE" sz="2500" kern="1200" baseline="0" dirty="0">
                <a:solidFill>
                  <a:srgbClr val="000000"/>
                </a:solidFill>
                <a:latin typeface="Arial"/>
              </a:rPr>
              <a:t> </a:t>
            </a:r>
            <a:r>
              <a:rPr lang="de-DE" sz="2500" kern="1200" baseline="0" dirty="0" err="1">
                <a:solidFill>
                  <a:srgbClr val="000000"/>
                </a:solidFill>
                <a:latin typeface="Arial"/>
              </a:rPr>
              <a:t>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a:t>
            </a:r>
            <a:r>
              <a:rPr lang="de-DE" sz="2500" kern="1200" baseline="0" dirty="0">
                <a:solidFill>
                  <a:srgbClr val="000000"/>
                </a:solidFill>
                <a:latin typeface="Arial"/>
              </a:rPr>
              <a:t> </a:t>
            </a:r>
            <a:r>
              <a:rPr lang="de-DE" sz="2500" kern="1200" baseline="0" dirty="0" err="1">
                <a:solidFill>
                  <a:srgbClr val="000000"/>
                </a:solidFill>
                <a:latin typeface="Arial"/>
              </a:rPr>
              <a:t>voloratusci</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mos</a:t>
            </a:r>
            <a:r>
              <a:rPr lang="de-DE" sz="2500" kern="1200" baseline="0" dirty="0">
                <a:solidFill>
                  <a:srgbClr val="000000"/>
                </a:solidFill>
                <a:latin typeface="Arial"/>
              </a:rPr>
              <a:t> </a:t>
            </a:r>
            <a:r>
              <a:rPr lang="de-DE" sz="2500" kern="1200" baseline="0" dirty="0" err="1">
                <a:solidFill>
                  <a:srgbClr val="000000"/>
                </a:solidFill>
                <a:latin typeface="Arial"/>
              </a:rPr>
              <a:t>ipidella</a:t>
            </a:r>
            <a:r>
              <a:rPr lang="de-DE" sz="2500" kern="1200" baseline="0" dirty="0">
                <a:solidFill>
                  <a:srgbClr val="000000"/>
                </a:solidFill>
                <a:latin typeface="Arial"/>
              </a:rPr>
              <a:t> </a:t>
            </a:r>
            <a:r>
              <a:rPr lang="de-DE" sz="2500" kern="1200" baseline="0" dirty="0" err="1">
                <a:solidFill>
                  <a:srgbClr val="000000"/>
                </a:solidFill>
                <a:latin typeface="Arial"/>
              </a:rPr>
              <a:t>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a:t>
            </a:r>
            <a:r>
              <a:rPr lang="de-DE" sz="2500" kern="1200" baseline="0" dirty="0">
                <a:solidFill>
                  <a:srgbClr val="000000"/>
                </a:solidFill>
                <a:latin typeface="Arial"/>
              </a:rPr>
              <a:t> </a:t>
            </a:r>
            <a:r>
              <a:rPr lang="de-DE" sz="2500" kern="1200" baseline="0" dirty="0" err="1">
                <a:solidFill>
                  <a:srgbClr val="000000"/>
                </a:solidFill>
                <a:latin typeface="Arial"/>
              </a:rPr>
              <a:t>pe</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quas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nimusda</a:t>
            </a:r>
            <a:r>
              <a:rPr lang="de-DE" sz="2500" kern="1200" baseline="0" dirty="0">
                <a:solidFill>
                  <a:srgbClr val="000000"/>
                </a:solidFill>
                <a:latin typeface="Arial"/>
              </a:rPr>
              <a:t> </a:t>
            </a:r>
            <a:r>
              <a:rPr lang="de-DE" sz="2500" kern="1200" baseline="0" dirty="0" err="1">
                <a:solidFill>
                  <a:srgbClr val="000000"/>
                </a:solidFill>
                <a:latin typeface="Arial"/>
              </a:rPr>
              <a:t>ndebitas</a:t>
            </a:r>
            <a:r>
              <a:rPr lang="de-DE" sz="2500" kern="1200" baseline="0" dirty="0">
                <a:solidFill>
                  <a:srgbClr val="000000"/>
                </a:solidFill>
                <a:latin typeface="Arial"/>
              </a:rPr>
              <a:t> </a:t>
            </a:r>
            <a:r>
              <a:rPr lang="de-DE" sz="2500" kern="1200" baseline="0" dirty="0" err="1">
                <a:solidFill>
                  <a:srgbClr val="000000"/>
                </a:solidFill>
                <a:latin typeface="Arial"/>
              </a:rPr>
              <a:t>rehentio</a:t>
            </a:r>
            <a:r>
              <a:rPr lang="de-DE" sz="2500" kern="1200" baseline="0" dirty="0">
                <a:solidFill>
                  <a:srgbClr val="000000"/>
                </a:solidFill>
                <a:latin typeface="Arial"/>
              </a:rPr>
              <a:t> </a:t>
            </a:r>
            <a:r>
              <a:rPr lang="de-DE" sz="2500" kern="1200" baseline="0" dirty="0" err="1">
                <a:solidFill>
                  <a:srgbClr val="000000"/>
                </a:solidFill>
                <a:latin typeface="Arial"/>
              </a:rPr>
              <a:t>quiaspero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a:t>
            </a:r>
            <a:r>
              <a:rPr lang="de-DE" sz="2500" kern="1200" baseline="0" dirty="0" err="1">
                <a:solidFill>
                  <a:srgbClr val="000000"/>
                </a:solidFill>
                <a:latin typeface="Arial"/>
              </a:rPr>
              <a:t>magnimp</a:t>
            </a:r>
            <a:r>
              <a:rPr lang="de-DE" sz="2500" kern="1200" baseline="0" dirty="0">
                <a:solidFill>
                  <a:srgbClr val="000000"/>
                </a:solidFill>
                <a:latin typeface="Arial"/>
              </a:rPr>
              <a:t> </a:t>
            </a:r>
            <a:r>
              <a:rPr lang="de-DE" sz="2500" kern="1200" baseline="0" dirty="0" err="1">
                <a:solidFill>
                  <a:srgbClr val="000000"/>
                </a:solidFill>
                <a:latin typeface="Arial"/>
              </a:rPr>
              <a:t>orrorum</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voloratur</a:t>
            </a:r>
            <a:r>
              <a:rPr lang="de-DE" sz="2500" kern="1200" baseline="0" dirty="0">
                <a:solidFill>
                  <a:srgbClr val="000000"/>
                </a:solidFill>
                <a:latin typeface="Arial"/>
              </a:rPr>
              <a:t>, </a:t>
            </a:r>
            <a:r>
              <a:rPr lang="de-DE" sz="2500" kern="1200" baseline="0" dirty="0" err="1">
                <a:solidFill>
                  <a:srgbClr val="000000"/>
                </a:solidFill>
                <a:latin typeface="Arial"/>
              </a:rPr>
              <a:t>sundam</a:t>
            </a:r>
            <a:r>
              <a:rPr lang="de-DE" sz="2500" kern="1200" baseline="0" dirty="0">
                <a:solidFill>
                  <a:srgbClr val="000000"/>
                </a:solidFill>
                <a:latin typeface="Arial"/>
              </a:rPr>
              <a:t> </a:t>
            </a:r>
            <a:r>
              <a:rPr lang="de-DE" sz="2500" kern="1200" baseline="0" dirty="0" err="1">
                <a:solidFill>
                  <a:srgbClr val="000000"/>
                </a:solidFill>
                <a:latin typeface="Arial"/>
              </a:rPr>
              <a:t>eat</a:t>
            </a:r>
            <a:r>
              <a:rPr lang="de-DE" sz="2500" kern="1200" baseline="0" dirty="0">
                <a:solidFill>
                  <a:srgbClr val="000000"/>
                </a:solidFill>
                <a:latin typeface="Arial"/>
              </a:rPr>
              <a:t> </a:t>
            </a:r>
            <a:r>
              <a:rPr lang="de-DE" sz="2500" kern="1200" baseline="0" dirty="0" err="1">
                <a:solidFill>
                  <a:srgbClr val="000000"/>
                </a:solidFill>
                <a:latin typeface="Arial"/>
              </a:rPr>
              <a:t>litatin</a:t>
            </a:r>
            <a:r>
              <a:rPr lang="de-DE" sz="2500" kern="1200" baseline="0" dirty="0">
                <a:solidFill>
                  <a:srgbClr val="000000"/>
                </a:solidFill>
                <a:latin typeface="Arial"/>
              </a:rPr>
              <a:t> </a:t>
            </a:r>
            <a:r>
              <a:rPr lang="de-DE" sz="2500" kern="1200" baseline="0" dirty="0" err="1">
                <a:solidFill>
                  <a:srgbClr val="000000"/>
                </a:solidFill>
                <a:latin typeface="Arial"/>
              </a:rPr>
              <a:t>experia</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offici</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a:t>
            </a:r>
            <a:r>
              <a:rPr lang="de-DE" sz="2500" kern="1200" baseline="0" dirty="0">
                <a:solidFill>
                  <a:srgbClr val="000000"/>
                </a:solidFill>
                <a:latin typeface="Arial"/>
              </a:rPr>
              <a:t> </a:t>
            </a:r>
            <a:r>
              <a:rPr lang="de-DE" sz="2500" kern="1200" baseline="0" dirty="0" err="1">
                <a:solidFill>
                  <a:srgbClr val="000000"/>
                </a:solidFill>
                <a:latin typeface="Arial"/>
              </a:rPr>
              <a:t>volorem</a:t>
            </a:r>
            <a:r>
              <a:rPr lang="de-DE" sz="2500" kern="1200" baseline="0" dirty="0">
                <a:solidFill>
                  <a:srgbClr val="000000"/>
                </a:solidFill>
                <a:latin typeface="Arial"/>
              </a:rPr>
              <a:t> </a:t>
            </a:r>
            <a:r>
              <a:rPr lang="de-DE" sz="2500" kern="1200" baseline="0" dirty="0" err="1">
                <a:solidFill>
                  <a:srgbClr val="000000"/>
                </a:solidFill>
                <a:latin typeface="Arial"/>
              </a:rPr>
              <a:t>ratemporesti</a:t>
            </a:r>
            <a:r>
              <a:rPr lang="de-DE" sz="2500" kern="1200" baseline="0" dirty="0">
                <a:solidFill>
                  <a:srgbClr val="000000"/>
                </a:solidFill>
                <a:latin typeface="Arial"/>
              </a:rPr>
              <a:t> </a:t>
            </a:r>
            <a:r>
              <a:rPr lang="de-DE" sz="2500" kern="1200" baseline="0" dirty="0" err="1">
                <a:solidFill>
                  <a:srgbClr val="000000"/>
                </a:solidFill>
                <a:latin typeface="Arial"/>
              </a:rPr>
              <a:t>volesciur</a:t>
            </a:r>
            <a:r>
              <a:rPr lang="de-DE" sz="2500" kern="1200" baseline="0" dirty="0">
                <a:solidFill>
                  <a:srgbClr val="000000"/>
                </a:solidFill>
                <a:latin typeface="Arial"/>
              </a:rPr>
              <a:t>?</a:t>
            </a:r>
          </a:p>
        </p:txBody>
      </p:sp>
      <p:sp>
        <p:nvSpPr>
          <p:cNvPr id="13" name="Bildplatzhalter 12"/>
          <p:cNvSpPr>
            <a:spLocks noGrp="1"/>
          </p:cNvSpPr>
          <p:nvPr>
            <p:ph type="pic" sz="quarter" idx="16"/>
          </p:nvPr>
        </p:nvSpPr>
        <p:spPr>
          <a:xfrm>
            <a:off x="14995550" y="9091315"/>
            <a:ext cx="12733200" cy="6120000"/>
          </a:xfrm>
          <a:prstGeom prst="rect">
            <a:avLst/>
          </a:prstGeom>
        </p:spPr>
        <p:txBody>
          <a:bodyPr bIns="46800" anchor="t" anchorCtr="0"/>
          <a:lstStyle/>
          <a:p>
            <a:r>
              <a:rPr lang="de-DE"/>
              <a:t>Bild durch Klicken auf Symbol hinzufügen</a:t>
            </a:r>
            <a:endParaRPr lang="de-DE" dirty="0"/>
          </a:p>
        </p:txBody>
      </p:sp>
      <p:sp>
        <p:nvSpPr>
          <p:cNvPr id="19" name="Textplatzhalter 18"/>
          <p:cNvSpPr>
            <a:spLocks noGrp="1"/>
          </p:cNvSpPr>
          <p:nvPr>
            <p:ph type="body" sz="quarter" idx="17" hasCustomPrompt="1"/>
          </p:nvPr>
        </p:nvSpPr>
        <p:spPr>
          <a:xfrm>
            <a:off x="14995550" y="15211995"/>
            <a:ext cx="127332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9" name="Titel 10"/>
          <p:cNvSpPr>
            <a:spLocks noGrp="1"/>
          </p:cNvSpPr>
          <p:nvPr>
            <p:ph type="title" hasCustomPrompt="1"/>
          </p:nvPr>
        </p:nvSpPr>
        <p:spPr>
          <a:xfrm>
            <a:off x="1656000" y="4950000"/>
            <a:ext cx="39492000" cy="810948"/>
          </a:xfrm>
          <a:prstGeom prst="rect">
            <a:avLst/>
          </a:prstGeom>
        </p:spPr>
        <p:txBody>
          <a:bodyPr lIns="0" tIns="0" rIns="0" bIns="0" anchor="ctr" anchorCtr="0"/>
          <a:lstStyle>
            <a:lvl1pPr>
              <a:defRPr/>
            </a:lvl1pPr>
          </a:lstStyle>
          <a:p>
            <a:r>
              <a:rPr lang="de-DE" dirty="0"/>
              <a:t>Überschrift 1</a:t>
            </a:r>
          </a:p>
        </p:txBody>
      </p:sp>
      <p:sp>
        <p:nvSpPr>
          <p:cNvPr id="12" name="Textplatzhalter 16"/>
          <p:cNvSpPr>
            <a:spLocks noGrp="1"/>
          </p:cNvSpPr>
          <p:nvPr>
            <p:ph type="body" sz="quarter" idx="14" hasCustomPrompt="1"/>
          </p:nvPr>
        </p:nvSpPr>
        <p:spPr>
          <a:xfrm>
            <a:off x="1656000" y="8172000"/>
            <a:ext cx="39492000" cy="508672"/>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4" name="Textplatzhalter 9"/>
          <p:cNvSpPr>
            <a:spLocks noGrp="1"/>
          </p:cNvSpPr>
          <p:nvPr>
            <p:ph type="body" sz="quarter" idx="15" hasCustomPrompt="1"/>
          </p:nvPr>
        </p:nvSpPr>
        <p:spPr>
          <a:xfrm>
            <a:off x="1655999" y="6804000"/>
            <a:ext cx="39492000" cy="595131"/>
          </a:xfrm>
          <a:prstGeom prst="rect">
            <a:avLst/>
          </a:prstGeom>
        </p:spPr>
        <p:txBody>
          <a:bodyPr lIns="0" tIns="0" rIns="0" bIns="0" anchor="ctr" anchorCtr="0"/>
          <a:lstStyle>
            <a:lvl1pPr>
              <a:buNone/>
              <a:defRPr sz="6700" baseline="0"/>
            </a:lvl1pPr>
          </a:lstStyle>
          <a:p>
            <a:pPr lvl="0"/>
            <a:r>
              <a:rPr lang="de-DE" dirty="0"/>
              <a:t>Überschrift 2</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5 Spalte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1656000" y="8784000"/>
            <a:ext cx="39492000" cy="18432000"/>
          </a:xfrm>
          <a:prstGeom prst="rect">
            <a:avLst/>
          </a:prstGeom>
        </p:spPr>
        <p:txBody>
          <a:bodyPr lIns="0" tIns="504000" rIns="0" bIns="0" numCol="5" spcCol="648000"/>
          <a:lstStyle>
            <a:lvl1pPr marL="0" indent="0" algn="l" rtl="0">
              <a:lnSpc>
                <a:spcPts val="3200"/>
              </a:lnSpc>
              <a:spcBef>
                <a:spcPts val="0"/>
              </a:spcBef>
              <a:spcAft>
                <a:spcPts val="3200"/>
              </a:spcAft>
              <a:buFont typeface="Arial" pitchFamily="34" charset="0"/>
              <a:buNone/>
              <a:defRPr b="0" baseline="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r>
              <a:rPr lang="de-DE" sz="2500" kern="1200" baseline="0" dirty="0">
                <a:solidFill>
                  <a:srgbClr val="000000"/>
                </a:solidFill>
                <a:latin typeface="Arial"/>
              </a:rPr>
              <a:t> </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a:solidFill>
                  <a:srgbClr val="000000"/>
                </a:solidFill>
                <a:latin typeface="Arial"/>
              </a:rPr>
              <a:t>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a:t>
            </a:r>
            <a:r>
              <a:rPr lang="de-DE" sz="2500" kern="1200" baseline="0" dirty="0">
                <a:solidFill>
                  <a:srgbClr val="000000"/>
                </a:solidFill>
                <a:latin typeface="Arial"/>
              </a:rPr>
              <a:t> </a:t>
            </a:r>
            <a:r>
              <a:rPr lang="de-DE" sz="2500" kern="1200" baseline="0" dirty="0" err="1">
                <a:solidFill>
                  <a:srgbClr val="000000"/>
                </a:solidFill>
                <a:latin typeface="Arial"/>
              </a:rPr>
              <a:t>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a:t>
            </a:r>
            <a:r>
              <a:rPr lang="de-DE" sz="2500" kern="1200" baseline="0" dirty="0">
                <a:solidFill>
                  <a:srgbClr val="000000"/>
                </a:solidFill>
                <a:latin typeface="Arial"/>
              </a:rPr>
              <a:t> </a:t>
            </a:r>
            <a:r>
              <a:rPr lang="de-DE" sz="2500" kern="1200" baseline="0" dirty="0" err="1">
                <a:solidFill>
                  <a:srgbClr val="000000"/>
                </a:solidFill>
                <a:latin typeface="Arial"/>
              </a:rPr>
              <a:t>umquod</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a:t>
            </a:r>
            <a:r>
              <a:rPr lang="de-DE" sz="2500" kern="1200" baseline="0" dirty="0">
                <a:solidFill>
                  <a:srgbClr val="000000"/>
                </a:solidFill>
                <a:latin typeface="Arial"/>
              </a:rPr>
              <a:t> </a:t>
            </a:r>
            <a:r>
              <a:rPr lang="de-DE" sz="2500" kern="1200" baseline="0" dirty="0" err="1">
                <a:solidFill>
                  <a:srgbClr val="000000"/>
                </a:solidFill>
                <a:latin typeface="Arial"/>
              </a:rPr>
              <a:t>volum</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a:t>
            </a:r>
            <a:r>
              <a:rPr lang="de-DE" sz="2500" kern="1200" baseline="0" dirty="0">
                <a:solidFill>
                  <a:srgbClr val="000000"/>
                </a:solidFill>
                <a:latin typeface="Arial"/>
              </a:rPr>
              <a:t> </a:t>
            </a:r>
            <a:r>
              <a:rPr lang="de-DE" sz="2500" kern="1200" baseline="0" dirty="0" err="1">
                <a:solidFill>
                  <a:srgbClr val="000000"/>
                </a:solidFill>
                <a:latin typeface="Arial"/>
              </a:rPr>
              <a:t>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elitatur</a:t>
            </a:r>
            <a:r>
              <a:rPr lang="de-DE" sz="2500" kern="1200" baseline="0" dirty="0">
                <a:solidFill>
                  <a:srgbClr val="000000"/>
                </a:solidFill>
                <a:latin typeface="Arial"/>
              </a:rPr>
              <a:t>, ex </a:t>
            </a:r>
            <a:r>
              <a:rPr lang="de-DE" sz="2500" kern="1200" baseline="0" dirty="0" err="1">
                <a:solidFill>
                  <a:srgbClr val="000000"/>
                </a:solidFill>
                <a:latin typeface="Arial"/>
              </a:rPr>
              <a:t>experep</a:t>
            </a:r>
            <a:r>
              <a:rPr lang="de-DE" sz="2500" kern="1200" baseline="0" dirty="0">
                <a:solidFill>
                  <a:srgbClr val="000000"/>
                </a:solidFill>
                <a:latin typeface="Arial"/>
              </a:rPr>
              <a:t> </a:t>
            </a:r>
            <a:r>
              <a:rPr lang="de-DE" sz="2500" kern="1200" baseline="0" dirty="0" err="1">
                <a:solidFill>
                  <a:srgbClr val="000000"/>
                </a:solidFill>
                <a:latin typeface="Arial"/>
              </a:rPr>
              <a:t>elibus</a:t>
            </a:r>
            <a:r>
              <a:rPr lang="de-DE" sz="2500" kern="1200" baseline="0" dirty="0">
                <a:solidFill>
                  <a:srgbClr val="000000"/>
                </a:solidFill>
                <a:latin typeface="Arial"/>
              </a:rPr>
              <a:t>, </a:t>
            </a:r>
            <a:r>
              <a:rPr lang="de-DE" sz="2500" kern="1200" baseline="0" dirty="0" err="1">
                <a:solidFill>
                  <a:srgbClr val="000000"/>
                </a:solidFill>
                <a:latin typeface="Arial"/>
              </a:rPr>
              <a:t>officius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inciam</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tureictest</a:t>
            </a:r>
            <a:r>
              <a:rPr lang="de-DE" sz="2500" kern="1200" baseline="0" dirty="0">
                <a:solidFill>
                  <a:srgbClr val="000000"/>
                </a:solidFill>
                <a:latin typeface="Arial"/>
              </a:rPr>
              <a:t> </a:t>
            </a:r>
            <a:r>
              <a:rPr lang="de-DE" sz="2500" kern="1200" baseline="0" dirty="0" err="1">
                <a:solidFill>
                  <a:srgbClr val="000000"/>
                </a:solidFill>
                <a:latin typeface="Arial"/>
              </a:rPr>
              <a:t>vererenienda</a:t>
            </a:r>
            <a:r>
              <a:rPr lang="de-DE" sz="2500" kern="1200" baseline="0" dirty="0">
                <a:solidFill>
                  <a:srgbClr val="000000"/>
                </a:solidFill>
                <a:latin typeface="Arial"/>
              </a:rPr>
              <a:t> pro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ullande</a:t>
            </a:r>
            <a:r>
              <a:rPr lang="de-DE" sz="2500" kern="1200" baseline="0" dirty="0">
                <a:solidFill>
                  <a:srgbClr val="000000"/>
                </a:solidFill>
                <a:latin typeface="Arial"/>
              </a:rPr>
              <a:t> </a:t>
            </a:r>
            <a:r>
              <a:rPr lang="de-DE" sz="2500" kern="1200" baseline="0" dirty="0" err="1">
                <a:solidFill>
                  <a:srgbClr val="000000"/>
                </a:solidFill>
                <a:latin typeface="Arial"/>
              </a:rPr>
              <a:t>eaqui</a:t>
            </a:r>
            <a:r>
              <a:rPr lang="de-DE" sz="2500" kern="1200" baseline="0" dirty="0">
                <a:solidFill>
                  <a:srgbClr val="000000"/>
                </a:solidFill>
                <a:latin typeface="Arial"/>
              </a:rPr>
              <a:t> </a:t>
            </a:r>
            <a:r>
              <a:rPr lang="de-DE" sz="2500" kern="1200" baseline="0" dirty="0" err="1">
                <a:solidFill>
                  <a:srgbClr val="000000"/>
                </a:solidFill>
                <a:latin typeface="Arial"/>
              </a:rPr>
              <a:t>toritionsed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voloriorem</a:t>
            </a:r>
            <a:r>
              <a:rPr lang="de-DE" sz="2500" kern="1200" baseline="0" dirty="0">
                <a:solidFill>
                  <a:srgbClr val="000000"/>
                </a:solidFill>
                <a:latin typeface="Arial"/>
              </a:rPr>
              <a:t> </a:t>
            </a:r>
            <a:r>
              <a:rPr lang="de-DE" sz="2500" kern="1200" baseline="0" dirty="0" err="1">
                <a:solidFill>
                  <a:srgbClr val="000000"/>
                </a:solidFill>
                <a:latin typeface="Arial"/>
              </a:rPr>
              <a:t>harum</a:t>
            </a:r>
            <a:r>
              <a:rPr lang="de-DE" sz="2500" kern="1200" baseline="0" dirty="0">
                <a:solidFill>
                  <a:srgbClr val="000000"/>
                </a:solidFill>
                <a:latin typeface="Arial"/>
              </a:rPr>
              <a:t> am </a:t>
            </a:r>
            <a:r>
              <a:rPr lang="de-DE" sz="2500" kern="1200" baseline="0" dirty="0" err="1">
                <a:solidFill>
                  <a:srgbClr val="000000"/>
                </a:solidFill>
                <a:latin typeface="Arial"/>
              </a:rPr>
              <a:t>sitiossiti</a:t>
            </a:r>
            <a:r>
              <a:rPr lang="de-DE" sz="2500" kern="1200" baseline="0" dirty="0">
                <a:solidFill>
                  <a:srgbClr val="000000"/>
                </a:solidFill>
                <a:latin typeface="Arial"/>
              </a:rPr>
              <a:t> </a:t>
            </a:r>
            <a:r>
              <a:rPr lang="de-DE" sz="2500" kern="1200" baseline="0" dirty="0" err="1">
                <a:solidFill>
                  <a:srgbClr val="000000"/>
                </a:solidFill>
                <a:latin typeface="Arial"/>
              </a:rPr>
              <a:t>ilit</a:t>
            </a:r>
            <a:r>
              <a:rPr lang="de-DE" sz="2500" kern="1200" baseline="0" dirty="0">
                <a:solidFill>
                  <a:srgbClr val="000000"/>
                </a:solidFill>
                <a:latin typeface="Arial"/>
              </a:rPr>
              <a:t> </a:t>
            </a:r>
            <a:r>
              <a:rPr lang="de-DE" sz="2500" kern="1200" baseline="0" dirty="0" err="1">
                <a:solidFill>
                  <a:srgbClr val="000000"/>
                </a:solidFill>
                <a:latin typeface="Arial"/>
              </a:rPr>
              <a:t>mollorum</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eatias</a:t>
            </a:r>
            <a:r>
              <a:rPr lang="de-DE" sz="2500" kern="1200" baseline="0" dirty="0">
                <a:solidFill>
                  <a:srgbClr val="000000"/>
                </a:solidFill>
                <a:latin typeface="Arial"/>
              </a:rPr>
              <a:t> </a:t>
            </a:r>
            <a:r>
              <a:rPr lang="de-DE" sz="2500" kern="1200" baseline="0" dirty="0" err="1">
                <a:solidFill>
                  <a:srgbClr val="000000"/>
                </a:solidFill>
                <a:latin typeface="Arial"/>
              </a:rPr>
              <a:t>sim</a:t>
            </a:r>
            <a:r>
              <a:rPr lang="de-DE" sz="2500" kern="1200" baseline="0" dirty="0">
                <a:solidFill>
                  <a:srgbClr val="000000"/>
                </a:solidFill>
                <a:latin typeface="Arial"/>
              </a:rPr>
              <a: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mint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plitasped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volesti</a:t>
            </a:r>
            <a:r>
              <a:rPr lang="de-DE" sz="2500" kern="1200" baseline="0" dirty="0">
                <a:solidFill>
                  <a:srgbClr val="000000"/>
                </a:solidFill>
                <a:latin typeface="Arial"/>
              </a:rPr>
              <a:t> </a:t>
            </a:r>
            <a:r>
              <a:rPr lang="de-DE" sz="2500" kern="1200" baseline="0" dirty="0" err="1">
                <a:solidFill>
                  <a:srgbClr val="000000"/>
                </a:solidFill>
                <a:latin typeface="Arial"/>
              </a:rPr>
              <a:t>quamusa</a:t>
            </a:r>
            <a:r>
              <a:rPr lang="de-DE" sz="2500" kern="1200" baseline="0" dirty="0">
                <a:solidFill>
                  <a:srgbClr val="000000"/>
                </a:solidFill>
                <a:latin typeface="Arial"/>
              </a:rPr>
              <a:t> </a:t>
            </a:r>
            <a:r>
              <a:rPr lang="de-DE" sz="2500" kern="1200" baseline="0" dirty="0" err="1">
                <a:solidFill>
                  <a:srgbClr val="000000"/>
                </a:solidFill>
                <a:latin typeface="Arial"/>
              </a:rPr>
              <a:t>verionseque</a:t>
            </a:r>
            <a:r>
              <a:rPr lang="de-DE" sz="2500" kern="1200" baseline="0" dirty="0">
                <a:solidFill>
                  <a:srgbClr val="000000"/>
                </a:solidFill>
                <a:latin typeface="Arial"/>
              </a:rPr>
              <a:t> </a:t>
            </a:r>
            <a:r>
              <a:rPr lang="de-DE" sz="2500" kern="1200" baseline="0" dirty="0" err="1">
                <a:solidFill>
                  <a:srgbClr val="000000"/>
                </a:solidFill>
                <a:latin typeface="Arial"/>
              </a:rPr>
              <a:t>senim</a:t>
            </a:r>
            <a:r>
              <a:rPr lang="de-DE" sz="2500" kern="1200" baseline="0" dirty="0">
                <a:solidFill>
                  <a:srgbClr val="000000"/>
                </a:solidFill>
                <a:latin typeface="Arial"/>
              </a:rPr>
              <a:t> et </a:t>
            </a:r>
            <a:r>
              <a:rPr lang="de-DE" sz="2500" kern="1200" baseline="0" dirty="0" err="1">
                <a:solidFill>
                  <a:srgbClr val="000000"/>
                </a:solidFill>
                <a:latin typeface="Arial"/>
              </a:rPr>
              <a:t>excea</a:t>
            </a:r>
            <a:r>
              <a:rPr lang="de-DE" sz="2500" kern="1200" baseline="0" dirty="0">
                <a:solidFill>
                  <a:srgbClr val="000000"/>
                </a:solidFill>
                <a:latin typeface="Arial"/>
              </a:rPr>
              <a:t> </a:t>
            </a:r>
            <a:r>
              <a:rPr lang="de-DE" sz="2500" kern="1200" baseline="0" dirty="0" err="1">
                <a:solidFill>
                  <a:srgbClr val="000000"/>
                </a:solidFill>
                <a:latin typeface="Arial"/>
              </a:rPr>
              <a:t>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quunt</a:t>
            </a:r>
            <a:r>
              <a:rPr lang="de-DE" sz="2500" kern="1200" baseline="0" dirty="0">
                <a:solidFill>
                  <a:srgbClr val="000000"/>
                </a:solidFill>
                <a:latin typeface="Arial"/>
              </a:rPr>
              <a:t> ex </a:t>
            </a:r>
            <a:r>
              <a:rPr lang="de-DE" sz="2500" kern="1200" baseline="0" dirty="0" err="1">
                <a:solidFill>
                  <a:srgbClr val="000000"/>
                </a:solidFill>
                <a:latin typeface="Arial"/>
              </a:rPr>
              <a:t>exped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doloresed</a:t>
            </a:r>
            <a:r>
              <a:rPr lang="de-DE" sz="2500" kern="1200" baseline="0" dirty="0">
                <a:solidFill>
                  <a:srgbClr val="000000"/>
                </a:solidFill>
                <a:latin typeface="Arial"/>
              </a:rPr>
              <a:t> </a:t>
            </a:r>
            <a:r>
              <a:rPr lang="de-DE" sz="2500" kern="1200" baseline="0" dirty="0" err="1">
                <a:solidFill>
                  <a:srgbClr val="000000"/>
                </a:solidFill>
                <a:latin typeface="Arial"/>
              </a:rPr>
              <a:t>quam</a:t>
            </a:r>
            <a:r>
              <a:rPr lang="de-DE" sz="2500" kern="1200" baseline="0" dirty="0">
                <a:solidFill>
                  <a:srgbClr val="000000"/>
                </a:solidFill>
                <a:latin typeface="Arial"/>
              </a:rPr>
              <a:t> </a:t>
            </a:r>
            <a:r>
              <a:rPr lang="de-DE" sz="2500" kern="1200" baseline="0" dirty="0" err="1">
                <a:solidFill>
                  <a:srgbClr val="000000"/>
                </a:solidFill>
                <a:latin typeface="Arial"/>
              </a:rPr>
              <a:t>fugiamus</a:t>
            </a:r>
            <a:r>
              <a:rPr lang="de-DE" sz="2500" kern="1200" baseline="0" dirty="0">
                <a:solidFill>
                  <a:srgbClr val="000000"/>
                </a:solidFill>
                <a:latin typeface="Arial"/>
              </a:rPr>
              <a:t> </a:t>
            </a:r>
            <a:r>
              <a:rPr lang="de-DE" sz="2500" kern="1200" baseline="0" dirty="0" err="1">
                <a:solidFill>
                  <a:srgbClr val="000000"/>
                </a:solidFill>
                <a:latin typeface="Arial"/>
              </a:rPr>
              <a:t>reperem</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ipsam</a:t>
            </a:r>
            <a:r>
              <a:rPr lang="de-DE" sz="2500" kern="1200" baseline="0" dirty="0">
                <a:solidFill>
                  <a:srgbClr val="000000"/>
                </a:solidFill>
                <a:latin typeface="Arial"/>
              </a:rPr>
              <a:t> </a:t>
            </a:r>
            <a:r>
              <a:rPr lang="de-DE" sz="2500" kern="1200" baseline="0" dirty="0" err="1">
                <a:solidFill>
                  <a:srgbClr val="000000"/>
                </a:solidFill>
                <a:latin typeface="Arial"/>
              </a:rPr>
              <a:t>audi</a:t>
            </a:r>
            <a:r>
              <a:rPr lang="de-DE" sz="2500" kern="1200" baseline="0" dirty="0">
                <a:solidFill>
                  <a:srgbClr val="000000"/>
                </a:solidFill>
                <a:latin typeface="Arial"/>
              </a:rPr>
              <a:t> </a:t>
            </a:r>
            <a:r>
              <a:rPr lang="de-DE" sz="2500" kern="1200" baseline="0" dirty="0" err="1">
                <a:solidFill>
                  <a:srgbClr val="000000"/>
                </a:solidFill>
                <a:latin typeface="Arial"/>
              </a:rPr>
              <a:t>apicili</a:t>
            </a:r>
            <a:r>
              <a:rPr lang="de-DE" sz="2500" kern="1200" baseline="0" dirty="0">
                <a:solidFill>
                  <a:srgbClr val="000000"/>
                </a:solidFill>
                <a:latin typeface="Arial"/>
              </a:rPr>
              <a:t> </a:t>
            </a:r>
            <a:r>
              <a:rPr lang="de-DE" sz="2500" kern="1200" baseline="0" dirty="0" err="1">
                <a:solidFill>
                  <a:srgbClr val="000000"/>
                </a:solidFill>
                <a:latin typeface="Arial"/>
              </a:rPr>
              <a:t>busam</a:t>
            </a:r>
            <a:r>
              <a:rPr lang="de-DE" sz="2500" kern="1200" baseline="0" dirty="0">
                <a:solidFill>
                  <a:srgbClr val="000000"/>
                </a:solidFill>
                <a:latin typeface="Arial"/>
              </a:rPr>
              <a:t>, </a:t>
            </a:r>
            <a:r>
              <a:rPr lang="de-DE" sz="2500" kern="1200" baseline="0" dirty="0" err="1">
                <a:solidFill>
                  <a:srgbClr val="000000"/>
                </a:solidFill>
                <a:latin typeface="Arial"/>
              </a:rPr>
              <a:t>eostionsedi</a:t>
            </a:r>
            <a:r>
              <a:rPr lang="de-DE" sz="2500" kern="1200" baseline="0" dirty="0">
                <a:solidFill>
                  <a:srgbClr val="000000"/>
                </a:solidFill>
                <a:latin typeface="Arial"/>
              </a:rPr>
              <a:t> </a:t>
            </a:r>
            <a:r>
              <a:rPr lang="de-DE" sz="2500" kern="1200" baseline="0" dirty="0" err="1">
                <a:solidFill>
                  <a:srgbClr val="000000"/>
                </a:solidFill>
                <a:latin typeface="Arial"/>
              </a:rPr>
              <a:t>doluptiur</a:t>
            </a:r>
            <a:r>
              <a:rPr lang="de-DE" sz="2500" kern="1200" baseline="0" dirty="0">
                <a:solidFill>
                  <a:srgbClr val="000000"/>
                </a:solidFill>
                <a:latin typeface="Arial"/>
              </a:rPr>
              <a:t> </a:t>
            </a:r>
            <a:r>
              <a:rPr lang="de-DE" sz="2500" kern="1200" baseline="0" dirty="0" err="1">
                <a:solidFill>
                  <a:srgbClr val="000000"/>
                </a:solidFill>
                <a:latin typeface="Arial"/>
              </a:rPr>
              <a:t>restestia</a:t>
            </a:r>
            <a:r>
              <a:rPr lang="de-DE" sz="2500" kern="1200" baseline="0" dirty="0">
                <a:solidFill>
                  <a:srgbClr val="000000"/>
                </a:solidFill>
                <a:latin typeface="Arial"/>
              </a:rPr>
              <a:t> </a:t>
            </a:r>
            <a:r>
              <a:rPr lang="de-DE" sz="2500" kern="1200" baseline="0" dirty="0" err="1">
                <a:solidFill>
                  <a:srgbClr val="000000"/>
                </a:solidFill>
                <a:latin typeface="Arial"/>
              </a:rPr>
              <a:t>volent</a:t>
            </a:r>
            <a:r>
              <a:rPr lang="de-DE" sz="2500" kern="1200" baseline="0" dirty="0">
                <a:solidFill>
                  <a:srgbClr val="000000"/>
                </a:solidFill>
                <a:latin typeface="Arial"/>
              </a:rPr>
              <a:t> </a:t>
            </a:r>
            <a:r>
              <a:rPr lang="de-DE" sz="2500" kern="1200" baseline="0" dirty="0" err="1">
                <a:solidFill>
                  <a:srgbClr val="000000"/>
                </a:solidFill>
                <a:latin typeface="Arial"/>
              </a:rPr>
              <a:t>pra</a:t>
            </a:r>
            <a:r>
              <a:rPr lang="de-DE" sz="2500" kern="1200" baseline="0" dirty="0">
                <a:solidFill>
                  <a:srgbClr val="000000"/>
                </a:solidFill>
                <a:latin typeface="Arial"/>
              </a:rPr>
              <a:t> </a:t>
            </a:r>
            <a:r>
              <a:rPr lang="de-DE" sz="2500" kern="1200" baseline="0" dirty="0" err="1">
                <a:solidFill>
                  <a:srgbClr val="000000"/>
                </a:solidFill>
                <a:latin typeface="Arial"/>
              </a:rPr>
              <a:t>denda</a:t>
            </a:r>
            <a:r>
              <a:rPr lang="de-DE" sz="2500" kern="1200" baseline="0" dirty="0">
                <a:solidFill>
                  <a:srgbClr val="000000"/>
                </a:solidFill>
                <a:latin typeface="Arial"/>
              </a:rPr>
              <a:t> </a:t>
            </a:r>
            <a:r>
              <a:rPr lang="de-DE" sz="2500" kern="1200" baseline="0" dirty="0" err="1">
                <a:solidFill>
                  <a:srgbClr val="000000"/>
                </a:solidFill>
                <a:latin typeface="Arial"/>
              </a:rPr>
              <a:t>iur</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a:t>
            </a:r>
            <a:r>
              <a:rPr lang="de-DE" sz="2500" kern="1200" baseline="0" dirty="0" err="1">
                <a:solidFill>
                  <a:srgbClr val="000000"/>
                </a:solidFill>
                <a:latin typeface="Arial"/>
              </a:rPr>
              <a:t>verspel</a:t>
            </a:r>
            <a:r>
              <a:rPr lang="de-DE" sz="2500" kern="1200" baseline="0" dirty="0">
                <a:solidFill>
                  <a:srgbClr val="000000"/>
                </a:solidFill>
                <a:latin typeface="Arial"/>
              </a:rPr>
              <a:t> </a:t>
            </a:r>
            <a:r>
              <a:rPr lang="de-DE" sz="2500" kern="1200" baseline="0" dirty="0" err="1">
                <a:solidFill>
                  <a:srgbClr val="000000"/>
                </a:solidFill>
                <a:latin typeface="Arial"/>
              </a:rPr>
              <a:t>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a:t>
            </a:r>
            <a:r>
              <a:rPr lang="de-DE" sz="2500" kern="1200" baseline="0" dirty="0">
                <a:solidFill>
                  <a:srgbClr val="000000"/>
                </a:solidFill>
                <a:latin typeface="Arial"/>
              </a:rPr>
              <a:t> </a:t>
            </a:r>
            <a:r>
              <a:rPr lang="de-DE" sz="2500" kern="1200" baseline="0" dirty="0" err="1">
                <a:solidFill>
                  <a:srgbClr val="000000"/>
                </a:solidFill>
                <a:latin typeface="Arial"/>
              </a:rPr>
              <a:t>rovitat</a:t>
            </a:r>
            <a:r>
              <a:rPr lang="de-DE" sz="2500" kern="1200" baseline="0" dirty="0">
                <a:solidFill>
                  <a:srgbClr val="000000"/>
                </a:solidFill>
                <a:latin typeface="Arial"/>
              </a:rPr>
              <a:t> </a:t>
            </a:r>
            <a:r>
              <a:rPr lang="de-DE" sz="2500" kern="1200" baseline="0" dirty="0" err="1">
                <a:solidFill>
                  <a:srgbClr val="000000"/>
                </a:solidFill>
                <a:latin typeface="Arial"/>
              </a:rPr>
              <a:t>isquidi</a:t>
            </a:r>
            <a:r>
              <a:rPr lang="de-DE" sz="2500" kern="1200" baseline="0" dirty="0">
                <a:solidFill>
                  <a:srgbClr val="000000"/>
                </a:solidFill>
                <a:latin typeface="Arial"/>
              </a:rPr>
              <a:t> </a:t>
            </a:r>
            <a:r>
              <a:rPr lang="de-DE" sz="2500" kern="1200" baseline="0" dirty="0" err="1">
                <a:solidFill>
                  <a:srgbClr val="000000"/>
                </a:solidFill>
                <a:latin typeface="Arial"/>
              </a:rPr>
              <a:t>gendus</a:t>
            </a:r>
            <a:r>
              <a:rPr lang="de-DE" sz="2500" kern="1200" baseline="0" dirty="0">
                <a:solidFill>
                  <a:srgbClr val="000000"/>
                </a:solidFill>
                <a:latin typeface="Arial"/>
              </a:rPr>
              <a:t> </a:t>
            </a:r>
            <a:r>
              <a:rPr lang="de-DE" sz="2500" kern="1200" baseline="0" dirty="0" err="1">
                <a:solidFill>
                  <a:srgbClr val="000000"/>
                </a:solidFill>
                <a:latin typeface="Arial"/>
              </a:rPr>
              <a:t>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a:t>
            </a:r>
            <a:r>
              <a:rPr lang="de-DE" sz="2500" kern="1200" baseline="0" dirty="0">
                <a:solidFill>
                  <a:srgbClr val="000000"/>
                </a:solidFill>
                <a:latin typeface="Arial"/>
              </a:rPr>
              <a:t> </a:t>
            </a:r>
            <a:r>
              <a:rPr lang="de-DE" sz="2500" kern="1200" baseline="0" dirty="0" err="1">
                <a:solidFill>
                  <a:srgbClr val="000000"/>
                </a:solidFill>
                <a:latin typeface="Arial"/>
              </a:rPr>
              <a:t>molore</a:t>
            </a:r>
            <a:r>
              <a:rPr lang="de-DE" sz="2500" kern="1200" baseline="0" dirty="0">
                <a:solidFill>
                  <a:srgbClr val="000000"/>
                </a:solidFill>
                <a:latin typeface="Arial"/>
              </a:rPr>
              <a:t> </a:t>
            </a:r>
            <a:r>
              <a:rPr lang="de-DE" sz="2500" kern="1200" baseline="0" dirty="0" err="1">
                <a:solidFill>
                  <a:srgbClr val="000000"/>
                </a:solidFill>
                <a:latin typeface="Arial"/>
              </a:rPr>
              <a:t>cuptatur</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t>
            </a:r>
            <a:r>
              <a:rPr lang="de-DE" sz="2500" kern="1200" baseline="0" dirty="0">
                <a:solidFill>
                  <a:srgbClr val="000000"/>
                </a:solidFill>
                <a:latin typeface="Arial"/>
              </a:rPr>
              <a:t> </a:t>
            </a:r>
            <a:r>
              <a:rPr lang="de-DE" sz="2500" kern="1200" baseline="0" dirty="0" err="1">
                <a:solidFill>
                  <a:srgbClr val="000000"/>
                </a:solidFill>
                <a:latin typeface="Arial"/>
              </a:rPr>
              <a:t>accus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p>
          <a:p>
            <a:pPr rtl="0"/>
            <a:r>
              <a:rPr lang="de-DE" sz="2500" kern="1200" baseline="0" dirty="0" err="1">
                <a:solidFill>
                  <a:srgbClr val="000000"/>
                </a:solidFill>
                <a:latin typeface="Arial"/>
              </a:rPr>
              <a:t>omnient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laccum</a:t>
            </a:r>
            <a:r>
              <a:rPr lang="de-DE" sz="2500" kern="1200" baseline="0" dirty="0">
                <a:solidFill>
                  <a:srgbClr val="000000"/>
                </a:solidFill>
                <a:latin typeface="Arial"/>
              </a:rPr>
              <a:t> </a:t>
            </a:r>
            <a:r>
              <a:rPr lang="de-DE" sz="2500" kern="1200" baseline="0" dirty="0" err="1">
                <a:solidFill>
                  <a:srgbClr val="000000"/>
                </a:solidFill>
                <a:latin typeface="Arial"/>
              </a:rPr>
              <a:t>ernation</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a:t>
            </a:r>
            <a:r>
              <a:rPr lang="de-DE" sz="2500" kern="1200" baseline="0" dirty="0" err="1">
                <a:solidFill>
                  <a:srgbClr val="000000"/>
                </a:solidFill>
                <a:latin typeface="Arial"/>
              </a:rPr>
              <a:t>explictur</a:t>
            </a:r>
            <a:r>
              <a:rPr lang="de-DE" sz="2500" kern="1200" baseline="0" dirty="0">
                <a:solidFill>
                  <a:srgbClr val="000000"/>
                </a:solidFill>
                <a:latin typeface="Arial"/>
              </a:rPr>
              <a:t>? </a:t>
            </a:r>
            <a:r>
              <a:rPr lang="de-DE" sz="2500" kern="1200" baseline="0" dirty="0" err="1">
                <a:solidFill>
                  <a:srgbClr val="000000"/>
                </a:solidFill>
                <a:latin typeface="Arial"/>
              </a:rPr>
              <a:t>Abori</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molut</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eaquis</a:t>
            </a:r>
            <a:r>
              <a:rPr lang="de-DE" sz="2500" kern="1200" baseline="0" dirty="0">
                <a:solidFill>
                  <a:srgbClr val="000000"/>
                </a:solidFill>
                <a:latin typeface="Arial"/>
              </a:rPr>
              <a:t> </a:t>
            </a:r>
            <a:r>
              <a:rPr lang="de-DE" sz="2500" kern="1200" baseline="0" dirty="0" err="1">
                <a:solidFill>
                  <a:srgbClr val="000000"/>
                </a:solidFill>
                <a:latin typeface="Arial"/>
              </a:rPr>
              <a:t>venis</a:t>
            </a:r>
            <a:r>
              <a:rPr lang="de-DE" sz="2500" kern="1200" baseline="0" dirty="0">
                <a:solidFill>
                  <a:srgbClr val="000000"/>
                </a:solidFill>
                <a:latin typeface="Arial"/>
              </a:rPr>
              <a:t> </a:t>
            </a:r>
            <a:r>
              <a:rPr lang="de-DE" sz="2500" kern="1200" baseline="0" dirty="0" err="1">
                <a:solidFill>
                  <a:srgbClr val="000000"/>
                </a:solidFill>
                <a:latin typeface="Arial"/>
              </a:rPr>
              <a:t>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a:t>
            </a:r>
            <a:r>
              <a:rPr lang="de-DE" sz="2500" kern="1200" baseline="0" dirty="0">
                <a:solidFill>
                  <a:srgbClr val="000000"/>
                </a:solidFill>
                <a:latin typeface="Arial"/>
              </a:rPr>
              <a:t> </a:t>
            </a:r>
            <a:r>
              <a:rPr lang="de-DE" sz="2500" kern="1200" baseline="0" dirty="0" err="1">
                <a:solidFill>
                  <a:srgbClr val="000000"/>
                </a:solidFill>
                <a:latin typeface="Arial"/>
              </a:rPr>
              <a:t>harchillis</a:t>
            </a:r>
            <a:r>
              <a:rPr lang="de-DE" sz="2500" kern="1200" baseline="0" dirty="0">
                <a:solidFill>
                  <a:srgbClr val="000000"/>
                </a:solidFill>
                <a:latin typeface="Arial"/>
              </a:rPr>
              <a:t> </a:t>
            </a:r>
            <a:r>
              <a:rPr lang="de-DE" sz="2500" kern="1200" baseline="0" dirty="0" err="1">
                <a:solidFill>
                  <a:srgbClr val="000000"/>
                </a:solidFill>
                <a:latin typeface="Arial"/>
              </a:rPr>
              <a:t>cullate</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aboreperia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doluptam</a:t>
            </a:r>
            <a:r>
              <a:rPr lang="de-DE" sz="2500" kern="1200" baseline="0" dirty="0">
                <a:solidFill>
                  <a:srgbClr val="000000"/>
                </a:solidFill>
                <a:latin typeface="Arial"/>
              </a:rPr>
              <a:t> </a:t>
            </a:r>
            <a:r>
              <a:rPr lang="de-DE" sz="2500" kern="1200" baseline="0" dirty="0" err="1">
                <a:solidFill>
                  <a:srgbClr val="000000"/>
                </a:solidFill>
                <a:latin typeface="Arial"/>
              </a:rPr>
              <a:t>faccabo</a:t>
            </a:r>
            <a:r>
              <a:rPr lang="de-DE" sz="2500" kern="1200" baseline="0" dirty="0">
                <a:solidFill>
                  <a:srgbClr val="000000"/>
                </a:solidFill>
                <a:latin typeface="Arial"/>
              </a:rPr>
              <a:t>. </a:t>
            </a:r>
            <a:r>
              <a:rPr lang="de-DE" sz="2500" kern="1200" baseline="0" dirty="0" err="1">
                <a:solidFill>
                  <a:srgbClr val="000000"/>
                </a:solidFill>
                <a:latin typeface="Arial"/>
              </a:rPr>
              <a:t>Otam</a:t>
            </a:r>
            <a:r>
              <a:rPr lang="de-DE" sz="2500" kern="1200" baseline="0" dirty="0">
                <a:solidFill>
                  <a:srgbClr val="000000"/>
                </a:solidFill>
                <a:latin typeface="Arial"/>
              </a:rPr>
              <a:t> </a:t>
            </a:r>
            <a:r>
              <a:rPr lang="de-DE" sz="2500" kern="1200" baseline="0" dirty="0" err="1">
                <a:solidFill>
                  <a:srgbClr val="000000"/>
                </a:solidFill>
                <a:latin typeface="Arial"/>
              </a:rPr>
              <a:t>iniminventur</a:t>
            </a:r>
            <a:r>
              <a:rPr lang="de-DE" sz="2500" kern="1200" baseline="0" dirty="0">
                <a:solidFill>
                  <a:srgbClr val="000000"/>
                </a:solidFill>
                <a:latin typeface="Arial"/>
              </a:rPr>
              <a:t>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none</a:t>
            </a:r>
            <a:r>
              <a:rPr lang="de-DE" sz="2500" kern="1200" baseline="0" dirty="0">
                <a:solidFill>
                  <a:srgbClr val="000000"/>
                </a:solidFill>
                <a:latin typeface="Arial"/>
              </a:rPr>
              <a:t> </a:t>
            </a:r>
            <a:r>
              <a:rPr lang="de-DE" sz="2500" kern="1200" baseline="0" dirty="0" err="1">
                <a:solidFill>
                  <a:srgbClr val="000000"/>
                </a:solidFill>
                <a:latin typeface="Arial"/>
              </a:rPr>
              <a:t>net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accum</a:t>
            </a:r>
            <a:r>
              <a:rPr lang="de-DE" sz="2500" kern="1200" baseline="0" dirty="0">
                <a:solidFill>
                  <a:srgbClr val="000000"/>
                </a:solidFill>
                <a:latin typeface="Arial"/>
              </a:rPr>
              <a:t>, </a:t>
            </a:r>
            <a:r>
              <a:rPr lang="de-DE" sz="2500" kern="1200" baseline="0" dirty="0" err="1">
                <a:solidFill>
                  <a:srgbClr val="000000"/>
                </a:solidFill>
                <a:latin typeface="Arial"/>
              </a:rPr>
              <a:t>nimet</a:t>
            </a:r>
            <a:r>
              <a:rPr lang="de-DE" sz="2500" kern="1200" baseline="0" dirty="0">
                <a:solidFill>
                  <a:srgbClr val="000000"/>
                </a:solidFill>
                <a:latin typeface="Arial"/>
              </a:rPr>
              <a:t> </a:t>
            </a:r>
            <a:r>
              <a:rPr lang="de-DE" sz="2500" kern="1200" baseline="0" dirty="0" err="1">
                <a:solidFill>
                  <a:srgbClr val="000000"/>
                </a:solidFill>
                <a:latin typeface="Arial"/>
              </a:rPr>
              <a:t>officimi</a:t>
            </a:r>
            <a:r>
              <a:rPr lang="de-DE" sz="2500" kern="1200" baseline="0" dirty="0">
                <a:solidFill>
                  <a:srgbClr val="000000"/>
                </a:solidFill>
                <a:latin typeface="Arial"/>
              </a:rPr>
              <a:t>, </a:t>
            </a:r>
            <a:r>
              <a:rPr lang="de-DE" sz="2500" kern="1200" baseline="0" dirty="0" err="1">
                <a:solidFill>
                  <a:srgbClr val="000000"/>
                </a:solidFill>
                <a:latin typeface="Arial"/>
              </a:rPr>
              <a:t>conseque</a:t>
            </a:r>
            <a:r>
              <a:rPr lang="de-DE" sz="2500" kern="1200" baseline="0" dirty="0">
                <a:solidFill>
                  <a:srgbClr val="000000"/>
                </a:solidFill>
                <a:latin typeface="Arial"/>
              </a:rPr>
              <a:t> </a:t>
            </a:r>
            <a:r>
              <a:rPr lang="de-DE" sz="2500" kern="1200" baseline="0" dirty="0" err="1">
                <a:solidFill>
                  <a:srgbClr val="000000"/>
                </a:solidFill>
                <a:latin typeface="Arial"/>
              </a:rPr>
              <a:t>dit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Nam, </a:t>
            </a:r>
            <a:r>
              <a:rPr lang="de-DE" sz="2500" kern="1200" baseline="0" dirty="0" err="1">
                <a:solidFill>
                  <a:srgbClr val="000000"/>
                </a:solidFill>
                <a:latin typeface="Arial"/>
              </a:rPr>
              <a:t>quibus</a:t>
            </a:r>
            <a:r>
              <a:rPr lang="de-DE" sz="2500" kern="1200" baseline="0" dirty="0">
                <a:solidFill>
                  <a:srgbClr val="000000"/>
                </a:solidFill>
                <a:latin typeface="Arial"/>
              </a:rPr>
              <a:t> </a:t>
            </a:r>
            <a:r>
              <a:rPr lang="de-DE" sz="2500" kern="1200" baseline="0" dirty="0" err="1">
                <a:solidFill>
                  <a:srgbClr val="000000"/>
                </a:solidFill>
                <a:latin typeface="Arial"/>
              </a:rPr>
              <a:t>moloraectius</a:t>
            </a:r>
            <a:r>
              <a:rPr lang="de-DE" sz="2500" kern="1200" baseline="0" dirty="0">
                <a:solidFill>
                  <a:srgbClr val="000000"/>
                </a:solidFill>
                <a:latin typeface="Arial"/>
              </a:rPr>
              <a:t> </a:t>
            </a:r>
            <a:r>
              <a:rPr lang="de-DE" sz="2500" kern="1200" baseline="0" dirty="0" err="1">
                <a:solidFill>
                  <a:srgbClr val="000000"/>
                </a:solidFill>
                <a:latin typeface="Arial"/>
              </a:rPr>
              <a:t>illabor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laborrum</a:t>
            </a:r>
            <a:r>
              <a:rPr lang="de-DE" sz="2500" kern="1200" baseline="0" dirty="0">
                <a:solidFill>
                  <a:srgbClr val="000000"/>
                </a:solidFill>
                <a:latin typeface="Arial"/>
              </a:rPr>
              <a:t> </a:t>
            </a:r>
            <a:r>
              <a:rPr lang="de-DE" sz="2500" kern="1200" baseline="0" dirty="0" err="1">
                <a:solidFill>
                  <a:srgbClr val="000000"/>
                </a:solidFill>
                <a:latin typeface="Arial"/>
              </a:rPr>
              <a:t>inveliquia</a:t>
            </a:r>
            <a:r>
              <a:rPr lang="de-DE" sz="2500" kern="1200" baseline="0" dirty="0">
                <a:solidFill>
                  <a:srgbClr val="000000"/>
                </a:solidFill>
                <a:latin typeface="Arial"/>
              </a:rPr>
              <a:t> </a:t>
            </a:r>
            <a:r>
              <a:rPr lang="de-DE" sz="2500" kern="1200" baseline="0" dirty="0" err="1">
                <a:solidFill>
                  <a:srgbClr val="000000"/>
                </a:solidFill>
                <a:latin typeface="Arial"/>
              </a:rPr>
              <a:t>sequias</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spedis</a:t>
            </a:r>
            <a:r>
              <a:rPr lang="de-DE" sz="2500" kern="1200" baseline="0" dirty="0">
                <a:solidFill>
                  <a:srgbClr val="000000"/>
                </a:solidFill>
                <a:latin typeface="Arial"/>
              </a:rPr>
              <a:t> </a:t>
            </a:r>
            <a:r>
              <a:rPr lang="de-DE" sz="2500" kern="1200" baseline="0" dirty="0" err="1">
                <a:solidFill>
                  <a:srgbClr val="000000"/>
                </a:solidFill>
                <a:latin typeface="Arial"/>
              </a:rPr>
              <a:t>moluptias</a:t>
            </a:r>
            <a:r>
              <a:rPr lang="de-DE" sz="2500" kern="1200" baseline="0" dirty="0">
                <a:solidFill>
                  <a:srgbClr val="000000"/>
                </a:solidFill>
                <a:latin typeface="Arial"/>
              </a:rPr>
              <a:t> </a:t>
            </a:r>
            <a:r>
              <a:rPr lang="de-DE" sz="2500" kern="1200" baseline="0" dirty="0" err="1">
                <a:solidFill>
                  <a:srgbClr val="000000"/>
                </a:solidFill>
                <a:latin typeface="Arial"/>
              </a:rPr>
              <a:t>adia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acest</a:t>
            </a:r>
            <a:r>
              <a:rPr lang="de-DE" sz="2500" kern="1200" baseline="0" dirty="0">
                <a:solidFill>
                  <a:srgbClr val="000000"/>
                </a:solidFill>
                <a:latin typeface="Arial"/>
              </a:rPr>
              <a:t> </a:t>
            </a:r>
            <a:r>
              <a:rPr lang="de-DE" sz="2500" kern="1200" baseline="0" dirty="0" err="1">
                <a:solidFill>
                  <a:srgbClr val="000000"/>
                </a:solidFill>
                <a:latin typeface="Arial"/>
              </a:rPr>
              <a:t>audae</a:t>
            </a:r>
            <a:r>
              <a:rPr lang="de-DE" sz="2500" kern="1200" baseline="0" dirty="0">
                <a:solidFill>
                  <a:srgbClr val="000000"/>
                </a:solidFill>
                <a:latin typeface="Arial"/>
              </a:rPr>
              <a:t> </a:t>
            </a:r>
            <a:r>
              <a:rPr lang="de-DE" sz="2500" kern="1200" baseline="0" dirty="0" err="1">
                <a:solidFill>
                  <a:srgbClr val="000000"/>
                </a:solidFill>
                <a:latin typeface="Arial"/>
              </a:rPr>
              <a:t>pernatum</a:t>
            </a:r>
            <a:r>
              <a:rPr lang="de-DE" sz="2500" kern="1200" baseline="0" dirty="0">
                <a:solidFill>
                  <a:srgbClr val="000000"/>
                </a:solidFill>
                <a:latin typeface="Arial"/>
              </a:rPr>
              <a:t> </a:t>
            </a:r>
            <a:r>
              <a:rPr lang="de-DE" sz="2500" kern="1200" baseline="0" dirty="0" err="1">
                <a:solidFill>
                  <a:srgbClr val="000000"/>
                </a:solidFill>
                <a:latin typeface="Arial"/>
              </a:rPr>
              <a:t>ius</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a:t>
            </a:r>
            <a:r>
              <a:rPr lang="de-DE" sz="2500" kern="1200" baseline="0" dirty="0">
                <a:solidFill>
                  <a:srgbClr val="000000"/>
                </a:solidFill>
                <a:latin typeface="Arial"/>
              </a:rPr>
              <a:t> </a:t>
            </a:r>
            <a:r>
              <a:rPr lang="de-DE" sz="2500" kern="1200" baseline="0" dirty="0" err="1">
                <a:solidFill>
                  <a:srgbClr val="000000"/>
                </a:solidFill>
                <a:latin typeface="Arial"/>
              </a:rPr>
              <a:t>verovid</a:t>
            </a:r>
            <a:r>
              <a:rPr lang="de-DE" sz="2500" kern="1200" baseline="0" dirty="0">
                <a:solidFill>
                  <a:srgbClr val="000000"/>
                </a:solidFill>
                <a:latin typeface="Arial"/>
              </a:rPr>
              <a:t> </a:t>
            </a:r>
            <a:r>
              <a:rPr lang="de-DE" sz="2500" kern="1200" baseline="0" dirty="0" err="1">
                <a:solidFill>
                  <a:srgbClr val="000000"/>
                </a:solidFill>
                <a:latin typeface="Arial"/>
              </a:rPr>
              <a:t>unturitatet</a:t>
            </a:r>
            <a:r>
              <a:rPr lang="de-DE" sz="2500" kern="1200" baseline="0" dirty="0">
                <a:solidFill>
                  <a:srgbClr val="000000"/>
                </a:solidFill>
                <a:latin typeface="Arial"/>
              </a:rPr>
              <a:t> </a:t>
            </a:r>
            <a:r>
              <a:rPr lang="de-DE" sz="2500" kern="1200" baseline="0" dirty="0" err="1">
                <a:solidFill>
                  <a:srgbClr val="000000"/>
                </a:solidFill>
                <a:latin typeface="Arial"/>
              </a:rPr>
              <a:t>adiorehendi</a:t>
            </a:r>
            <a:r>
              <a:rPr lang="de-DE" sz="2500" kern="1200" baseline="0" dirty="0">
                <a:solidFill>
                  <a:srgbClr val="000000"/>
                </a:solidFill>
                <a:latin typeface="Arial"/>
              </a:rPr>
              <a:t> </a:t>
            </a:r>
            <a:r>
              <a:rPr lang="de-DE" sz="2500" kern="1200" baseline="0" dirty="0" err="1">
                <a:solidFill>
                  <a:srgbClr val="000000"/>
                </a:solidFill>
                <a:latin typeface="Arial"/>
              </a:rPr>
              <a:t>blabor</a:t>
            </a:r>
            <a:r>
              <a:rPr lang="de-DE" sz="2500" kern="1200" baseline="0" dirty="0">
                <a:solidFill>
                  <a:srgbClr val="000000"/>
                </a:solidFill>
                <a:latin typeface="Arial"/>
              </a:rPr>
              <a:t> </a:t>
            </a:r>
            <a:r>
              <a:rPr lang="de-DE" sz="2500" kern="1200" baseline="0" dirty="0" err="1">
                <a:solidFill>
                  <a:srgbClr val="000000"/>
                </a:solidFill>
                <a:latin typeface="Arial"/>
              </a:rPr>
              <a:t>aciur</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resciuntem</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imendendae</a:t>
            </a:r>
            <a:r>
              <a:rPr lang="de-DE" sz="2500" kern="1200" baseline="0" dirty="0">
                <a:solidFill>
                  <a:srgbClr val="000000"/>
                </a:solidFill>
                <a:latin typeface="Arial"/>
              </a:rPr>
              <a:t> </a:t>
            </a:r>
            <a:r>
              <a:rPr lang="de-DE" sz="2500" kern="1200" baseline="0" dirty="0" err="1">
                <a:solidFill>
                  <a:srgbClr val="000000"/>
                </a:solidFill>
                <a:latin typeface="Arial"/>
              </a:rPr>
              <a:t>verum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dem. </a:t>
            </a:r>
            <a:r>
              <a:rPr lang="de-DE" sz="2500" kern="1200" baseline="0" dirty="0" err="1">
                <a:solidFill>
                  <a:srgbClr val="000000"/>
                </a:solidFill>
                <a:latin typeface="Arial"/>
              </a:rPr>
              <a:t>Ro</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a:t>
            </a:r>
            <a:r>
              <a:rPr lang="de-DE" sz="2500" kern="1200" baseline="0" dirty="0">
                <a:solidFill>
                  <a:srgbClr val="000000"/>
                </a:solidFill>
                <a:latin typeface="Arial"/>
              </a:rPr>
              <a:t> </a:t>
            </a:r>
            <a:r>
              <a:rPr lang="de-DE" sz="2500" kern="1200" baseline="0" dirty="0" err="1">
                <a:solidFill>
                  <a:srgbClr val="000000"/>
                </a:solidFill>
                <a:latin typeface="Arial"/>
              </a:rPr>
              <a:t>atiorro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in </a:t>
            </a:r>
            <a:r>
              <a:rPr lang="de-DE" sz="2500" kern="1200" baseline="0" dirty="0" err="1">
                <a:solidFill>
                  <a:srgbClr val="000000"/>
                </a:solidFill>
                <a:latin typeface="Arial"/>
              </a:rPr>
              <a:t>nihiliquis</a:t>
            </a:r>
            <a:r>
              <a:rPr lang="de-DE" sz="2500" kern="1200" baseline="0" dirty="0">
                <a:solidFill>
                  <a:srgbClr val="000000"/>
                </a:solidFill>
                <a:latin typeface="Arial"/>
              </a:rPr>
              <a:t> </a:t>
            </a:r>
            <a:r>
              <a:rPr lang="de-DE" sz="2500" kern="1200" baseline="0" dirty="0" err="1">
                <a:solidFill>
                  <a:srgbClr val="000000"/>
                </a:solidFill>
                <a:latin typeface="Arial"/>
              </a:rPr>
              <a:t>volorporro</a:t>
            </a:r>
            <a:r>
              <a:rPr lang="de-DE" sz="2500" kern="1200" baseline="0" dirty="0">
                <a:solidFill>
                  <a:srgbClr val="000000"/>
                </a:solidFill>
                <a:latin typeface="Arial"/>
              </a:rPr>
              <a:t> </a:t>
            </a:r>
            <a:r>
              <a:rPr lang="de-DE" sz="2500" kern="1200" baseline="0" dirty="0" err="1">
                <a:solidFill>
                  <a:srgbClr val="000000"/>
                </a:solidFill>
                <a:latin typeface="Arial"/>
              </a:rPr>
              <a:t>is</a:t>
            </a:r>
            <a:r>
              <a:rPr lang="de-DE" sz="2500" kern="1200" baseline="0" dirty="0">
                <a:solidFill>
                  <a:srgbClr val="000000"/>
                </a:solidFill>
                <a:latin typeface="Arial"/>
              </a:rPr>
              <a:t> </a:t>
            </a:r>
            <a:r>
              <a:rPr lang="de-DE" sz="2500" kern="1200" baseline="0" dirty="0" err="1">
                <a:solidFill>
                  <a:srgbClr val="000000"/>
                </a:solidFill>
                <a:latin typeface="Arial"/>
              </a:rPr>
              <a:t>istiusdaecto</a:t>
            </a:r>
            <a:r>
              <a:rPr lang="de-DE" sz="2500" kern="1200" baseline="0" dirty="0">
                <a:solidFill>
                  <a:srgbClr val="000000"/>
                </a:solidFill>
                <a:latin typeface="Arial"/>
              </a:rPr>
              <a:t> </a:t>
            </a:r>
            <a:r>
              <a:rPr lang="de-DE" sz="2500" kern="1200" baseline="0" dirty="0" err="1">
                <a:solidFill>
                  <a:srgbClr val="000000"/>
                </a:solidFill>
                <a:latin typeface="Arial"/>
              </a:rPr>
              <a:t>tem</a:t>
            </a:r>
            <a:r>
              <a:rPr lang="de-DE" sz="2500" kern="1200" baseline="0" dirty="0">
                <a:solidFill>
                  <a:srgbClr val="000000"/>
                </a:solidFill>
                <a:latin typeface="Arial"/>
              </a:rPr>
              <a:t> </a:t>
            </a:r>
            <a:r>
              <a:rPr lang="de-DE" sz="2500" kern="1200" baseline="0" dirty="0" err="1">
                <a:solidFill>
                  <a:srgbClr val="000000"/>
                </a:solidFill>
                <a:latin typeface="Arial"/>
              </a:rPr>
              <a:t>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
            </a:r>
            <a:r>
              <a:rPr lang="de-DE" sz="2500" kern="1200" baseline="0" dirty="0">
                <a:solidFill>
                  <a:srgbClr val="000000"/>
                </a:solidFill>
                <a:latin typeface="Arial"/>
              </a:rPr>
              <a:t> </a:t>
            </a:r>
            <a:r>
              <a:rPr lang="de-DE" sz="2500" kern="1200" baseline="0" dirty="0" err="1">
                <a:solidFill>
                  <a:srgbClr val="000000"/>
                </a:solidFill>
                <a:latin typeface="Arial"/>
              </a:rPr>
              <a:t>at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reped</a:t>
            </a:r>
            <a:r>
              <a:rPr lang="de-DE" sz="2500" kern="1200" baseline="0" dirty="0">
                <a:solidFill>
                  <a:srgbClr val="000000"/>
                </a:solidFill>
                <a:latin typeface="Arial"/>
              </a:rPr>
              <a:t> </a:t>
            </a:r>
            <a:r>
              <a:rPr lang="de-DE" sz="2500" kern="1200" baseline="0" dirty="0" err="1">
                <a:solidFill>
                  <a:srgbClr val="000000"/>
                </a:solidFill>
                <a:latin typeface="Arial"/>
              </a:rPr>
              <a:t>quasinc</a:t>
            </a:r>
            <a:r>
              <a:rPr lang="de-DE" sz="2500" kern="1200" baseline="0" dirty="0">
                <a:solidFill>
                  <a:srgbClr val="000000"/>
                </a:solidFill>
                <a:latin typeface="Arial"/>
              </a:rPr>
              <a:t> </a:t>
            </a:r>
            <a:r>
              <a:rPr lang="de-DE" sz="2500" kern="1200" baseline="0" dirty="0" err="1">
                <a:solidFill>
                  <a:srgbClr val="000000"/>
                </a:solidFill>
                <a:latin typeface="Arial"/>
              </a:rPr>
              <a:t>ipitio</a:t>
            </a:r>
            <a:r>
              <a:rPr lang="de-DE" sz="2500" kern="1200" baseline="0" dirty="0">
                <a:solidFill>
                  <a:srgbClr val="000000"/>
                </a:solidFill>
                <a:latin typeface="Arial"/>
              </a:rPr>
              <a:t>. </a:t>
            </a:r>
            <a:r>
              <a:rPr lang="de-DE" sz="2500" kern="1200" baseline="0" dirty="0" err="1">
                <a:solidFill>
                  <a:srgbClr val="000000"/>
                </a:solidFill>
                <a:latin typeface="Arial"/>
              </a:rPr>
              <a:t>Ariscipsamus</a:t>
            </a:r>
            <a:r>
              <a:rPr lang="de-DE" sz="2500" kern="1200" baseline="0" dirty="0">
                <a:solidFill>
                  <a:srgbClr val="000000"/>
                </a:solidFill>
                <a:latin typeface="Arial"/>
              </a:rPr>
              <a:t> </a:t>
            </a:r>
            <a:r>
              <a:rPr lang="de-DE" sz="2500" kern="1200" baseline="0" dirty="0" err="1">
                <a:solidFill>
                  <a:srgbClr val="000000"/>
                </a:solidFill>
                <a:latin typeface="Arial"/>
              </a:rPr>
              <a:t>volorec</a:t>
            </a:r>
            <a:r>
              <a:rPr lang="de-DE" sz="2500" kern="1200" baseline="0" dirty="0">
                <a:solidFill>
                  <a:srgbClr val="000000"/>
                </a:solidFill>
                <a:latin typeface="Arial"/>
              </a:rPr>
              <a:t> </a:t>
            </a:r>
            <a:r>
              <a:rPr lang="de-DE" sz="2500" kern="1200" baseline="0" dirty="0" err="1">
                <a:solidFill>
                  <a:srgbClr val="000000"/>
                </a:solidFill>
                <a:latin typeface="Arial"/>
              </a:rPr>
              <a:t>tionse</a:t>
            </a:r>
            <a:r>
              <a:rPr lang="de-DE" sz="2500" kern="1200" baseline="0" dirty="0">
                <a:solidFill>
                  <a:srgbClr val="000000"/>
                </a:solidFill>
                <a:latin typeface="Arial"/>
              </a:rPr>
              <a:t> </a:t>
            </a:r>
            <a:r>
              <a:rPr lang="de-DE" sz="2500" kern="1200" baseline="0" dirty="0" err="1">
                <a:solidFill>
                  <a:srgbClr val="000000"/>
                </a:solidFill>
                <a:latin typeface="Arial"/>
              </a:rPr>
              <a:t>perum</a:t>
            </a:r>
            <a:r>
              <a:rPr lang="de-DE" sz="2500" kern="1200" baseline="0" dirty="0">
                <a:solidFill>
                  <a:srgbClr val="000000"/>
                </a:solidFill>
                <a:latin typeface="Arial"/>
              </a:rPr>
              <a:t> </a:t>
            </a:r>
            <a:r>
              <a:rPr lang="de-DE" sz="2500" kern="1200" baseline="0" dirty="0" err="1">
                <a:solidFill>
                  <a:srgbClr val="000000"/>
                </a:solidFill>
                <a:latin typeface="Arial"/>
              </a:rPr>
              <a:t>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a:t>
            </a:r>
            <a:r>
              <a:rPr lang="de-DE" sz="2500" kern="1200" baseline="0" dirty="0">
                <a:solidFill>
                  <a:srgbClr val="000000"/>
                </a:solidFill>
                <a:latin typeface="Arial"/>
              </a:rPr>
              <a:t> </a:t>
            </a:r>
            <a:r>
              <a:rPr lang="de-DE" sz="2500" kern="1200" baseline="0" dirty="0" err="1">
                <a:solidFill>
                  <a:srgbClr val="000000"/>
                </a:solidFill>
                <a:latin typeface="Arial"/>
              </a:rPr>
              <a:t>etus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exerum</a:t>
            </a:r>
            <a:r>
              <a:rPr lang="de-DE" sz="2500" kern="1200" baseline="0" dirty="0">
                <a:solidFill>
                  <a:srgbClr val="000000"/>
                </a:solidFill>
                <a:latin typeface="Arial"/>
              </a:rPr>
              <a:t> </a:t>
            </a:r>
            <a:r>
              <a:rPr lang="de-DE" sz="2500" kern="1200" baseline="0" dirty="0" err="1">
                <a:solidFill>
                  <a:srgbClr val="000000"/>
                </a:solidFill>
                <a:latin typeface="Arial"/>
              </a:rPr>
              <a:t>il</a:t>
            </a:r>
            <a:r>
              <a:rPr lang="de-DE" sz="2500" kern="1200" baseline="0" dirty="0">
                <a:solidFill>
                  <a:srgbClr val="000000"/>
                </a:solidFill>
                <a:latin typeface="Arial"/>
              </a:rPr>
              <a:t> </a:t>
            </a:r>
            <a:r>
              <a:rPr lang="de-DE" sz="2500" kern="1200" baseline="0" dirty="0" err="1">
                <a:solidFill>
                  <a:srgbClr val="000000"/>
                </a:solidFill>
                <a:latin typeface="Arial"/>
              </a:rPr>
              <a:t>ipsandio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nime</a:t>
            </a:r>
            <a:r>
              <a:rPr lang="de-DE" sz="2500" kern="1200" baseline="0" dirty="0">
                <a:solidFill>
                  <a:srgbClr val="000000"/>
                </a:solidFill>
                <a:latin typeface="Arial"/>
              </a:rPr>
              <a:t> </a:t>
            </a:r>
            <a:r>
              <a:rPr lang="de-DE" sz="2500" kern="1200" baseline="0" dirty="0" err="1">
                <a:solidFill>
                  <a:srgbClr val="000000"/>
                </a:solidFill>
                <a:latin typeface="Arial"/>
              </a:rPr>
              <a:t>pratet</a:t>
            </a:r>
            <a:r>
              <a:rPr lang="de-DE" sz="2500" kern="1200" baseline="0" dirty="0">
                <a:solidFill>
                  <a:srgbClr val="000000"/>
                </a:solidFill>
                <a:latin typeface="Arial"/>
              </a:rPr>
              <a:t> </a:t>
            </a:r>
            <a:r>
              <a:rPr lang="de-DE" sz="2500" kern="1200" baseline="0" dirty="0" err="1">
                <a:solidFill>
                  <a:srgbClr val="000000"/>
                </a:solidFill>
                <a:latin typeface="Arial"/>
              </a:rPr>
              <a:t>officitis</a:t>
            </a:r>
            <a:r>
              <a:rPr lang="de-DE" sz="2500" kern="1200" baseline="0" dirty="0">
                <a:solidFill>
                  <a:srgbClr val="000000"/>
                </a:solidFill>
                <a:latin typeface="Arial"/>
              </a:rPr>
              <a:t> </a:t>
            </a:r>
            <a:r>
              <a:rPr lang="de-DE" sz="2500" kern="1200" baseline="0" dirty="0" err="1">
                <a:solidFill>
                  <a:srgbClr val="000000"/>
                </a:solidFill>
                <a:latin typeface="Arial"/>
              </a:rPr>
              <a:t>doles</a:t>
            </a:r>
            <a:r>
              <a:rPr lang="de-DE" sz="2500" kern="1200" baseline="0" dirty="0">
                <a:solidFill>
                  <a:srgbClr val="000000"/>
                </a:solidFill>
                <a:latin typeface="Arial"/>
              </a:rPr>
              <a:t> </a:t>
            </a:r>
            <a:r>
              <a:rPr lang="de-DE" sz="2500" kern="1200" baseline="0" dirty="0" err="1">
                <a:solidFill>
                  <a:srgbClr val="000000"/>
                </a:solidFill>
                <a:latin typeface="Arial"/>
              </a:rPr>
              <a:t>essi</a:t>
            </a:r>
            <a:r>
              <a:rPr lang="de-DE" sz="2500" kern="1200" baseline="0" dirty="0">
                <a:solidFill>
                  <a:srgbClr val="000000"/>
                </a:solidFill>
                <a:latin typeface="Arial"/>
              </a:rPr>
              <a:t> </a:t>
            </a:r>
            <a:r>
              <a:rPr lang="de-DE" sz="2500" kern="1200" baseline="0" dirty="0" err="1">
                <a:solidFill>
                  <a:srgbClr val="000000"/>
                </a:solidFill>
                <a:latin typeface="Arial"/>
              </a:rPr>
              <a:t>quuntur</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eosaeped</a:t>
            </a:r>
            <a:r>
              <a:rPr lang="de-DE" sz="2500" kern="1200" baseline="0" dirty="0">
                <a:solidFill>
                  <a:srgbClr val="000000"/>
                </a:solidFill>
                <a:latin typeface="Arial"/>
              </a:rPr>
              <a:t> </a:t>
            </a:r>
            <a:r>
              <a:rPr lang="de-DE" sz="2500" kern="1200" baseline="0" dirty="0" err="1">
                <a:solidFill>
                  <a:srgbClr val="000000"/>
                </a:solidFill>
                <a:latin typeface="Arial"/>
              </a:rPr>
              <a:t>eri</a:t>
            </a:r>
            <a:r>
              <a:rPr lang="de-DE" sz="2500" kern="1200" baseline="0" dirty="0">
                <a:solidFill>
                  <a:srgbClr val="000000"/>
                </a:solidFill>
                <a:latin typeface="Arial"/>
              </a:rPr>
              <a:t> </a:t>
            </a:r>
            <a:r>
              <a:rPr lang="de-DE" sz="2500" kern="1200" baseline="0" dirty="0" err="1">
                <a:solidFill>
                  <a:srgbClr val="000000"/>
                </a:solidFill>
                <a:latin typeface="Arial"/>
              </a:rPr>
              <a:t>aperat</a:t>
            </a:r>
            <a:r>
              <a:rPr lang="de-DE" sz="2500" kern="1200" baseline="0" dirty="0">
                <a:solidFill>
                  <a:srgbClr val="000000"/>
                </a:solidFill>
                <a:latin typeface="Arial"/>
              </a:rPr>
              <a:t> </a:t>
            </a:r>
            <a:r>
              <a:rPr lang="de-DE" sz="2500" kern="1200" baseline="0" dirty="0" err="1">
                <a:solidFill>
                  <a:srgbClr val="000000"/>
                </a:solidFill>
                <a:latin typeface="Arial"/>
              </a:rPr>
              <a:t>este</a:t>
            </a:r>
            <a:r>
              <a:rPr lang="de-DE" sz="2500" kern="1200" baseline="0" dirty="0">
                <a:solidFill>
                  <a:srgbClr val="000000"/>
                </a:solidFill>
                <a:latin typeface="Arial"/>
              </a:rPr>
              <a:t> nos </a:t>
            </a:r>
            <a:r>
              <a:rPr lang="de-DE" sz="2500" kern="1200" baseline="0" dirty="0" err="1">
                <a:solidFill>
                  <a:srgbClr val="000000"/>
                </a:solidFill>
                <a:latin typeface="Arial"/>
              </a:rPr>
              <a:t>mosandi</a:t>
            </a:r>
            <a:r>
              <a:rPr lang="de-DE" sz="2500" kern="1200" baseline="0" dirty="0">
                <a:solidFill>
                  <a:srgbClr val="000000"/>
                </a:solidFill>
                <a:latin typeface="Arial"/>
              </a:rPr>
              <a:t> </a:t>
            </a:r>
            <a:r>
              <a:rPr lang="de-DE" sz="2500" kern="1200" baseline="0" dirty="0" err="1">
                <a:solidFill>
                  <a:srgbClr val="000000"/>
                </a:solidFill>
                <a:latin typeface="Arial"/>
              </a:rPr>
              <a:t>tenit</a:t>
            </a:r>
            <a:r>
              <a:rPr lang="de-DE" sz="2500" kern="1200" baseline="0" dirty="0">
                <a:solidFill>
                  <a:srgbClr val="000000"/>
                </a:solidFill>
                <a:latin typeface="Arial"/>
              </a:rPr>
              <a:t>, </a:t>
            </a:r>
            <a:r>
              <a:rPr lang="de-DE" sz="2500" kern="1200" baseline="0" dirty="0" err="1">
                <a:solidFill>
                  <a:srgbClr val="000000"/>
                </a:solidFill>
                <a:latin typeface="Arial"/>
              </a:rPr>
              <a:t>sandanis</a:t>
            </a:r>
            <a:r>
              <a:rPr lang="de-DE" sz="2500" kern="1200" baseline="0" dirty="0">
                <a:solidFill>
                  <a:srgbClr val="000000"/>
                </a:solidFill>
                <a:latin typeface="Arial"/>
              </a:rPr>
              <a:t> </a:t>
            </a:r>
            <a:r>
              <a:rPr lang="de-DE" sz="2500" kern="1200" baseline="0" dirty="0" err="1">
                <a:solidFill>
                  <a:srgbClr val="000000"/>
                </a:solidFill>
                <a:latin typeface="Arial"/>
              </a:rPr>
              <a:t>idellam</a:t>
            </a:r>
            <a:r>
              <a:rPr lang="de-DE" sz="2500" kern="1200" baseline="0" dirty="0">
                <a:solidFill>
                  <a:srgbClr val="000000"/>
                </a:solidFill>
                <a:latin typeface="Arial"/>
              </a:rPr>
              <a:t> </a:t>
            </a:r>
            <a:r>
              <a:rPr lang="de-DE" sz="2500" kern="1200" baseline="0" dirty="0" err="1">
                <a:solidFill>
                  <a:srgbClr val="000000"/>
                </a:solidFill>
                <a:latin typeface="Arial"/>
              </a:rPr>
              <a:t>inctas</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et </a:t>
            </a:r>
            <a:r>
              <a:rPr lang="de-DE" sz="2500" kern="1200" baseline="0" dirty="0" err="1">
                <a:solidFill>
                  <a:srgbClr val="000000"/>
                </a:solidFill>
                <a:latin typeface="Arial"/>
              </a:rPr>
              <a:t>veliquidel</a:t>
            </a:r>
            <a:r>
              <a:rPr lang="de-DE" sz="2500" kern="1200" baseline="0" dirty="0">
                <a:solidFill>
                  <a:srgbClr val="000000"/>
                </a:solidFill>
                <a:latin typeface="Arial"/>
              </a:rPr>
              <a:t> </a:t>
            </a:r>
            <a:r>
              <a:rPr lang="de-DE" sz="2500" kern="1200" baseline="0" dirty="0" err="1">
                <a:solidFill>
                  <a:srgbClr val="000000"/>
                </a:solidFill>
                <a:latin typeface="Arial"/>
              </a:rPr>
              <a:t>event</a:t>
            </a:r>
            <a:r>
              <a:rPr lang="de-DE" sz="2500" kern="1200" baseline="0" dirty="0">
                <a:solidFill>
                  <a:srgbClr val="000000"/>
                </a:solidFill>
                <a:latin typeface="Arial"/>
              </a:rPr>
              <a:t> </a:t>
            </a:r>
            <a:r>
              <a:rPr lang="de-DE" sz="2500" kern="1200" baseline="0" dirty="0" err="1">
                <a:solidFill>
                  <a:srgbClr val="000000"/>
                </a:solidFill>
                <a:latin typeface="Arial"/>
              </a:rPr>
              <a:t>reperum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rerspelic</a:t>
            </a:r>
            <a:r>
              <a:rPr lang="de-DE" sz="2500" kern="1200" baseline="0" dirty="0">
                <a:solidFill>
                  <a:srgbClr val="000000"/>
                </a:solidFill>
                <a:latin typeface="Arial"/>
              </a:rPr>
              <a:t> </a:t>
            </a:r>
            <a:r>
              <a:rPr lang="de-DE" sz="2500" kern="1200" baseline="0" dirty="0" err="1">
                <a:solidFill>
                  <a:srgbClr val="000000"/>
                </a:solidFill>
                <a:latin typeface="Arial"/>
              </a:rPr>
              <a:t>te</a:t>
            </a:r>
            <a:r>
              <a:rPr lang="de-DE" sz="2500" kern="1200" baseline="0" dirty="0">
                <a:solidFill>
                  <a:srgbClr val="000000"/>
                </a:solidFill>
                <a:latin typeface="Arial"/>
              </a:rPr>
              <a:t> nos et </a:t>
            </a:r>
            <a:r>
              <a:rPr lang="de-DE" sz="2500" kern="1200" baseline="0" dirty="0" err="1">
                <a:solidFill>
                  <a:srgbClr val="000000"/>
                </a:solidFill>
                <a:latin typeface="Arial"/>
              </a:rPr>
              <a:t>faceratur</a:t>
            </a:r>
            <a:r>
              <a:rPr lang="de-DE" sz="2500" kern="1200" baseline="0" dirty="0">
                <a:solidFill>
                  <a:srgbClr val="000000"/>
                </a:solidFill>
                <a:latin typeface="Arial"/>
              </a:rPr>
              <a:t> </a:t>
            </a:r>
            <a:r>
              <a:rPr lang="de-DE" sz="2500" kern="1200" baseline="0" dirty="0" err="1">
                <a:solidFill>
                  <a:srgbClr val="000000"/>
                </a:solidFill>
                <a:latin typeface="Arial"/>
              </a:rPr>
              <a:t>aboremque</a:t>
            </a:r>
            <a:r>
              <a:rPr lang="de-DE" sz="2500" kern="1200" baseline="0" dirty="0">
                <a:solidFill>
                  <a:srgbClr val="000000"/>
                </a:solidFill>
                <a:latin typeface="Arial"/>
              </a:rPr>
              <a:t> </a:t>
            </a:r>
            <a:r>
              <a:rPr lang="de-DE" sz="2500" kern="1200" baseline="0" dirty="0" err="1">
                <a:solidFill>
                  <a:srgbClr val="000000"/>
                </a:solidFill>
                <a:latin typeface="Arial"/>
              </a:rPr>
              <a:t>liquis</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a:t>
            </a:r>
            <a:r>
              <a:rPr lang="de-DE" sz="2500" kern="1200" baseline="0" dirty="0" err="1">
                <a:solidFill>
                  <a:srgbClr val="000000"/>
                </a:solidFill>
                <a:latin typeface="Arial"/>
              </a:rPr>
              <a:t>eruptas</a:t>
            </a:r>
            <a:r>
              <a:rPr lang="de-DE" sz="2500" kern="1200" baseline="0" dirty="0">
                <a:solidFill>
                  <a:srgbClr val="000000"/>
                </a:solidFill>
                <a:latin typeface="Arial"/>
              </a:rPr>
              <a:t> </a:t>
            </a:r>
            <a:r>
              <a:rPr lang="de-DE" sz="2500" kern="1200" baseline="0" dirty="0" err="1">
                <a:solidFill>
                  <a:srgbClr val="000000"/>
                </a:solidFill>
                <a:latin typeface="Arial"/>
              </a:rPr>
              <a:t>quiduci</a:t>
            </a:r>
            <a:r>
              <a:rPr lang="de-DE" sz="2500" kern="1200" baseline="0" dirty="0">
                <a:solidFill>
                  <a:srgbClr val="000000"/>
                </a:solidFill>
                <a:latin typeface="Arial"/>
              </a:rPr>
              <a:t> </a:t>
            </a:r>
            <a:r>
              <a:rPr lang="de-DE" sz="2500" kern="1200" baseline="0" dirty="0" err="1">
                <a:solidFill>
                  <a:srgbClr val="000000"/>
                </a:solidFill>
                <a:latin typeface="Arial"/>
              </a:rPr>
              <a:t>liquatur</a:t>
            </a:r>
            <a:r>
              <a:rPr lang="de-DE" sz="2500" kern="1200" baseline="0" dirty="0">
                <a:solidFill>
                  <a:srgbClr val="000000"/>
                </a:solidFill>
                <a:latin typeface="Arial"/>
              </a:rPr>
              <a:t> </a:t>
            </a:r>
            <a:r>
              <a:rPr lang="de-DE" sz="2500" kern="1200" baseline="0" dirty="0" err="1">
                <a:solidFill>
                  <a:srgbClr val="000000"/>
                </a:solidFill>
                <a:latin typeface="Arial"/>
              </a:rPr>
              <a:t>atia</a:t>
            </a:r>
            <a:r>
              <a:rPr lang="de-DE" sz="2500" kern="1200" baseline="0" dirty="0">
                <a:solidFill>
                  <a:srgbClr val="000000"/>
                </a:solidFill>
                <a:latin typeface="Arial"/>
              </a:rPr>
              <a:t> </a:t>
            </a:r>
            <a:r>
              <a:rPr lang="de-DE" sz="2500" kern="1200" baseline="0" dirty="0" err="1">
                <a:solidFill>
                  <a:srgbClr val="000000"/>
                </a:solidFill>
                <a:latin typeface="Arial"/>
              </a:rPr>
              <a:t>volorerro</a:t>
            </a:r>
            <a:r>
              <a:rPr lang="de-DE" sz="2500" kern="1200" baseline="0" dirty="0">
                <a:solidFill>
                  <a:srgbClr val="000000"/>
                </a:solidFill>
                <a:latin typeface="Arial"/>
              </a:rPr>
              <a:t> es </a:t>
            </a:r>
            <a:r>
              <a:rPr lang="de-DE" sz="2500" kern="1200" baseline="0" dirty="0" err="1">
                <a:solidFill>
                  <a:srgbClr val="000000"/>
                </a:solidFill>
                <a:latin typeface="Arial"/>
              </a:rPr>
              <a:t>magnimo</a:t>
            </a:r>
            <a:r>
              <a:rPr lang="de-DE" sz="2500" kern="1200" baseline="0" dirty="0">
                <a:solidFill>
                  <a:srgbClr val="000000"/>
                </a:solidFill>
                <a:latin typeface="Arial"/>
              </a:rPr>
              <a:t> </a:t>
            </a:r>
            <a:r>
              <a:rPr lang="de-DE" sz="2500" kern="1200" baseline="0" dirty="0" err="1">
                <a:solidFill>
                  <a:srgbClr val="000000"/>
                </a:solidFill>
                <a:latin typeface="Arial"/>
              </a:rPr>
              <a:t>luptaqu</a:t>
            </a:r>
            <a:r>
              <a:rPr lang="de-DE" sz="2500" kern="1200" baseline="0" dirty="0">
                <a:solidFill>
                  <a:srgbClr val="000000"/>
                </a:solidFill>
                <a:latin typeface="Arial"/>
              </a:rPr>
              <a:t> </a:t>
            </a:r>
            <a:r>
              <a:rPr lang="de-DE" sz="2500" kern="1200" baseline="0" dirty="0" err="1">
                <a:solidFill>
                  <a:srgbClr val="000000"/>
                </a:solidFill>
                <a:latin typeface="Arial"/>
              </a:rPr>
              <a:t>ibust</a:t>
            </a:r>
            <a:r>
              <a:rPr lang="de-DE" sz="2500" kern="1200" baseline="0" dirty="0">
                <a:solidFill>
                  <a:srgbClr val="000000"/>
                </a:solidFill>
                <a:latin typeface="Arial"/>
              </a:rPr>
              <a:t>, </a:t>
            </a:r>
            <a:r>
              <a:rPr lang="de-DE" sz="2500" kern="1200" baseline="0" dirty="0" err="1">
                <a:solidFill>
                  <a:srgbClr val="000000"/>
                </a:solidFill>
                <a:latin typeface="Arial"/>
              </a:rPr>
              <a:t>acero</a:t>
            </a:r>
            <a:r>
              <a:rPr lang="de-DE" sz="2500" kern="1200" baseline="0" dirty="0">
                <a:solidFill>
                  <a:srgbClr val="000000"/>
                </a:solidFill>
                <a:latin typeface="Arial"/>
              </a:rPr>
              <a:t> </a:t>
            </a:r>
            <a:r>
              <a:rPr lang="de-DE" sz="2500" kern="1200" baseline="0" dirty="0" err="1">
                <a:solidFill>
                  <a:srgbClr val="000000"/>
                </a:solidFill>
                <a:latin typeface="Arial"/>
              </a:rPr>
              <a:t>maximus</a:t>
            </a:r>
            <a:r>
              <a:rPr lang="de-DE" sz="2500" kern="1200" baseline="0" dirty="0">
                <a:solidFill>
                  <a:srgbClr val="000000"/>
                </a:solidFill>
                <a:latin typeface="Arial"/>
              </a:rPr>
              <a:t> </a:t>
            </a:r>
            <a:r>
              <a:rPr lang="de-DE" sz="2500" kern="1200" baseline="0" dirty="0" err="1">
                <a:solidFill>
                  <a:srgbClr val="000000"/>
                </a:solidFill>
                <a:latin typeface="Arial"/>
              </a:rPr>
              <a:t>expero</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cumque</a:t>
            </a:r>
            <a:r>
              <a:rPr lang="de-DE" sz="2500" kern="1200" baseline="0" dirty="0">
                <a:solidFill>
                  <a:srgbClr val="000000"/>
                </a:solidFill>
                <a:latin typeface="Arial"/>
              </a:rPr>
              <a:t> </a:t>
            </a:r>
            <a:r>
              <a:rPr lang="de-DE" sz="2500" kern="1200" baseline="0" dirty="0" err="1">
                <a:solidFill>
                  <a:srgbClr val="000000"/>
                </a:solidFill>
                <a:latin typeface="Arial"/>
              </a:rPr>
              <a:t>pori</a:t>
            </a:r>
            <a:r>
              <a:rPr lang="de-DE" sz="2500" kern="1200" baseline="0" dirty="0">
                <a:solidFill>
                  <a:srgbClr val="000000"/>
                </a:solidFill>
                <a:latin typeface="Arial"/>
              </a:rPr>
              <a:t> </a:t>
            </a:r>
            <a:r>
              <a:rPr lang="de-DE" sz="2500" kern="1200" baseline="0" dirty="0" err="1">
                <a:solidFill>
                  <a:srgbClr val="000000"/>
                </a:solidFill>
                <a:latin typeface="Arial"/>
              </a:rPr>
              <a:t>dolorro</a:t>
            </a:r>
            <a:r>
              <a:rPr lang="de-DE" sz="2500" kern="1200" baseline="0" dirty="0">
                <a:solidFill>
                  <a:srgbClr val="000000"/>
                </a:solidFill>
                <a:latin typeface="Arial"/>
              </a:rPr>
              <a:t> </a:t>
            </a:r>
            <a:r>
              <a:rPr lang="de-DE" sz="2500" kern="1200" baseline="0" dirty="0" err="1">
                <a:solidFill>
                  <a:srgbClr val="000000"/>
                </a:solidFill>
                <a:latin typeface="Arial"/>
              </a:rPr>
              <a:t>dolut</a:t>
            </a:r>
            <a:r>
              <a:rPr lang="de-DE" sz="2500" kern="1200" baseline="0" dirty="0">
                <a:solidFill>
                  <a:srgbClr val="000000"/>
                </a:solidFill>
                <a:latin typeface="Arial"/>
              </a:rPr>
              <a:t> </a:t>
            </a:r>
            <a:r>
              <a:rPr lang="de-DE" sz="2500" kern="1200" baseline="0" dirty="0" err="1">
                <a:solidFill>
                  <a:srgbClr val="000000"/>
                </a:solidFill>
                <a:latin typeface="Arial"/>
              </a:rPr>
              <a: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a:t>
            </a:r>
            <a:r>
              <a:rPr lang="de-DE" sz="2500" kern="1200" baseline="0" dirty="0">
                <a:solidFill>
                  <a:srgbClr val="000000"/>
                </a:solidFill>
                <a:latin typeface="Arial"/>
              </a:rPr>
              <a:t> </a:t>
            </a:r>
            <a:r>
              <a:rPr lang="de-DE" sz="2500" kern="1200" baseline="0" dirty="0" err="1">
                <a:solidFill>
                  <a:srgbClr val="000000"/>
                </a:solidFill>
                <a:latin typeface="Arial"/>
              </a:rPr>
              <a:t>reiuntia</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estinum</a:t>
            </a:r>
            <a:r>
              <a:rPr lang="de-DE" sz="2500" kern="1200" baseline="0" dirty="0">
                <a:solidFill>
                  <a:srgbClr val="000000"/>
                </a:solidFill>
                <a:latin typeface="Arial"/>
              </a:rPr>
              <a:t> </a:t>
            </a:r>
            <a:r>
              <a:rPr lang="de-DE" sz="2500" kern="1200" baseline="0" dirty="0" err="1">
                <a:solidFill>
                  <a:srgbClr val="000000"/>
                </a:solidFill>
                <a:latin typeface="Arial"/>
              </a:rPr>
              <a:t>dolorum</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omnisqui</a:t>
            </a:r>
            <a:r>
              <a:rPr lang="de-DE" sz="2500" kern="1200" baseline="0" dirty="0">
                <a:solidFill>
                  <a:srgbClr val="000000"/>
                </a:solidFill>
                <a:latin typeface="Arial"/>
              </a:rPr>
              <a:t> </a:t>
            </a:r>
            <a:r>
              <a:rPr lang="de-DE" sz="2500" kern="1200" baseline="0" dirty="0" err="1">
                <a:solidFill>
                  <a:srgbClr val="000000"/>
                </a:solidFill>
                <a:latin typeface="Arial"/>
              </a:rPr>
              <a:t>utas</a:t>
            </a:r>
            <a:r>
              <a:rPr lang="de-DE" sz="2500" kern="1200" baseline="0" dirty="0">
                <a:solidFill>
                  <a:srgbClr val="000000"/>
                </a:solidFill>
                <a:latin typeface="Arial"/>
              </a:rPr>
              <a:t> a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inveressus</a:t>
            </a:r>
            <a:r>
              <a:rPr lang="de-DE" sz="2500" kern="1200" baseline="0" dirty="0">
                <a:solidFill>
                  <a:srgbClr val="000000"/>
                </a:solidFill>
                <a:latin typeface="Arial"/>
              </a:rPr>
              <a:t> </a:t>
            </a:r>
            <a:r>
              <a:rPr lang="de-DE" sz="2500" kern="1200" baseline="0" dirty="0" err="1">
                <a:solidFill>
                  <a:srgbClr val="000000"/>
                </a:solidFill>
                <a:latin typeface="Arial"/>
              </a:rPr>
              <a:t>quaspelique</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nos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res</a:t>
            </a:r>
            <a:r>
              <a:rPr lang="de-DE" sz="2500" kern="1200" baseline="0" dirty="0">
                <a:solidFill>
                  <a:srgbClr val="000000"/>
                </a:solidFill>
                <a:latin typeface="Arial"/>
              </a:rPr>
              <a:t> </a:t>
            </a:r>
            <a:r>
              <a:rPr lang="de-DE" sz="2500" kern="1200" baseline="0" dirty="0" err="1">
                <a:solidFill>
                  <a:srgbClr val="000000"/>
                </a:solidFill>
                <a:latin typeface="Arial"/>
              </a:rPr>
              <a:t>essunt</a:t>
            </a:r>
            <a:r>
              <a:rPr lang="de-DE" sz="2500" kern="1200" baseline="0" dirty="0">
                <a:solidFill>
                  <a:srgbClr val="000000"/>
                </a:solidFill>
                <a:latin typeface="Arial"/>
              </a:rPr>
              <a:t> am </a:t>
            </a:r>
            <a:r>
              <a:rPr lang="de-DE" sz="2500" kern="1200" baseline="0" dirty="0" err="1">
                <a:solidFill>
                  <a:srgbClr val="000000"/>
                </a:solidFill>
                <a:latin typeface="Arial"/>
              </a:rPr>
              <a:t>venim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Quistotam</a:t>
            </a:r>
            <a:r>
              <a:rPr lang="de-DE" sz="2500" kern="1200" baseline="0" dirty="0">
                <a:solidFill>
                  <a:srgbClr val="000000"/>
                </a:solidFill>
                <a:latin typeface="Arial"/>
              </a:rPr>
              <a:t> </a:t>
            </a:r>
            <a:r>
              <a:rPr lang="de-DE" sz="2500" kern="1200" baseline="0" dirty="0" err="1">
                <a:solidFill>
                  <a:srgbClr val="000000"/>
                </a:solidFill>
                <a:latin typeface="Arial"/>
              </a:rPr>
              <a:t>repere</a:t>
            </a:r>
            <a:r>
              <a:rPr lang="de-DE" sz="2500" kern="1200" baseline="0" dirty="0">
                <a:solidFill>
                  <a:srgbClr val="000000"/>
                </a:solidFill>
                <a:latin typeface="Arial"/>
              </a:rPr>
              <a:t> cum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odi</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pore</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idis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opta</a:t>
            </a:r>
            <a:r>
              <a:rPr lang="de-DE" sz="2500" kern="1200" baseline="0" dirty="0">
                <a:solidFill>
                  <a:srgbClr val="000000"/>
                </a:solidFill>
                <a:latin typeface="Arial"/>
              </a:rPr>
              <a:t> </a:t>
            </a:r>
            <a:r>
              <a:rPr lang="de-DE" sz="2500" kern="1200" baseline="0" dirty="0" err="1">
                <a:solidFill>
                  <a:srgbClr val="000000"/>
                </a:solidFill>
                <a:latin typeface="Arial"/>
              </a:rPr>
              <a:t>volupietur</a:t>
            </a:r>
            <a:r>
              <a:rPr lang="de-DE" sz="2500" kern="1200" baseline="0" dirty="0">
                <a:solidFill>
                  <a:srgbClr val="000000"/>
                </a:solidFill>
                <a:latin typeface="Arial"/>
              </a:rPr>
              <a:t>, </a:t>
            </a:r>
            <a:r>
              <a:rPr lang="de-DE" sz="2500" kern="1200" baseline="0" dirty="0" err="1">
                <a:solidFill>
                  <a:srgbClr val="000000"/>
                </a:solidFill>
                <a:latin typeface="Arial"/>
              </a:rPr>
              <a:t>torit</a:t>
            </a:r>
            <a:r>
              <a:rPr lang="de-DE" sz="2500" kern="1200" baseline="0" dirty="0">
                <a:solidFill>
                  <a:srgbClr val="000000"/>
                </a:solidFill>
                <a:latin typeface="Arial"/>
              </a:rPr>
              <a:t> </a:t>
            </a:r>
            <a:r>
              <a:rPr lang="de-DE" sz="2500" kern="1200" baseline="0" dirty="0" err="1">
                <a:solidFill>
                  <a:srgbClr val="000000"/>
                </a:solidFill>
                <a:latin typeface="Arial"/>
              </a:rPr>
              <a:t>acculla</a:t>
            </a:r>
            <a:r>
              <a:rPr lang="de-DE" sz="2500" kern="1200" baseline="0" dirty="0">
                <a:solidFill>
                  <a:srgbClr val="000000"/>
                </a:solidFill>
                <a:latin typeface="Arial"/>
              </a:rPr>
              <a:t> </a:t>
            </a:r>
            <a:r>
              <a:rPr lang="de-DE" sz="2500" kern="1200" baseline="0" dirty="0" err="1">
                <a:solidFill>
                  <a:srgbClr val="000000"/>
                </a:solidFill>
                <a:latin typeface="Arial"/>
              </a:rPr>
              <a:t>boriost</a:t>
            </a:r>
            <a:r>
              <a:rPr lang="de-DE" sz="2500" kern="1200" baseline="0" dirty="0">
                <a:solidFill>
                  <a:srgbClr val="000000"/>
                </a:solidFill>
                <a:latin typeface="Arial"/>
              </a:rPr>
              <a:t> </a:t>
            </a:r>
            <a:r>
              <a:rPr lang="de-DE" sz="2500" kern="1200" baseline="0" dirty="0" err="1">
                <a:solidFill>
                  <a:srgbClr val="000000"/>
                </a:solidFill>
                <a:latin typeface="Arial"/>
              </a:rPr>
              <a:t>ibusto</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quassimenia</a:t>
            </a:r>
            <a:r>
              <a:rPr lang="de-DE" sz="2500" kern="1200" baseline="0" dirty="0">
                <a:solidFill>
                  <a:srgbClr val="000000"/>
                </a:solidFill>
                <a:latin typeface="Arial"/>
              </a:rPr>
              <a:t> </a:t>
            </a:r>
            <a:r>
              <a:rPr lang="de-DE" sz="2500" kern="1200" baseline="0" dirty="0" err="1">
                <a:solidFill>
                  <a:srgbClr val="000000"/>
                </a:solidFill>
                <a:latin typeface="Arial"/>
              </a:rPr>
              <a:t>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platur</a:t>
            </a:r>
            <a:r>
              <a:rPr lang="de-DE" sz="2500" kern="1200" baseline="0" dirty="0">
                <a:solidFill>
                  <a:srgbClr val="000000"/>
                </a:solidFill>
                <a:latin typeface="Arial"/>
              </a:rPr>
              <a:t>? Mi,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paris</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vitate</a:t>
            </a:r>
            <a:r>
              <a:rPr lang="de-DE" sz="2500" kern="1200" baseline="0" dirty="0">
                <a:solidFill>
                  <a:srgbClr val="000000"/>
                </a:solidFill>
                <a:latin typeface="Arial"/>
              </a:rPr>
              <a:t> </a:t>
            </a:r>
            <a:r>
              <a:rPr lang="de-DE" sz="2500" kern="1200" baseline="0" dirty="0" err="1">
                <a:solidFill>
                  <a:srgbClr val="000000"/>
                </a:solidFill>
                <a:latin typeface="Arial"/>
              </a:rPr>
              <a:t>eatiis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nis</a:t>
            </a:r>
            <a:r>
              <a:rPr lang="de-DE" sz="2500" kern="1200" baseline="0" dirty="0">
                <a:solidFill>
                  <a:srgbClr val="000000"/>
                </a:solidFill>
                <a:latin typeface="Arial"/>
              </a:rPr>
              <a:t> </a:t>
            </a:r>
            <a:r>
              <a:rPr lang="de-DE" sz="2500" kern="1200" baseline="0" dirty="0" err="1">
                <a:solidFill>
                  <a:srgbClr val="000000"/>
                </a:solidFill>
                <a:latin typeface="Arial"/>
              </a:rPr>
              <a:t>quianih</a:t>
            </a:r>
            <a:r>
              <a:rPr lang="de-DE" sz="2500" kern="1200" baseline="0" dirty="0">
                <a:solidFill>
                  <a:srgbClr val="000000"/>
                </a:solidFill>
                <a:latin typeface="Arial"/>
              </a:rPr>
              <a:t> </a:t>
            </a:r>
            <a:r>
              <a:rPr lang="de-DE" sz="2500" kern="1200" baseline="0" dirty="0" err="1">
                <a:solidFill>
                  <a:srgbClr val="000000"/>
                </a:solidFill>
                <a:latin typeface="Arial"/>
              </a:rPr>
              <a:t>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a:t>
            </a:r>
            <a:r>
              <a:rPr lang="de-DE" sz="2500" kern="1200" baseline="0" dirty="0">
                <a:solidFill>
                  <a:srgbClr val="000000"/>
                </a:solidFill>
                <a:latin typeface="Arial"/>
              </a:rPr>
              <a:t> </a:t>
            </a:r>
            <a:r>
              <a:rPr lang="de-DE" sz="2500" kern="1200" baseline="0" dirty="0" err="1">
                <a:solidFill>
                  <a:srgbClr val="000000"/>
                </a:solidFill>
                <a:latin typeface="Arial"/>
              </a:rPr>
              <a:t>eoste</a:t>
            </a:r>
            <a:r>
              <a:rPr lang="de-DE" sz="2500" kern="1200" baseline="0" dirty="0">
                <a:solidFill>
                  <a:srgbClr val="000000"/>
                </a:solidFill>
                <a:latin typeface="Arial"/>
              </a:rPr>
              <a:t> </a:t>
            </a:r>
            <a:r>
              <a:rPr lang="de-DE" sz="2500" kern="1200" baseline="0" dirty="0" err="1">
                <a:solidFill>
                  <a:srgbClr val="000000"/>
                </a:solidFill>
                <a:latin typeface="Arial"/>
              </a:rPr>
              <a:t>nulparu</a:t>
            </a:r>
            <a:r>
              <a:rPr lang="de-DE" sz="2500" kern="1200" baseline="0" dirty="0">
                <a:solidFill>
                  <a:srgbClr val="000000"/>
                </a:solidFill>
                <a:latin typeface="Arial"/>
              </a:rPr>
              <a:t> </a:t>
            </a:r>
            <a:r>
              <a:rPr lang="de-DE" sz="2500" kern="1200" baseline="0" dirty="0" err="1">
                <a:solidFill>
                  <a:srgbClr val="000000"/>
                </a:solidFill>
                <a:latin typeface="Arial"/>
              </a:rPr>
              <a:t>ptatur</a:t>
            </a:r>
            <a:r>
              <a:rPr lang="de-DE" sz="2500" kern="1200" baseline="0" dirty="0">
                <a:solidFill>
                  <a:srgbClr val="000000"/>
                </a:solidFill>
                <a:latin typeface="Arial"/>
              </a:rPr>
              <a:t>? Qui </a:t>
            </a:r>
            <a:r>
              <a:rPr lang="de-DE" sz="2500" kern="1200" baseline="0" dirty="0" err="1">
                <a:solidFill>
                  <a:srgbClr val="000000"/>
                </a:solidFill>
                <a:latin typeface="Arial"/>
              </a:rPr>
              <a:t>optiur</a:t>
            </a:r>
            <a:r>
              <a:rPr lang="de-DE" sz="2500" kern="1200" baseline="0" dirty="0">
                <a:solidFill>
                  <a:srgbClr val="000000"/>
                </a:solidFill>
                <a:latin typeface="Arial"/>
              </a:rPr>
              <a:t> </a:t>
            </a:r>
            <a:r>
              <a:rPr lang="de-DE" sz="2500" kern="1200" baseline="0" dirty="0" err="1">
                <a:solidFill>
                  <a:srgbClr val="000000"/>
                </a:solidFill>
                <a:latin typeface="Arial"/>
              </a:rPr>
              <a:t>soluptiume</a:t>
            </a:r>
            <a:r>
              <a:rPr lang="de-DE" sz="2500" kern="1200" baseline="0" dirty="0">
                <a:solidFill>
                  <a:srgbClr val="000000"/>
                </a:solidFill>
                <a:latin typeface="Arial"/>
              </a:rPr>
              <a:t> </a:t>
            </a:r>
            <a:r>
              <a:rPr lang="de-DE" sz="2500" kern="1200" baseline="0" dirty="0" err="1">
                <a:solidFill>
                  <a:srgbClr val="000000"/>
                </a:solidFill>
                <a:latin typeface="Arial"/>
              </a:rPr>
              <a:t>estiorepuda</a:t>
            </a:r>
            <a:r>
              <a:rPr lang="de-DE" sz="2500" kern="1200" baseline="0" dirty="0">
                <a:solidFill>
                  <a:srgbClr val="000000"/>
                </a:solidFill>
                <a:latin typeface="Arial"/>
              </a:rPr>
              <a:t> </a:t>
            </a:r>
            <a:r>
              <a:rPr lang="de-DE" sz="2500" kern="1200" baseline="0" dirty="0" err="1">
                <a:solidFill>
                  <a:srgbClr val="000000"/>
                </a:solidFill>
                <a:latin typeface="Arial"/>
              </a:rPr>
              <a:t>voles</a:t>
            </a:r>
            <a:r>
              <a:rPr lang="de-DE" sz="2500" kern="1200" baseline="0" dirty="0">
                <a:solidFill>
                  <a:srgbClr val="000000"/>
                </a:solidFill>
                <a:latin typeface="Arial"/>
              </a:rPr>
              <a:t> se </a:t>
            </a:r>
            <a:r>
              <a:rPr lang="de-DE" sz="2500" kern="1200" baseline="0" dirty="0" err="1">
                <a:solidFill>
                  <a:srgbClr val="000000"/>
                </a:solidFill>
                <a:latin typeface="Arial"/>
              </a:rPr>
              <a:t>voles</a:t>
            </a:r>
            <a:r>
              <a:rPr lang="de-DE" sz="2500" kern="1200" baseline="0" dirty="0">
                <a:solidFill>
                  <a:srgbClr val="000000"/>
                </a:solidFill>
                <a:latin typeface="Arial"/>
              </a:rPr>
              <a:t> </a:t>
            </a:r>
            <a:r>
              <a:rPr lang="de-DE" sz="2500" kern="1200" baseline="0" dirty="0" err="1">
                <a:solidFill>
                  <a:srgbClr val="000000"/>
                </a:solidFill>
                <a:latin typeface="Arial"/>
              </a:rPr>
              <a:t>quiaspe</a:t>
            </a:r>
            <a:r>
              <a:rPr lang="de-DE" sz="2500" kern="1200" baseline="0" dirty="0">
                <a:solidFill>
                  <a:srgbClr val="000000"/>
                </a:solidFill>
                <a:latin typeface="Arial"/>
              </a:rPr>
              <a:t> </a:t>
            </a:r>
            <a:r>
              <a:rPr lang="de-DE" sz="2500" kern="1200" baseline="0" dirty="0" err="1">
                <a:solidFill>
                  <a:srgbClr val="000000"/>
                </a:solidFill>
                <a:latin typeface="Arial"/>
              </a:rPr>
              <a:t>provid</a:t>
            </a:r>
            <a:r>
              <a:rPr lang="de-DE" sz="2500" kern="1200" baseline="0" dirty="0">
                <a:solidFill>
                  <a:srgbClr val="000000"/>
                </a:solidFill>
                <a:latin typeface="Arial"/>
              </a:rPr>
              <a:t> </a:t>
            </a:r>
            <a:r>
              <a:rPr lang="de-DE" sz="2500" kern="1200" baseline="0" dirty="0" err="1">
                <a:solidFill>
                  <a:srgbClr val="000000"/>
                </a:solidFill>
                <a:latin typeface="Arial"/>
              </a:rPr>
              <a:t>ullenda</a:t>
            </a:r>
            <a:r>
              <a:rPr lang="de-DE" sz="2500" kern="1200" baseline="0" dirty="0">
                <a:solidFill>
                  <a:srgbClr val="000000"/>
                </a:solidFill>
                <a:latin typeface="Arial"/>
              </a:rPr>
              <a:t> si </a:t>
            </a:r>
            <a:r>
              <a:rPr lang="de-DE" sz="2500" kern="1200" baseline="0" dirty="0" err="1">
                <a:solidFill>
                  <a:srgbClr val="000000"/>
                </a:solidFill>
                <a:latin typeface="Arial"/>
              </a:rPr>
              <a:t>neceate</a:t>
            </a:r>
            <a:r>
              <a:rPr lang="de-DE" sz="2500" kern="1200" baseline="0" dirty="0">
                <a:solidFill>
                  <a:srgbClr val="000000"/>
                </a:solidFill>
                <a:latin typeface="Arial"/>
              </a:rPr>
              <a:t> </a:t>
            </a:r>
            <a:r>
              <a:rPr lang="de-DE" sz="2500" kern="1200" baseline="0" dirty="0" err="1">
                <a:solidFill>
                  <a:srgbClr val="000000"/>
                </a:solidFill>
                <a:latin typeface="Arial"/>
              </a:rPr>
              <a:t>pedit</a:t>
            </a:r>
            <a:r>
              <a:rPr lang="de-DE" sz="2500" kern="1200" baseline="0" dirty="0">
                <a:solidFill>
                  <a:srgbClr val="000000"/>
                </a:solidFill>
                <a:latin typeface="Arial"/>
              </a:rPr>
              <a:t> </a:t>
            </a:r>
            <a:r>
              <a:rPr lang="de-DE" sz="2500" kern="1200" baseline="0" dirty="0" err="1">
                <a:solidFill>
                  <a:srgbClr val="000000"/>
                </a:solidFill>
                <a:latin typeface="Arial"/>
              </a:rPr>
              <a:t>eicient</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a:t>
            </a:r>
            <a:r>
              <a:rPr lang="de-DE" sz="2500" kern="1200" baseline="0" dirty="0" err="1">
                <a:solidFill>
                  <a:srgbClr val="000000"/>
                </a:solidFill>
                <a:latin typeface="Arial"/>
              </a:rPr>
              <a:t>adi</a:t>
            </a:r>
            <a:r>
              <a:rPr lang="de-DE" sz="2500" kern="1200" baseline="0" dirty="0">
                <a:solidFill>
                  <a:srgbClr val="000000"/>
                </a:solidFill>
                <a:latin typeface="Arial"/>
              </a:rPr>
              <a:t> </a:t>
            </a:r>
            <a:r>
              <a:rPr lang="de-DE" sz="2500" kern="1200" baseline="0" dirty="0" err="1">
                <a:solidFill>
                  <a:srgbClr val="000000"/>
                </a:solidFill>
                <a:latin typeface="Arial"/>
              </a:rPr>
              <a:t>sectem</a:t>
            </a:r>
            <a:r>
              <a:rPr lang="de-DE" sz="2500" kern="1200" baseline="0" dirty="0">
                <a:solidFill>
                  <a:srgbClr val="000000"/>
                </a:solidFill>
                <a:latin typeface="Arial"/>
              </a:rPr>
              <a:t> </a:t>
            </a:r>
            <a:r>
              <a:rPr lang="de-DE" sz="2500" kern="1200" baseline="0" dirty="0" err="1">
                <a:solidFill>
                  <a:srgbClr val="000000"/>
                </a:solidFill>
                <a:latin typeface="Arial"/>
              </a:rPr>
              <a:t>doluptate</a:t>
            </a:r>
            <a:r>
              <a:rPr lang="de-DE" sz="2500" kern="1200" baseline="0" dirty="0">
                <a:solidFill>
                  <a:srgbClr val="000000"/>
                </a:solidFill>
                <a:latin typeface="Arial"/>
              </a:rPr>
              <a:t> </a:t>
            </a:r>
            <a:r>
              <a:rPr lang="de-DE" sz="2500" kern="1200" baseline="0" dirty="0" err="1">
                <a:solidFill>
                  <a:srgbClr val="000000"/>
                </a:solidFill>
                <a:latin typeface="Arial"/>
              </a:rPr>
              <a:t>volest</a:t>
            </a:r>
            <a:r>
              <a:rPr lang="de-DE" sz="2500" kern="1200" baseline="0" dirty="0">
                <a:solidFill>
                  <a:srgbClr val="000000"/>
                </a:solidFill>
                <a:latin typeface="Arial"/>
              </a:rPr>
              <a:t>, </a:t>
            </a:r>
            <a:r>
              <a:rPr lang="de-DE" sz="2500" kern="1200" baseline="0" dirty="0" err="1">
                <a:solidFill>
                  <a:srgbClr val="000000"/>
                </a:solidFill>
                <a:latin typeface="Arial"/>
              </a:rPr>
              <a:t>volora</a:t>
            </a:r>
            <a:r>
              <a:rPr lang="de-DE" sz="2500" kern="1200" baseline="0" dirty="0">
                <a:solidFill>
                  <a:srgbClr val="000000"/>
                </a:solidFill>
                <a:latin typeface="Arial"/>
              </a:rPr>
              <a:t> </a:t>
            </a:r>
            <a:r>
              <a:rPr lang="de-DE" sz="2500" kern="1200" baseline="0" dirty="0" err="1">
                <a:solidFill>
                  <a:srgbClr val="000000"/>
                </a:solidFill>
                <a:latin typeface="Arial"/>
              </a:rPr>
              <a:t>eatam</a:t>
            </a:r>
            <a:r>
              <a:rPr lang="de-DE" sz="2500" kern="1200" baseline="0" dirty="0">
                <a:solidFill>
                  <a:srgbClr val="000000"/>
                </a:solidFill>
                <a:latin typeface="Arial"/>
              </a:rPr>
              <a:t> in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atet</a:t>
            </a:r>
            <a:r>
              <a:rPr lang="de-DE" sz="2500" kern="1200" baseline="0" dirty="0">
                <a:solidFill>
                  <a:srgbClr val="000000"/>
                </a:solidFill>
                <a:latin typeface="Arial"/>
              </a:rPr>
              <a:t> </a:t>
            </a:r>
            <a:r>
              <a:rPr lang="de-DE" sz="2500" kern="1200" baseline="0" dirty="0" err="1">
                <a:solidFill>
                  <a:srgbClr val="000000"/>
                </a:solidFill>
                <a:latin typeface="Arial"/>
              </a:rPr>
              <a:t>viducidis</a:t>
            </a:r>
            <a:r>
              <a:rPr lang="de-DE" sz="2500" kern="1200" baseline="0" dirty="0">
                <a:solidFill>
                  <a:srgbClr val="000000"/>
                </a:solidFill>
                <a:latin typeface="Arial"/>
              </a:rPr>
              <a:t> </a:t>
            </a:r>
            <a:r>
              <a:rPr lang="de-DE" sz="2500" kern="1200" baseline="0" dirty="0" err="1">
                <a:solidFill>
                  <a:srgbClr val="000000"/>
                </a:solidFill>
                <a:latin typeface="Arial"/>
              </a:rPr>
              <a:t>eaquae</a:t>
            </a:r>
            <a:r>
              <a:rPr lang="de-DE" sz="2500" kern="1200" baseline="0" dirty="0">
                <a:solidFill>
                  <a:srgbClr val="000000"/>
                </a:solidFill>
                <a:latin typeface="Arial"/>
              </a:rPr>
              <a:t>. </a:t>
            </a:r>
            <a:r>
              <a:rPr lang="de-DE" sz="2500" kern="1200" baseline="0" dirty="0" err="1">
                <a:solidFill>
                  <a:srgbClr val="000000"/>
                </a:solidFill>
                <a:latin typeface="Arial"/>
              </a:rPr>
              <a:t>Em</a:t>
            </a:r>
            <a:r>
              <a:rPr lang="de-DE" sz="2500" kern="1200" baseline="0" dirty="0">
                <a:solidFill>
                  <a:srgbClr val="000000"/>
                </a:solidFill>
                <a:latin typeface="Arial"/>
              </a:rPr>
              <a:t> </a:t>
            </a:r>
            <a:r>
              <a:rPr lang="de-DE" sz="2500" kern="1200" baseline="0" dirty="0" err="1">
                <a:solidFill>
                  <a:srgbClr val="000000"/>
                </a:solidFill>
                <a:latin typeface="Arial"/>
              </a:rPr>
              <a:t>deles</a:t>
            </a:r>
            <a:r>
              <a:rPr lang="de-DE" sz="2500" kern="1200" baseline="0" dirty="0">
                <a:solidFill>
                  <a:srgbClr val="000000"/>
                </a:solidFill>
                <a:latin typeface="Arial"/>
              </a:rPr>
              <a:t> </a:t>
            </a:r>
            <a:r>
              <a:rPr lang="de-DE" sz="2500" kern="1200" baseline="0" dirty="0" err="1">
                <a:solidFill>
                  <a:srgbClr val="000000"/>
                </a:solidFill>
                <a:latin typeface="Arial"/>
              </a:rPr>
              <a:t>doluptus</a:t>
            </a:r>
            <a:r>
              <a:rPr lang="de-DE" sz="2500" kern="1200" baseline="0" dirty="0">
                <a:solidFill>
                  <a:srgbClr val="000000"/>
                </a:solidFill>
                <a:latin typeface="Arial"/>
              </a:rPr>
              <a:t> </a:t>
            </a:r>
            <a:r>
              <a:rPr lang="de-DE" sz="2500" kern="1200" baseline="0" dirty="0" err="1">
                <a:solidFill>
                  <a:srgbClr val="000000"/>
                </a:solidFill>
                <a:latin typeface="Arial"/>
              </a:rPr>
              <a:t>estotatur</a:t>
            </a:r>
            <a:r>
              <a:rPr lang="de-DE" sz="2500" kern="1200" baseline="0" dirty="0">
                <a:solidFill>
                  <a:srgbClr val="000000"/>
                </a:solidFill>
                <a:latin typeface="Arial"/>
              </a:rPr>
              <a:t>? </a:t>
            </a:r>
            <a:r>
              <a:rPr lang="de-DE" sz="2500" kern="1200" baseline="0" dirty="0" err="1">
                <a:solidFill>
                  <a:srgbClr val="000000"/>
                </a:solidFill>
                <a:latin typeface="Arial"/>
              </a:rPr>
              <a:t>Igendella</a:t>
            </a:r>
            <a:r>
              <a:rPr lang="de-DE" sz="2500" kern="1200" baseline="0" dirty="0">
                <a:solidFill>
                  <a:srgbClr val="000000"/>
                </a:solidFill>
                <a:latin typeface="Arial"/>
              </a:rPr>
              <a:t> </a:t>
            </a:r>
            <a:r>
              <a:rPr lang="de-DE" sz="2500" kern="1200" baseline="0" dirty="0" err="1">
                <a:solidFill>
                  <a:srgbClr val="000000"/>
                </a:solidFill>
                <a:latin typeface="Arial"/>
              </a:rPr>
              <a:t>preped</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fugiasp</a:t>
            </a:r>
            <a:r>
              <a:rPr lang="de-DE" sz="2500" kern="1200" baseline="0" dirty="0">
                <a:solidFill>
                  <a:srgbClr val="000000"/>
                </a:solidFill>
                <a:latin typeface="Arial"/>
              </a:rPr>
              <a:t> </a:t>
            </a:r>
            <a:r>
              <a:rPr lang="de-DE" sz="2500" kern="1200" baseline="0" dirty="0" err="1">
                <a:solidFill>
                  <a:srgbClr val="000000"/>
                </a:solidFill>
                <a:latin typeface="Arial"/>
              </a:rPr>
              <a:t>eraerum</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autaspe</a:t>
            </a:r>
            <a:r>
              <a:rPr lang="de-DE" sz="2500" kern="1200" baseline="0" dirty="0">
                <a:solidFill>
                  <a:srgbClr val="000000"/>
                </a:solidFill>
                <a:latin typeface="Arial"/>
              </a:rPr>
              <a:t> </a:t>
            </a:r>
            <a:r>
              <a:rPr lang="de-DE" sz="2500" kern="1200" baseline="0" dirty="0" err="1">
                <a:solidFill>
                  <a:srgbClr val="000000"/>
                </a:solidFill>
                <a:latin typeface="Arial"/>
              </a:rPr>
              <a:t>molupta</a:t>
            </a:r>
            <a:r>
              <a:rPr lang="de-DE" sz="2500" kern="1200" baseline="0" dirty="0">
                <a:solidFill>
                  <a:srgbClr val="000000"/>
                </a:solidFill>
                <a:latin typeface="Arial"/>
              </a:rPr>
              <a:t> </a:t>
            </a:r>
            <a:r>
              <a:rPr lang="de-DE" sz="2500" kern="1200" baseline="0" dirty="0" err="1">
                <a:solidFill>
                  <a:srgbClr val="000000"/>
                </a:solidFill>
                <a:latin typeface="Arial"/>
              </a:rPr>
              <a:t>tiatiate</a:t>
            </a:r>
            <a:r>
              <a:rPr lang="de-DE" sz="2500" kern="1200" baseline="0" dirty="0">
                <a:solidFill>
                  <a:srgbClr val="000000"/>
                </a:solidFill>
                <a:latin typeface="Arial"/>
              </a:rPr>
              <a:t> </a:t>
            </a:r>
            <a:r>
              <a:rPr lang="de-DE" sz="2500" kern="1200" baseline="0" dirty="0" err="1">
                <a:solidFill>
                  <a:srgbClr val="000000"/>
                </a:solidFill>
                <a:latin typeface="Arial"/>
              </a:rPr>
              <a:t>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a:t>
            </a:r>
            <a:r>
              <a:rPr lang="de-DE" sz="2500" kern="1200" baseline="0" dirty="0">
                <a:solidFill>
                  <a:srgbClr val="000000"/>
                </a:solidFill>
                <a:latin typeface="Arial"/>
              </a:rPr>
              <a:t> </a:t>
            </a:r>
            <a:r>
              <a:rPr lang="de-DE" sz="2500" kern="1200" baseline="0" dirty="0" err="1">
                <a:solidFill>
                  <a:srgbClr val="000000"/>
                </a:solidFill>
                <a:latin typeface="Arial"/>
              </a:rPr>
              <a:t>voloratusci</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mos</a:t>
            </a:r>
            <a:r>
              <a:rPr lang="de-DE" sz="2500" kern="1200" baseline="0" dirty="0">
                <a:solidFill>
                  <a:srgbClr val="000000"/>
                </a:solidFill>
                <a:latin typeface="Arial"/>
              </a:rPr>
              <a:t> </a:t>
            </a:r>
            <a:r>
              <a:rPr lang="de-DE" sz="2500" kern="1200" baseline="0" dirty="0" err="1">
                <a:solidFill>
                  <a:srgbClr val="000000"/>
                </a:solidFill>
                <a:latin typeface="Arial"/>
              </a:rPr>
              <a:t>ipidella</a:t>
            </a:r>
            <a:r>
              <a:rPr lang="de-DE" sz="2500" kern="1200" baseline="0" dirty="0">
                <a:solidFill>
                  <a:srgbClr val="000000"/>
                </a:solidFill>
                <a:latin typeface="Arial"/>
              </a:rPr>
              <a:t> </a:t>
            </a:r>
            <a:r>
              <a:rPr lang="de-DE" sz="2500" kern="1200" baseline="0" dirty="0" err="1">
                <a:solidFill>
                  <a:srgbClr val="000000"/>
                </a:solidFill>
                <a:latin typeface="Arial"/>
              </a:rPr>
              <a:t>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a:t>
            </a:r>
            <a:r>
              <a:rPr lang="de-DE" sz="2500" kern="1200" baseline="0" dirty="0">
                <a:solidFill>
                  <a:srgbClr val="000000"/>
                </a:solidFill>
                <a:latin typeface="Arial"/>
              </a:rPr>
              <a:t> </a:t>
            </a:r>
            <a:r>
              <a:rPr lang="de-DE" sz="2500" kern="1200" baseline="0" dirty="0" err="1">
                <a:solidFill>
                  <a:srgbClr val="000000"/>
                </a:solidFill>
                <a:latin typeface="Arial"/>
              </a:rPr>
              <a:t>pe</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quas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nimusda</a:t>
            </a:r>
            <a:r>
              <a:rPr lang="de-DE" sz="2500" kern="1200" baseline="0" dirty="0">
                <a:solidFill>
                  <a:srgbClr val="000000"/>
                </a:solidFill>
                <a:latin typeface="Arial"/>
              </a:rPr>
              <a:t> </a:t>
            </a:r>
            <a:r>
              <a:rPr lang="de-DE" sz="2500" kern="1200" baseline="0" dirty="0" err="1">
                <a:solidFill>
                  <a:srgbClr val="000000"/>
                </a:solidFill>
                <a:latin typeface="Arial"/>
              </a:rPr>
              <a:t>ndebitas</a:t>
            </a:r>
            <a:r>
              <a:rPr lang="de-DE" sz="2500" kern="1200" baseline="0" dirty="0">
                <a:solidFill>
                  <a:srgbClr val="000000"/>
                </a:solidFill>
                <a:latin typeface="Arial"/>
              </a:rPr>
              <a:t> </a:t>
            </a:r>
            <a:r>
              <a:rPr lang="de-DE" sz="2500" kern="1200" baseline="0" dirty="0" err="1">
                <a:solidFill>
                  <a:srgbClr val="000000"/>
                </a:solidFill>
                <a:latin typeface="Arial"/>
              </a:rPr>
              <a:t>rehentio</a:t>
            </a:r>
            <a:r>
              <a:rPr lang="de-DE" sz="2500" kern="1200" baseline="0" dirty="0">
                <a:solidFill>
                  <a:srgbClr val="000000"/>
                </a:solidFill>
                <a:latin typeface="Arial"/>
              </a:rPr>
              <a:t> </a:t>
            </a:r>
            <a:r>
              <a:rPr lang="de-DE" sz="2500" kern="1200" baseline="0" dirty="0" err="1">
                <a:solidFill>
                  <a:srgbClr val="000000"/>
                </a:solidFill>
                <a:latin typeface="Arial"/>
              </a:rPr>
              <a:t>quiaspero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a:t>
            </a:r>
            <a:r>
              <a:rPr lang="de-DE" sz="2500" kern="1200" baseline="0" dirty="0" err="1">
                <a:solidFill>
                  <a:srgbClr val="000000"/>
                </a:solidFill>
                <a:latin typeface="Arial"/>
              </a:rPr>
              <a:t>magnimp</a:t>
            </a:r>
            <a:r>
              <a:rPr lang="de-DE" sz="2500" kern="1200" baseline="0" dirty="0">
                <a:solidFill>
                  <a:srgbClr val="000000"/>
                </a:solidFill>
                <a:latin typeface="Arial"/>
              </a:rPr>
              <a:t> </a:t>
            </a:r>
            <a:r>
              <a:rPr lang="de-DE" sz="2500" kern="1200" baseline="0" dirty="0" err="1">
                <a:solidFill>
                  <a:srgbClr val="000000"/>
                </a:solidFill>
                <a:latin typeface="Arial"/>
              </a:rPr>
              <a:t>orrorum</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voloratur</a:t>
            </a:r>
            <a:r>
              <a:rPr lang="de-DE" sz="2500" kern="1200" baseline="0" dirty="0">
                <a:solidFill>
                  <a:srgbClr val="000000"/>
                </a:solidFill>
                <a:latin typeface="Arial"/>
              </a:rPr>
              <a:t>, </a:t>
            </a:r>
            <a:r>
              <a:rPr lang="de-DE" sz="2500" kern="1200" baseline="0" dirty="0" err="1">
                <a:solidFill>
                  <a:srgbClr val="000000"/>
                </a:solidFill>
                <a:latin typeface="Arial"/>
              </a:rPr>
              <a:t>sundam</a:t>
            </a:r>
            <a:r>
              <a:rPr lang="de-DE" sz="2500" kern="1200" baseline="0" dirty="0">
                <a:solidFill>
                  <a:srgbClr val="000000"/>
                </a:solidFill>
                <a:latin typeface="Arial"/>
              </a:rPr>
              <a:t> </a:t>
            </a:r>
            <a:r>
              <a:rPr lang="de-DE" sz="2500" kern="1200" baseline="0" dirty="0" err="1">
                <a:solidFill>
                  <a:srgbClr val="000000"/>
                </a:solidFill>
                <a:latin typeface="Arial"/>
              </a:rPr>
              <a:t>eat</a:t>
            </a:r>
            <a:r>
              <a:rPr lang="de-DE" sz="2500" kern="1200" baseline="0" dirty="0">
                <a:solidFill>
                  <a:srgbClr val="000000"/>
                </a:solidFill>
                <a:latin typeface="Arial"/>
              </a:rPr>
              <a:t> </a:t>
            </a:r>
            <a:r>
              <a:rPr lang="de-DE" sz="2500" kern="1200" baseline="0" dirty="0" err="1">
                <a:solidFill>
                  <a:srgbClr val="000000"/>
                </a:solidFill>
                <a:latin typeface="Arial"/>
              </a:rPr>
              <a:t>litatin</a:t>
            </a:r>
            <a:r>
              <a:rPr lang="de-DE" sz="2500" kern="1200" baseline="0" dirty="0">
                <a:solidFill>
                  <a:srgbClr val="000000"/>
                </a:solidFill>
                <a:latin typeface="Arial"/>
              </a:rPr>
              <a:t> </a:t>
            </a:r>
            <a:r>
              <a:rPr lang="de-DE" sz="2500" kern="1200" baseline="0" dirty="0" err="1">
                <a:solidFill>
                  <a:srgbClr val="000000"/>
                </a:solidFill>
                <a:latin typeface="Arial"/>
              </a:rPr>
              <a:t>experia</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offici</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a:t>
            </a:r>
            <a:r>
              <a:rPr lang="de-DE" sz="2500" kern="1200" baseline="0" dirty="0">
                <a:solidFill>
                  <a:srgbClr val="000000"/>
                </a:solidFill>
                <a:latin typeface="Arial"/>
              </a:rPr>
              <a:t> </a:t>
            </a:r>
            <a:r>
              <a:rPr lang="de-DE" sz="2500" kern="1200" baseline="0" dirty="0" err="1">
                <a:solidFill>
                  <a:srgbClr val="000000"/>
                </a:solidFill>
                <a:latin typeface="Arial"/>
              </a:rPr>
              <a:t>volorem</a:t>
            </a:r>
            <a:r>
              <a:rPr lang="de-DE" sz="2500" kern="1200" baseline="0" dirty="0">
                <a:solidFill>
                  <a:srgbClr val="000000"/>
                </a:solidFill>
                <a:latin typeface="Arial"/>
              </a:rPr>
              <a:t> </a:t>
            </a:r>
            <a:r>
              <a:rPr lang="de-DE" sz="2500" kern="1200" baseline="0" dirty="0" err="1">
                <a:solidFill>
                  <a:srgbClr val="000000"/>
                </a:solidFill>
                <a:latin typeface="Arial"/>
              </a:rPr>
              <a:t>ratemporesti</a:t>
            </a:r>
            <a:r>
              <a:rPr lang="de-DE" sz="2500" kern="1200" baseline="0" dirty="0">
                <a:solidFill>
                  <a:srgbClr val="000000"/>
                </a:solidFill>
                <a:latin typeface="Arial"/>
              </a:rPr>
              <a:t> </a:t>
            </a:r>
            <a:r>
              <a:rPr lang="de-DE" sz="2500" kern="1200" baseline="0" dirty="0" err="1">
                <a:solidFill>
                  <a:srgbClr val="000000"/>
                </a:solidFill>
                <a:latin typeface="Arial"/>
              </a:rPr>
              <a:t>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p:txBody>
      </p:sp>
      <p:sp>
        <p:nvSpPr>
          <p:cNvPr id="13" name="Bildplatzhalter 12"/>
          <p:cNvSpPr>
            <a:spLocks noGrp="1"/>
          </p:cNvSpPr>
          <p:nvPr>
            <p:ph type="pic" sz="quarter" idx="16"/>
          </p:nvPr>
        </p:nvSpPr>
        <p:spPr>
          <a:xfrm>
            <a:off x="9666958" y="20684603"/>
            <a:ext cx="7380000" cy="6120000"/>
          </a:xfrm>
          <a:prstGeom prst="rect">
            <a:avLst/>
          </a:prstGeom>
        </p:spPr>
        <p:txBody>
          <a:bodyPr bIns="46800" anchor="t" anchorCtr="0"/>
          <a:lstStyle/>
          <a:p>
            <a:r>
              <a:rPr lang="de-DE"/>
              <a:t>Bild durch Klicken auf Symbol hinzufügen</a:t>
            </a:r>
            <a:endParaRPr lang="de-DE" dirty="0"/>
          </a:p>
        </p:txBody>
      </p:sp>
      <p:sp>
        <p:nvSpPr>
          <p:cNvPr id="19" name="Textplatzhalter 18"/>
          <p:cNvSpPr>
            <a:spLocks noGrp="1"/>
          </p:cNvSpPr>
          <p:nvPr>
            <p:ph type="body" sz="quarter" idx="17" hasCustomPrompt="1"/>
          </p:nvPr>
        </p:nvSpPr>
        <p:spPr>
          <a:xfrm>
            <a:off x="9666958" y="26805283"/>
            <a:ext cx="73800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2" name="Bildplatzhalter 12"/>
          <p:cNvSpPr>
            <a:spLocks noGrp="1"/>
          </p:cNvSpPr>
          <p:nvPr>
            <p:ph type="pic" sz="quarter" idx="18"/>
          </p:nvPr>
        </p:nvSpPr>
        <p:spPr>
          <a:xfrm>
            <a:off x="25761566" y="9091315"/>
            <a:ext cx="7380000" cy="9360360"/>
          </a:xfrm>
          <a:prstGeom prst="rect">
            <a:avLst/>
          </a:prstGeom>
        </p:spPr>
        <p:txBody>
          <a:bodyPr bIns="46800" anchor="t" anchorCtr="0"/>
          <a:lstStyle/>
          <a:p>
            <a:r>
              <a:rPr lang="de-DE"/>
              <a:t>Bild durch Klicken auf Symbol hinzufügen</a:t>
            </a:r>
            <a:endParaRPr lang="de-DE" dirty="0"/>
          </a:p>
        </p:txBody>
      </p:sp>
      <p:sp>
        <p:nvSpPr>
          <p:cNvPr id="14" name="Textplatzhalter 18"/>
          <p:cNvSpPr>
            <a:spLocks noGrp="1"/>
          </p:cNvSpPr>
          <p:nvPr>
            <p:ph type="body" sz="quarter" idx="19" hasCustomPrompt="1"/>
          </p:nvPr>
        </p:nvSpPr>
        <p:spPr>
          <a:xfrm>
            <a:off x="25761566" y="18452355"/>
            <a:ext cx="73800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5" name="Titel 10"/>
          <p:cNvSpPr>
            <a:spLocks noGrp="1"/>
          </p:cNvSpPr>
          <p:nvPr>
            <p:ph type="title" hasCustomPrompt="1"/>
          </p:nvPr>
        </p:nvSpPr>
        <p:spPr>
          <a:xfrm>
            <a:off x="1656000" y="4950000"/>
            <a:ext cx="39492000" cy="810948"/>
          </a:xfrm>
          <a:prstGeom prst="rect">
            <a:avLst/>
          </a:prstGeom>
        </p:spPr>
        <p:txBody>
          <a:bodyPr lIns="0" tIns="0" rIns="0" bIns="0" anchor="ctr" anchorCtr="0"/>
          <a:lstStyle>
            <a:lvl1pPr>
              <a:defRPr/>
            </a:lvl1pPr>
          </a:lstStyle>
          <a:p>
            <a:r>
              <a:rPr lang="de-DE" dirty="0"/>
              <a:t>Überschrift 1</a:t>
            </a:r>
          </a:p>
        </p:txBody>
      </p:sp>
      <p:sp>
        <p:nvSpPr>
          <p:cNvPr id="16" name="Textplatzhalter 16"/>
          <p:cNvSpPr>
            <a:spLocks noGrp="1"/>
          </p:cNvSpPr>
          <p:nvPr>
            <p:ph type="body" sz="quarter" idx="14" hasCustomPrompt="1"/>
          </p:nvPr>
        </p:nvSpPr>
        <p:spPr>
          <a:xfrm>
            <a:off x="1656000" y="8172000"/>
            <a:ext cx="39492000" cy="508672"/>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7" name="Textplatzhalter 9"/>
          <p:cNvSpPr>
            <a:spLocks noGrp="1"/>
          </p:cNvSpPr>
          <p:nvPr>
            <p:ph type="body" sz="quarter" idx="15" hasCustomPrompt="1"/>
          </p:nvPr>
        </p:nvSpPr>
        <p:spPr>
          <a:xfrm>
            <a:off x="1655999" y="6804000"/>
            <a:ext cx="39492000" cy="595131"/>
          </a:xfrm>
          <a:prstGeom prst="rect">
            <a:avLst/>
          </a:prstGeom>
        </p:spPr>
        <p:txBody>
          <a:bodyPr lIns="0" tIns="0" rIns="0" bIns="0" anchor="ctr" anchorCtr="0"/>
          <a:lstStyle>
            <a:lvl1pPr>
              <a:buNone/>
              <a:defRPr sz="6700" baseline="0"/>
            </a:lvl1pPr>
          </a:lstStyle>
          <a:p>
            <a:pPr lvl="0"/>
            <a:r>
              <a:rPr lang="de-DE" dirty="0"/>
              <a:t>Überschrift 2</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EXTBOXEN 5 Spalten">
    <p:spTree>
      <p:nvGrpSpPr>
        <p:cNvPr id="1" name=""/>
        <p:cNvGrpSpPr/>
        <p:nvPr/>
      </p:nvGrpSpPr>
      <p:grpSpPr>
        <a:xfrm>
          <a:off x="0" y="0"/>
          <a:ext cx="0" cy="0"/>
          <a:chOff x="0" y="0"/>
          <a:chExt cx="0" cy="0"/>
        </a:xfrm>
      </p:grpSpPr>
      <p:sp>
        <p:nvSpPr>
          <p:cNvPr id="21" name="Textplatzhalter 16"/>
          <p:cNvSpPr>
            <a:spLocks noGrp="1"/>
          </p:cNvSpPr>
          <p:nvPr>
            <p:ph type="body" sz="quarter" idx="22" hasCustomPrompt="1"/>
          </p:nvPr>
        </p:nvSpPr>
        <p:spPr>
          <a:xfrm>
            <a:off x="17745238" y="8784000"/>
            <a:ext cx="7308000" cy="18426761"/>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rtl="0"/>
            <a:r>
              <a:rPr lang="de-DE" sz="2500" kern="1200" baseline="0" dirty="0">
                <a:solidFill>
                  <a:srgbClr val="000000"/>
                </a:solidFill>
                <a:latin typeface="Arial"/>
              </a:rPr>
              <a:t>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a:t>
            </a:r>
            <a:r>
              <a:rPr lang="de-DE" sz="2500" kern="1200" baseline="0" dirty="0">
                <a:solidFill>
                  <a:srgbClr val="000000"/>
                </a:solidFill>
                <a:latin typeface="Arial"/>
              </a:rPr>
              <a:t> </a:t>
            </a:r>
            <a:r>
              <a:rPr lang="de-DE" sz="2500" kern="1200" baseline="0" dirty="0" err="1">
                <a:solidFill>
                  <a:srgbClr val="000000"/>
                </a:solidFill>
                <a:latin typeface="Arial"/>
              </a:rPr>
              <a:t>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a:t>
            </a:r>
            <a:r>
              <a:rPr lang="de-DE" sz="2500" kern="1200" baseline="0" dirty="0">
                <a:solidFill>
                  <a:srgbClr val="000000"/>
                </a:solidFill>
                <a:latin typeface="Arial"/>
              </a:rPr>
              <a:t> </a:t>
            </a:r>
            <a:r>
              <a:rPr lang="de-DE" sz="2500" kern="1200" baseline="0" dirty="0" err="1">
                <a:solidFill>
                  <a:srgbClr val="000000"/>
                </a:solidFill>
                <a:latin typeface="Arial"/>
              </a:rPr>
              <a:t>umquod</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a:t>
            </a:r>
            <a:r>
              <a:rPr lang="de-DE" sz="2500" kern="1200" baseline="0" dirty="0">
                <a:solidFill>
                  <a:srgbClr val="000000"/>
                </a:solidFill>
                <a:latin typeface="Arial"/>
              </a:rPr>
              <a:t> </a:t>
            </a:r>
            <a:r>
              <a:rPr lang="de-DE" sz="2500" kern="1200" baseline="0" dirty="0" err="1">
                <a:solidFill>
                  <a:srgbClr val="000000"/>
                </a:solidFill>
                <a:latin typeface="Arial"/>
              </a:rPr>
              <a:t>volum</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a:t>
            </a:r>
            <a:r>
              <a:rPr lang="de-DE" sz="2500" kern="1200" baseline="0" dirty="0">
                <a:solidFill>
                  <a:srgbClr val="000000"/>
                </a:solidFill>
                <a:latin typeface="Arial"/>
              </a:rPr>
              <a:t> </a:t>
            </a:r>
            <a:r>
              <a:rPr lang="de-DE" sz="2500" kern="1200" baseline="0" dirty="0" err="1">
                <a:solidFill>
                  <a:srgbClr val="000000"/>
                </a:solidFill>
                <a:latin typeface="Arial"/>
              </a:rPr>
              <a:t>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elitatur</a:t>
            </a:r>
            <a:r>
              <a:rPr lang="de-DE" sz="2500" kern="1200" baseline="0" dirty="0">
                <a:solidFill>
                  <a:srgbClr val="000000"/>
                </a:solidFill>
                <a:latin typeface="Arial"/>
              </a:rPr>
              <a:t>, ex </a:t>
            </a:r>
            <a:r>
              <a:rPr lang="de-DE" sz="2500" kern="1200" baseline="0" dirty="0" err="1">
                <a:solidFill>
                  <a:srgbClr val="000000"/>
                </a:solidFill>
                <a:latin typeface="Arial"/>
              </a:rPr>
              <a:t>experep</a:t>
            </a:r>
            <a:r>
              <a:rPr lang="de-DE" sz="2500" kern="1200" baseline="0" dirty="0">
                <a:solidFill>
                  <a:srgbClr val="000000"/>
                </a:solidFill>
                <a:latin typeface="Arial"/>
              </a:rPr>
              <a:t> </a:t>
            </a:r>
            <a:r>
              <a:rPr lang="de-DE" sz="2500" kern="1200" baseline="0" dirty="0" err="1">
                <a:solidFill>
                  <a:srgbClr val="000000"/>
                </a:solidFill>
                <a:latin typeface="Arial"/>
              </a:rPr>
              <a:t>elibus</a:t>
            </a:r>
            <a:r>
              <a:rPr lang="de-DE" sz="2500" kern="1200" baseline="0" dirty="0">
                <a:solidFill>
                  <a:srgbClr val="000000"/>
                </a:solidFill>
                <a:latin typeface="Arial"/>
              </a:rPr>
              <a:t>, </a:t>
            </a:r>
            <a:r>
              <a:rPr lang="de-DE" sz="2500" kern="1200" baseline="0" dirty="0" err="1">
                <a:solidFill>
                  <a:srgbClr val="000000"/>
                </a:solidFill>
                <a:latin typeface="Arial"/>
              </a:rPr>
              <a:t>officius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inciam</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tureictest</a:t>
            </a:r>
            <a:r>
              <a:rPr lang="de-DE" sz="2500" kern="1200" baseline="0" dirty="0">
                <a:solidFill>
                  <a:srgbClr val="000000"/>
                </a:solidFill>
                <a:latin typeface="Arial"/>
              </a:rPr>
              <a:t> </a:t>
            </a:r>
            <a:r>
              <a:rPr lang="de-DE" sz="2500" kern="1200" baseline="0" dirty="0" err="1">
                <a:solidFill>
                  <a:srgbClr val="000000"/>
                </a:solidFill>
                <a:latin typeface="Arial"/>
              </a:rPr>
              <a:t>vererenienda</a:t>
            </a:r>
            <a:r>
              <a:rPr lang="de-DE" sz="2500" kern="1200" baseline="0" dirty="0">
                <a:solidFill>
                  <a:srgbClr val="000000"/>
                </a:solidFill>
                <a:latin typeface="Arial"/>
              </a:rPr>
              <a:t> pro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ullande</a:t>
            </a:r>
            <a:r>
              <a:rPr lang="de-DE" sz="2500" kern="1200" baseline="0" dirty="0">
                <a:solidFill>
                  <a:srgbClr val="000000"/>
                </a:solidFill>
                <a:latin typeface="Arial"/>
              </a:rPr>
              <a:t> </a:t>
            </a:r>
            <a:r>
              <a:rPr lang="de-DE" sz="2500" kern="1200" baseline="0" dirty="0" err="1">
                <a:solidFill>
                  <a:srgbClr val="000000"/>
                </a:solidFill>
                <a:latin typeface="Arial"/>
              </a:rPr>
              <a:t>eaqui</a:t>
            </a:r>
            <a:r>
              <a:rPr lang="de-DE" sz="2500" kern="1200" baseline="0" dirty="0">
                <a:solidFill>
                  <a:srgbClr val="000000"/>
                </a:solidFill>
                <a:latin typeface="Arial"/>
              </a:rPr>
              <a:t> </a:t>
            </a:r>
            <a:r>
              <a:rPr lang="de-DE" sz="2500" kern="1200" baseline="0" dirty="0" err="1">
                <a:solidFill>
                  <a:srgbClr val="000000"/>
                </a:solidFill>
                <a:latin typeface="Arial"/>
              </a:rPr>
              <a:t>toritionsed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voloriorem</a:t>
            </a:r>
            <a:r>
              <a:rPr lang="de-DE" sz="2500" kern="1200" baseline="0" dirty="0">
                <a:solidFill>
                  <a:srgbClr val="000000"/>
                </a:solidFill>
                <a:latin typeface="Arial"/>
              </a:rPr>
              <a:t> </a:t>
            </a:r>
            <a:r>
              <a:rPr lang="de-DE" sz="2500" kern="1200" baseline="0" dirty="0" err="1">
                <a:solidFill>
                  <a:srgbClr val="000000"/>
                </a:solidFill>
                <a:latin typeface="Arial"/>
              </a:rPr>
              <a:t>harum</a:t>
            </a:r>
            <a:r>
              <a:rPr lang="de-DE" sz="2500" kern="1200" baseline="0" dirty="0">
                <a:solidFill>
                  <a:srgbClr val="000000"/>
                </a:solidFill>
                <a:latin typeface="Arial"/>
              </a:rPr>
              <a:t> am </a:t>
            </a:r>
            <a:r>
              <a:rPr lang="de-DE" sz="2500" kern="1200" baseline="0" dirty="0" err="1">
                <a:solidFill>
                  <a:srgbClr val="000000"/>
                </a:solidFill>
                <a:latin typeface="Arial"/>
              </a:rPr>
              <a:t>sitiossiti</a:t>
            </a:r>
            <a:r>
              <a:rPr lang="de-DE" sz="2500" kern="1200" baseline="0" dirty="0">
                <a:solidFill>
                  <a:srgbClr val="000000"/>
                </a:solidFill>
                <a:latin typeface="Arial"/>
              </a:rPr>
              <a:t> </a:t>
            </a:r>
            <a:r>
              <a:rPr lang="de-DE" sz="2500" kern="1200" baseline="0" dirty="0" err="1">
                <a:solidFill>
                  <a:srgbClr val="000000"/>
                </a:solidFill>
                <a:latin typeface="Arial"/>
              </a:rPr>
              <a:t>ilit</a:t>
            </a:r>
            <a:r>
              <a:rPr lang="de-DE" sz="2500" kern="1200" baseline="0" dirty="0">
                <a:solidFill>
                  <a:srgbClr val="000000"/>
                </a:solidFill>
                <a:latin typeface="Arial"/>
              </a:rPr>
              <a:t> </a:t>
            </a:r>
            <a:r>
              <a:rPr lang="de-DE" sz="2500" kern="1200" baseline="0" dirty="0" err="1">
                <a:solidFill>
                  <a:srgbClr val="000000"/>
                </a:solidFill>
                <a:latin typeface="Arial"/>
              </a:rPr>
              <a:t>mollorum</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eatias</a:t>
            </a:r>
            <a:r>
              <a:rPr lang="de-DE" sz="2500" kern="1200" baseline="0" dirty="0">
                <a:solidFill>
                  <a:srgbClr val="000000"/>
                </a:solidFill>
                <a:latin typeface="Arial"/>
              </a:rPr>
              <a:t> </a:t>
            </a:r>
            <a:r>
              <a:rPr lang="de-DE" sz="2500" kern="1200" baseline="0" dirty="0" err="1">
                <a:solidFill>
                  <a:srgbClr val="000000"/>
                </a:solidFill>
                <a:latin typeface="Arial"/>
              </a:rPr>
              <a:t>sim</a:t>
            </a:r>
            <a:r>
              <a:rPr lang="de-DE" sz="2500" kern="1200" baseline="0" dirty="0">
                <a:solidFill>
                  <a:srgbClr val="000000"/>
                </a:solidFill>
                <a:latin typeface="Arial"/>
              </a:rPr>
              <a: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mint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plitasped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volesti</a:t>
            </a:r>
            <a:r>
              <a:rPr lang="de-DE" sz="2500" kern="1200" baseline="0" dirty="0">
                <a:solidFill>
                  <a:srgbClr val="000000"/>
                </a:solidFill>
                <a:latin typeface="Arial"/>
              </a:rPr>
              <a:t> </a:t>
            </a:r>
            <a:r>
              <a:rPr lang="de-DE" sz="2500" kern="1200" baseline="0" dirty="0" err="1">
                <a:solidFill>
                  <a:srgbClr val="000000"/>
                </a:solidFill>
                <a:latin typeface="Arial"/>
              </a:rPr>
              <a:t>quamusa</a:t>
            </a:r>
            <a:r>
              <a:rPr lang="de-DE" sz="2500" kern="1200" baseline="0" dirty="0">
                <a:solidFill>
                  <a:srgbClr val="000000"/>
                </a:solidFill>
                <a:latin typeface="Arial"/>
              </a:rPr>
              <a:t> </a:t>
            </a:r>
            <a:r>
              <a:rPr lang="de-DE" sz="2500" kern="1200" baseline="0" dirty="0" err="1">
                <a:solidFill>
                  <a:srgbClr val="000000"/>
                </a:solidFill>
                <a:latin typeface="Arial"/>
              </a:rPr>
              <a:t>verionseque</a:t>
            </a:r>
            <a:r>
              <a:rPr lang="de-DE" sz="2500" kern="1200" baseline="0" dirty="0">
                <a:solidFill>
                  <a:srgbClr val="000000"/>
                </a:solidFill>
                <a:latin typeface="Arial"/>
              </a:rPr>
              <a:t> </a:t>
            </a:r>
            <a:r>
              <a:rPr lang="de-DE" sz="2500" kern="1200" baseline="0" dirty="0" err="1">
                <a:solidFill>
                  <a:srgbClr val="000000"/>
                </a:solidFill>
                <a:latin typeface="Arial"/>
              </a:rPr>
              <a:t>senim</a:t>
            </a:r>
            <a:r>
              <a:rPr lang="de-DE" sz="2500" kern="1200" baseline="0" dirty="0">
                <a:solidFill>
                  <a:srgbClr val="000000"/>
                </a:solidFill>
                <a:latin typeface="Arial"/>
              </a:rPr>
              <a:t> et </a:t>
            </a:r>
            <a:r>
              <a:rPr lang="de-DE" sz="2500" kern="1200" baseline="0" dirty="0" err="1">
                <a:solidFill>
                  <a:srgbClr val="000000"/>
                </a:solidFill>
                <a:latin typeface="Arial"/>
              </a:rPr>
              <a:t>excea</a:t>
            </a:r>
            <a:r>
              <a:rPr lang="de-DE" sz="2500" kern="1200" baseline="0" dirty="0">
                <a:solidFill>
                  <a:srgbClr val="000000"/>
                </a:solidFill>
                <a:latin typeface="Arial"/>
              </a:rPr>
              <a:t> </a:t>
            </a:r>
            <a:r>
              <a:rPr lang="de-DE" sz="2500" kern="1200" baseline="0" dirty="0" err="1">
                <a:solidFill>
                  <a:srgbClr val="000000"/>
                </a:solidFill>
                <a:latin typeface="Arial"/>
              </a:rPr>
              <a:t>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quunt</a:t>
            </a:r>
            <a:r>
              <a:rPr lang="de-DE" sz="2500" kern="1200" baseline="0" dirty="0">
                <a:solidFill>
                  <a:srgbClr val="000000"/>
                </a:solidFill>
                <a:latin typeface="Arial"/>
              </a:rPr>
              <a:t> ex </a:t>
            </a:r>
            <a:r>
              <a:rPr lang="de-DE" sz="2500" kern="1200" baseline="0" dirty="0" err="1">
                <a:solidFill>
                  <a:srgbClr val="000000"/>
                </a:solidFill>
                <a:latin typeface="Arial"/>
              </a:rPr>
              <a:t>exped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doloresed</a:t>
            </a:r>
            <a:r>
              <a:rPr lang="de-DE" sz="2500" kern="1200" baseline="0" dirty="0">
                <a:solidFill>
                  <a:srgbClr val="000000"/>
                </a:solidFill>
                <a:latin typeface="Arial"/>
              </a:rPr>
              <a:t> </a:t>
            </a:r>
            <a:r>
              <a:rPr lang="de-DE" sz="2500" kern="1200" baseline="0" dirty="0" err="1">
                <a:solidFill>
                  <a:srgbClr val="000000"/>
                </a:solidFill>
                <a:latin typeface="Arial"/>
              </a:rPr>
              <a:t>quam</a:t>
            </a:r>
            <a:r>
              <a:rPr lang="de-DE" sz="2500" kern="1200" baseline="0" dirty="0">
                <a:solidFill>
                  <a:srgbClr val="000000"/>
                </a:solidFill>
                <a:latin typeface="Arial"/>
              </a:rPr>
              <a:t> </a:t>
            </a:r>
            <a:r>
              <a:rPr lang="de-DE" sz="2500" kern="1200" baseline="0" dirty="0" err="1">
                <a:solidFill>
                  <a:srgbClr val="000000"/>
                </a:solidFill>
                <a:latin typeface="Arial"/>
              </a:rPr>
              <a:t>fugiamus</a:t>
            </a:r>
            <a:r>
              <a:rPr lang="de-DE" sz="2500" kern="1200" baseline="0" dirty="0">
                <a:solidFill>
                  <a:srgbClr val="000000"/>
                </a:solidFill>
                <a:latin typeface="Arial"/>
              </a:rPr>
              <a:t> </a:t>
            </a:r>
            <a:r>
              <a:rPr lang="de-DE" sz="2500" kern="1200" baseline="0" dirty="0" err="1">
                <a:solidFill>
                  <a:srgbClr val="000000"/>
                </a:solidFill>
                <a:latin typeface="Arial"/>
              </a:rPr>
              <a:t>reperem</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ipsam</a:t>
            </a:r>
            <a:r>
              <a:rPr lang="de-DE" sz="2500" kern="1200" baseline="0" dirty="0">
                <a:solidFill>
                  <a:srgbClr val="000000"/>
                </a:solidFill>
                <a:latin typeface="Arial"/>
              </a:rPr>
              <a:t> </a:t>
            </a:r>
            <a:r>
              <a:rPr lang="de-DE" sz="2500" kern="1200" baseline="0" dirty="0" err="1">
                <a:solidFill>
                  <a:srgbClr val="000000"/>
                </a:solidFill>
                <a:latin typeface="Arial"/>
              </a:rPr>
              <a:t>audi</a:t>
            </a:r>
            <a:r>
              <a:rPr lang="de-DE" sz="2500" kern="1200" baseline="0" dirty="0">
                <a:solidFill>
                  <a:srgbClr val="000000"/>
                </a:solidFill>
                <a:latin typeface="Arial"/>
              </a:rPr>
              <a:t> </a:t>
            </a:r>
            <a:r>
              <a:rPr lang="de-DE" sz="2500" kern="1200" baseline="0" dirty="0" err="1">
                <a:solidFill>
                  <a:srgbClr val="000000"/>
                </a:solidFill>
                <a:latin typeface="Arial"/>
              </a:rPr>
              <a:t>apicili</a:t>
            </a:r>
            <a:r>
              <a:rPr lang="de-DE" sz="2500" kern="1200" baseline="0" dirty="0">
                <a:solidFill>
                  <a:srgbClr val="000000"/>
                </a:solidFill>
                <a:latin typeface="Arial"/>
              </a:rPr>
              <a:t> </a:t>
            </a:r>
            <a:r>
              <a:rPr lang="de-DE" sz="2500" kern="1200" baseline="0" dirty="0" err="1">
                <a:solidFill>
                  <a:srgbClr val="000000"/>
                </a:solidFill>
                <a:latin typeface="Arial"/>
              </a:rPr>
              <a:t>busam</a:t>
            </a:r>
            <a:r>
              <a:rPr lang="de-DE" sz="2500" kern="1200" baseline="0" dirty="0">
                <a:solidFill>
                  <a:srgbClr val="000000"/>
                </a:solidFill>
                <a:latin typeface="Arial"/>
              </a:rPr>
              <a:t>, </a:t>
            </a:r>
            <a:r>
              <a:rPr lang="de-DE" sz="2500" kern="1200" baseline="0" dirty="0" err="1">
                <a:solidFill>
                  <a:srgbClr val="000000"/>
                </a:solidFill>
                <a:latin typeface="Arial"/>
              </a:rPr>
              <a:t>eostionsedi</a:t>
            </a:r>
            <a:r>
              <a:rPr lang="de-DE" sz="2500" kern="1200" baseline="0" dirty="0">
                <a:solidFill>
                  <a:srgbClr val="000000"/>
                </a:solidFill>
                <a:latin typeface="Arial"/>
              </a:rPr>
              <a:t> </a:t>
            </a:r>
            <a:r>
              <a:rPr lang="de-DE" sz="2500" kern="1200" baseline="0" dirty="0" err="1">
                <a:solidFill>
                  <a:srgbClr val="000000"/>
                </a:solidFill>
                <a:latin typeface="Arial"/>
              </a:rPr>
              <a:t>doluptiur</a:t>
            </a:r>
            <a:r>
              <a:rPr lang="de-DE" sz="2500" kern="1200" baseline="0" dirty="0">
                <a:solidFill>
                  <a:srgbClr val="000000"/>
                </a:solidFill>
                <a:latin typeface="Arial"/>
              </a:rPr>
              <a:t> </a:t>
            </a:r>
            <a:r>
              <a:rPr lang="de-DE" sz="2500" kern="1200" baseline="0" dirty="0" err="1">
                <a:solidFill>
                  <a:srgbClr val="000000"/>
                </a:solidFill>
                <a:latin typeface="Arial"/>
              </a:rPr>
              <a:t>restestia</a:t>
            </a:r>
            <a:r>
              <a:rPr lang="de-DE" sz="2500" kern="1200" baseline="0" dirty="0">
                <a:solidFill>
                  <a:srgbClr val="000000"/>
                </a:solidFill>
                <a:latin typeface="Arial"/>
              </a:rPr>
              <a:t> </a:t>
            </a:r>
            <a:r>
              <a:rPr lang="de-DE" sz="2500" kern="1200" baseline="0" dirty="0" err="1">
                <a:solidFill>
                  <a:srgbClr val="000000"/>
                </a:solidFill>
                <a:latin typeface="Arial"/>
              </a:rPr>
              <a:t>volent</a:t>
            </a:r>
            <a:r>
              <a:rPr lang="de-DE" sz="2500" kern="1200" baseline="0" dirty="0">
                <a:solidFill>
                  <a:srgbClr val="000000"/>
                </a:solidFill>
                <a:latin typeface="Arial"/>
              </a:rPr>
              <a:t> </a:t>
            </a:r>
            <a:r>
              <a:rPr lang="de-DE" sz="2500" kern="1200" baseline="0" dirty="0" err="1">
                <a:solidFill>
                  <a:srgbClr val="000000"/>
                </a:solidFill>
                <a:latin typeface="Arial"/>
              </a:rPr>
              <a:t>pra</a:t>
            </a:r>
            <a:r>
              <a:rPr lang="de-DE" sz="2500" kern="1200" baseline="0" dirty="0">
                <a:solidFill>
                  <a:srgbClr val="000000"/>
                </a:solidFill>
                <a:latin typeface="Arial"/>
              </a:rPr>
              <a:t> </a:t>
            </a:r>
            <a:r>
              <a:rPr lang="de-DE" sz="2500" kern="1200" baseline="0" dirty="0" err="1">
                <a:solidFill>
                  <a:srgbClr val="000000"/>
                </a:solidFill>
                <a:latin typeface="Arial"/>
              </a:rPr>
              <a:t>denda</a:t>
            </a:r>
            <a:r>
              <a:rPr lang="de-DE" sz="2500" kern="1200" baseline="0" dirty="0">
                <a:solidFill>
                  <a:srgbClr val="000000"/>
                </a:solidFill>
                <a:latin typeface="Arial"/>
              </a:rPr>
              <a:t> </a:t>
            </a:r>
            <a:r>
              <a:rPr lang="de-DE" sz="2500" kern="1200" baseline="0" dirty="0" err="1">
                <a:solidFill>
                  <a:srgbClr val="000000"/>
                </a:solidFill>
                <a:latin typeface="Arial"/>
              </a:rPr>
              <a:t>iur</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a:t>
            </a:r>
            <a:r>
              <a:rPr lang="de-DE" sz="2500" kern="1200" baseline="0" dirty="0" err="1">
                <a:solidFill>
                  <a:srgbClr val="000000"/>
                </a:solidFill>
                <a:latin typeface="Arial"/>
              </a:rPr>
              <a:t>verspel</a:t>
            </a:r>
            <a:r>
              <a:rPr lang="de-DE" sz="2500" kern="1200" baseline="0" dirty="0">
                <a:solidFill>
                  <a:srgbClr val="000000"/>
                </a:solidFill>
                <a:latin typeface="Arial"/>
              </a:rPr>
              <a:t> </a:t>
            </a:r>
            <a:r>
              <a:rPr lang="de-DE" sz="2500" kern="1200" baseline="0" dirty="0" err="1">
                <a:solidFill>
                  <a:srgbClr val="000000"/>
                </a:solidFill>
                <a:latin typeface="Arial"/>
              </a:rPr>
              <a:t>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a:t>
            </a:r>
            <a:r>
              <a:rPr lang="de-DE" sz="2500" kern="1200" baseline="0" dirty="0">
                <a:solidFill>
                  <a:srgbClr val="000000"/>
                </a:solidFill>
                <a:latin typeface="Arial"/>
              </a:rPr>
              <a:t> </a:t>
            </a:r>
            <a:r>
              <a:rPr lang="de-DE" sz="2500" kern="1200" baseline="0" dirty="0" err="1">
                <a:solidFill>
                  <a:srgbClr val="000000"/>
                </a:solidFill>
                <a:latin typeface="Arial"/>
              </a:rPr>
              <a:t>rovitat</a:t>
            </a:r>
            <a:r>
              <a:rPr lang="de-DE" sz="2500" kern="1200" baseline="0" dirty="0">
                <a:solidFill>
                  <a:srgbClr val="000000"/>
                </a:solidFill>
                <a:latin typeface="Arial"/>
              </a:rPr>
              <a:t> </a:t>
            </a:r>
            <a:r>
              <a:rPr lang="de-DE" sz="2500" kern="1200" baseline="0" dirty="0" err="1">
                <a:solidFill>
                  <a:srgbClr val="000000"/>
                </a:solidFill>
                <a:latin typeface="Arial"/>
              </a:rPr>
              <a:t>isquidi</a:t>
            </a:r>
            <a:r>
              <a:rPr lang="de-DE" sz="2500" kern="1200" baseline="0" dirty="0">
                <a:solidFill>
                  <a:srgbClr val="000000"/>
                </a:solidFill>
                <a:latin typeface="Arial"/>
              </a:rPr>
              <a:t> </a:t>
            </a:r>
            <a:r>
              <a:rPr lang="de-DE" sz="2500" kern="1200" baseline="0" dirty="0" err="1">
                <a:solidFill>
                  <a:srgbClr val="000000"/>
                </a:solidFill>
                <a:latin typeface="Arial"/>
              </a:rPr>
              <a:t>gendus</a:t>
            </a:r>
            <a:r>
              <a:rPr lang="de-DE" sz="2500" kern="1200" baseline="0" dirty="0">
                <a:solidFill>
                  <a:srgbClr val="000000"/>
                </a:solidFill>
                <a:latin typeface="Arial"/>
              </a:rPr>
              <a:t> </a:t>
            </a:r>
            <a:r>
              <a:rPr lang="de-DE" sz="2500" kern="1200" baseline="0" dirty="0" err="1">
                <a:solidFill>
                  <a:srgbClr val="000000"/>
                </a:solidFill>
                <a:latin typeface="Arial"/>
              </a:rPr>
              <a:t>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a:t>
            </a:r>
            <a:r>
              <a:rPr lang="de-DE" sz="2500" kern="1200" baseline="0" dirty="0">
                <a:solidFill>
                  <a:srgbClr val="000000"/>
                </a:solidFill>
                <a:latin typeface="Arial"/>
              </a:rPr>
              <a:t> </a:t>
            </a:r>
            <a:r>
              <a:rPr lang="de-DE" sz="2500" kern="1200" baseline="0" dirty="0" err="1">
                <a:solidFill>
                  <a:srgbClr val="000000"/>
                </a:solidFill>
                <a:latin typeface="Arial"/>
              </a:rPr>
              <a:t>molore</a:t>
            </a:r>
            <a:r>
              <a:rPr lang="de-DE" sz="2500" kern="1200" baseline="0" dirty="0">
                <a:solidFill>
                  <a:srgbClr val="000000"/>
                </a:solidFill>
                <a:latin typeface="Arial"/>
              </a:rPr>
              <a:t> </a:t>
            </a:r>
            <a:r>
              <a:rPr lang="de-DE" sz="2500" kern="1200" baseline="0" dirty="0" err="1">
                <a:solidFill>
                  <a:srgbClr val="000000"/>
                </a:solidFill>
                <a:latin typeface="Arial"/>
              </a:rPr>
              <a:t>cuptatur</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t>
            </a:r>
            <a:r>
              <a:rPr lang="de-DE" sz="2500" kern="1200" baseline="0" dirty="0">
                <a:solidFill>
                  <a:srgbClr val="000000"/>
                </a:solidFill>
                <a:latin typeface="Arial"/>
              </a:rPr>
              <a:t> </a:t>
            </a:r>
            <a:r>
              <a:rPr lang="de-DE" sz="2500" kern="1200" baseline="0" dirty="0" err="1">
                <a:solidFill>
                  <a:srgbClr val="000000"/>
                </a:solidFill>
                <a:latin typeface="Arial"/>
              </a:rPr>
              <a:t>accus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p>
          <a:p>
            <a:pPr rtl="0"/>
            <a:r>
              <a:rPr lang="de-DE" sz="2500" kern="1200" baseline="0" dirty="0" err="1">
                <a:solidFill>
                  <a:srgbClr val="000000"/>
                </a:solidFill>
                <a:latin typeface="Arial"/>
              </a:rPr>
              <a:t>omnient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laccum</a:t>
            </a:r>
            <a:r>
              <a:rPr lang="de-DE" sz="2500" kern="1200" baseline="0" dirty="0">
                <a:solidFill>
                  <a:srgbClr val="000000"/>
                </a:solidFill>
                <a:latin typeface="Arial"/>
              </a:rPr>
              <a:t> </a:t>
            </a:r>
            <a:r>
              <a:rPr lang="de-DE" sz="2500" kern="1200" baseline="0" dirty="0" err="1">
                <a:solidFill>
                  <a:srgbClr val="000000"/>
                </a:solidFill>
                <a:latin typeface="Arial"/>
              </a:rPr>
              <a:t>ernation</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a:t>
            </a:r>
            <a:r>
              <a:rPr lang="de-DE" sz="2500" kern="1200" baseline="0" dirty="0" err="1">
                <a:solidFill>
                  <a:srgbClr val="000000"/>
                </a:solidFill>
                <a:latin typeface="Arial"/>
              </a:rPr>
              <a:t>explictur</a:t>
            </a:r>
            <a:r>
              <a:rPr lang="de-DE" sz="2500" kern="1200" baseline="0" dirty="0">
                <a:solidFill>
                  <a:srgbClr val="000000"/>
                </a:solidFill>
                <a:latin typeface="Arial"/>
              </a:rPr>
              <a:t>? </a:t>
            </a:r>
            <a:r>
              <a:rPr lang="de-DE" sz="2500" kern="1200" baseline="0" dirty="0" err="1">
                <a:solidFill>
                  <a:srgbClr val="000000"/>
                </a:solidFill>
                <a:latin typeface="Arial"/>
              </a:rPr>
              <a:t>Abori</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molut</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eaquis</a:t>
            </a:r>
            <a:r>
              <a:rPr lang="de-DE" sz="2500" kern="1200" baseline="0" dirty="0">
                <a:solidFill>
                  <a:srgbClr val="000000"/>
                </a:solidFill>
                <a:latin typeface="Arial"/>
              </a:rPr>
              <a:t> </a:t>
            </a:r>
            <a:r>
              <a:rPr lang="de-DE" sz="2500" kern="1200" baseline="0" dirty="0" err="1">
                <a:solidFill>
                  <a:srgbClr val="000000"/>
                </a:solidFill>
                <a:latin typeface="Arial"/>
              </a:rPr>
              <a:t>venis</a:t>
            </a:r>
            <a:r>
              <a:rPr lang="de-DE" sz="2500" kern="1200" baseline="0" dirty="0">
                <a:solidFill>
                  <a:srgbClr val="000000"/>
                </a:solidFill>
                <a:latin typeface="Arial"/>
              </a:rPr>
              <a:t> </a:t>
            </a:r>
            <a:r>
              <a:rPr lang="de-DE" sz="2500" kern="1200" baseline="0" dirty="0" err="1">
                <a:solidFill>
                  <a:srgbClr val="000000"/>
                </a:solidFill>
                <a:latin typeface="Arial"/>
              </a:rPr>
              <a:t>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a:t>
            </a:r>
            <a:r>
              <a:rPr lang="de-DE" sz="2500" kern="1200" baseline="0" dirty="0">
                <a:solidFill>
                  <a:srgbClr val="000000"/>
                </a:solidFill>
                <a:latin typeface="Arial"/>
              </a:rPr>
              <a:t> </a:t>
            </a:r>
            <a:r>
              <a:rPr lang="de-DE" sz="2500" kern="1200" baseline="0" dirty="0" err="1">
                <a:solidFill>
                  <a:srgbClr val="000000"/>
                </a:solidFill>
                <a:latin typeface="Arial"/>
              </a:rPr>
              <a:t>harchillis</a:t>
            </a:r>
            <a:r>
              <a:rPr lang="de-DE" sz="2500" kern="1200" baseline="0" dirty="0">
                <a:solidFill>
                  <a:srgbClr val="000000"/>
                </a:solidFill>
                <a:latin typeface="Arial"/>
              </a:rPr>
              <a:t> </a:t>
            </a:r>
            <a:r>
              <a:rPr lang="de-DE" sz="2500" kern="1200" baseline="0" dirty="0" err="1">
                <a:solidFill>
                  <a:srgbClr val="000000"/>
                </a:solidFill>
                <a:latin typeface="Arial"/>
              </a:rPr>
              <a:t>cullate</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aboreperia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doluptam</a:t>
            </a:r>
            <a:r>
              <a:rPr lang="de-DE" sz="2500" kern="1200" baseline="0" dirty="0">
                <a:solidFill>
                  <a:srgbClr val="000000"/>
                </a:solidFill>
                <a:latin typeface="Arial"/>
              </a:rPr>
              <a:t> </a:t>
            </a:r>
            <a:r>
              <a:rPr lang="de-DE" sz="2500" kern="1200" baseline="0" dirty="0" err="1">
                <a:solidFill>
                  <a:srgbClr val="000000"/>
                </a:solidFill>
                <a:latin typeface="Arial"/>
              </a:rPr>
              <a:t>faccabo</a:t>
            </a:r>
            <a:r>
              <a:rPr lang="de-DE" sz="2500" kern="1200" baseline="0" dirty="0">
                <a:solidFill>
                  <a:srgbClr val="000000"/>
                </a:solidFill>
                <a:latin typeface="Arial"/>
              </a:rPr>
              <a:t>. </a:t>
            </a:r>
            <a:r>
              <a:rPr lang="de-DE" sz="2500" kern="1200" baseline="0" dirty="0" err="1">
                <a:solidFill>
                  <a:srgbClr val="000000"/>
                </a:solidFill>
                <a:latin typeface="Arial"/>
              </a:rPr>
              <a:t>Otam</a:t>
            </a:r>
            <a:r>
              <a:rPr lang="de-DE" sz="2500" kern="1200" baseline="0" dirty="0">
                <a:solidFill>
                  <a:srgbClr val="000000"/>
                </a:solidFill>
                <a:latin typeface="Arial"/>
              </a:rPr>
              <a:t> </a:t>
            </a:r>
            <a:r>
              <a:rPr lang="de-DE" sz="2500" kern="1200" baseline="0" dirty="0" err="1">
                <a:solidFill>
                  <a:srgbClr val="000000"/>
                </a:solidFill>
                <a:latin typeface="Arial"/>
              </a:rPr>
              <a:t>iniminventur</a:t>
            </a:r>
            <a:r>
              <a:rPr lang="de-DE" sz="2500" kern="1200" baseline="0" dirty="0">
                <a:solidFill>
                  <a:srgbClr val="000000"/>
                </a:solidFill>
                <a:latin typeface="Arial"/>
              </a:rPr>
              <a:t>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none</a:t>
            </a:r>
            <a:r>
              <a:rPr lang="de-DE" sz="2500" kern="1200" baseline="0" dirty="0">
                <a:solidFill>
                  <a:srgbClr val="000000"/>
                </a:solidFill>
                <a:latin typeface="Arial"/>
              </a:rPr>
              <a:t> </a:t>
            </a:r>
            <a:r>
              <a:rPr lang="de-DE" sz="2500" kern="1200" baseline="0" dirty="0" err="1">
                <a:solidFill>
                  <a:srgbClr val="000000"/>
                </a:solidFill>
                <a:latin typeface="Arial"/>
              </a:rPr>
              <a:t>net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accum</a:t>
            </a:r>
            <a:r>
              <a:rPr lang="de-DE" sz="2500" kern="1200" baseline="0" dirty="0">
                <a:solidFill>
                  <a:srgbClr val="000000"/>
                </a:solidFill>
                <a:latin typeface="Arial"/>
              </a:rPr>
              <a:t>, </a:t>
            </a:r>
            <a:r>
              <a:rPr lang="de-DE" sz="2500" kern="1200" baseline="0" dirty="0" err="1">
                <a:solidFill>
                  <a:srgbClr val="000000"/>
                </a:solidFill>
                <a:latin typeface="Arial"/>
              </a:rPr>
              <a:t>nimet</a:t>
            </a:r>
            <a:r>
              <a:rPr lang="de-DE" sz="2500" kern="1200" baseline="0" dirty="0">
                <a:solidFill>
                  <a:srgbClr val="000000"/>
                </a:solidFill>
                <a:latin typeface="Arial"/>
              </a:rPr>
              <a:t> </a:t>
            </a:r>
            <a:r>
              <a:rPr lang="de-DE" sz="2500" kern="1200" baseline="0" dirty="0" err="1">
                <a:solidFill>
                  <a:srgbClr val="000000"/>
                </a:solidFill>
                <a:latin typeface="Arial"/>
              </a:rPr>
              <a:t>officimi</a:t>
            </a:r>
            <a:r>
              <a:rPr lang="de-DE" sz="2500" kern="1200" baseline="0" dirty="0">
                <a:solidFill>
                  <a:srgbClr val="000000"/>
                </a:solidFill>
                <a:latin typeface="Arial"/>
              </a:rPr>
              <a:t>, </a:t>
            </a:r>
            <a:r>
              <a:rPr lang="de-DE" sz="2500" kern="1200" baseline="0" dirty="0" err="1">
                <a:solidFill>
                  <a:srgbClr val="000000"/>
                </a:solidFill>
                <a:latin typeface="Arial"/>
              </a:rPr>
              <a:t>conseque</a:t>
            </a:r>
            <a:r>
              <a:rPr lang="de-DE" sz="2500" kern="1200" baseline="0" dirty="0">
                <a:solidFill>
                  <a:srgbClr val="000000"/>
                </a:solidFill>
                <a:latin typeface="Arial"/>
              </a:rPr>
              <a:t> </a:t>
            </a:r>
            <a:r>
              <a:rPr lang="de-DE" sz="2500" kern="1200" baseline="0" dirty="0" err="1">
                <a:solidFill>
                  <a:srgbClr val="000000"/>
                </a:solidFill>
                <a:latin typeface="Arial"/>
              </a:rPr>
              <a:t>dit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Nam, </a:t>
            </a:r>
            <a:r>
              <a:rPr lang="de-DE" sz="2500" kern="1200" baseline="0" dirty="0" err="1">
                <a:solidFill>
                  <a:srgbClr val="000000"/>
                </a:solidFill>
                <a:latin typeface="Arial"/>
              </a:rPr>
              <a:t>quibus</a:t>
            </a:r>
            <a:r>
              <a:rPr lang="de-DE" sz="2500" kern="1200" baseline="0" dirty="0">
                <a:solidFill>
                  <a:srgbClr val="000000"/>
                </a:solidFill>
                <a:latin typeface="Arial"/>
              </a:rPr>
              <a:t> </a:t>
            </a:r>
            <a:r>
              <a:rPr lang="de-DE" sz="2500" kern="1200" baseline="0" dirty="0" err="1">
                <a:solidFill>
                  <a:srgbClr val="000000"/>
                </a:solidFill>
                <a:latin typeface="Arial"/>
              </a:rPr>
              <a:t>moloraectius</a:t>
            </a:r>
            <a:r>
              <a:rPr lang="de-DE" sz="2500" kern="1200" baseline="0" dirty="0">
                <a:solidFill>
                  <a:srgbClr val="000000"/>
                </a:solidFill>
                <a:latin typeface="Arial"/>
              </a:rPr>
              <a:t> </a:t>
            </a:r>
            <a:r>
              <a:rPr lang="de-DE" sz="2500" kern="1200" baseline="0" dirty="0" err="1">
                <a:solidFill>
                  <a:srgbClr val="000000"/>
                </a:solidFill>
                <a:latin typeface="Arial"/>
              </a:rPr>
              <a:t>illabor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laborrum</a:t>
            </a:r>
            <a:r>
              <a:rPr lang="de-DE" sz="2500" kern="1200" baseline="0" dirty="0">
                <a:solidFill>
                  <a:srgbClr val="000000"/>
                </a:solidFill>
                <a:latin typeface="Arial"/>
              </a:rPr>
              <a:t> </a:t>
            </a:r>
            <a:r>
              <a:rPr lang="de-DE" sz="2500" kern="1200" baseline="0" dirty="0" err="1">
                <a:solidFill>
                  <a:srgbClr val="000000"/>
                </a:solidFill>
                <a:latin typeface="Arial"/>
              </a:rPr>
              <a:t>inveliquia</a:t>
            </a:r>
            <a:r>
              <a:rPr lang="de-DE" sz="2500" kern="1200" baseline="0" dirty="0">
                <a:solidFill>
                  <a:srgbClr val="000000"/>
                </a:solidFill>
                <a:latin typeface="Arial"/>
              </a:rPr>
              <a:t> </a:t>
            </a:r>
            <a:r>
              <a:rPr lang="de-DE" sz="2500" kern="1200" baseline="0" dirty="0" err="1">
                <a:solidFill>
                  <a:srgbClr val="000000"/>
                </a:solidFill>
                <a:latin typeface="Arial"/>
              </a:rPr>
              <a:t>sequias</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spedis</a:t>
            </a:r>
            <a:r>
              <a:rPr lang="de-DE" sz="2500" kern="1200" baseline="0" dirty="0">
                <a:solidFill>
                  <a:srgbClr val="000000"/>
                </a:solidFill>
                <a:latin typeface="Arial"/>
              </a:rPr>
              <a:t> </a:t>
            </a:r>
            <a:r>
              <a:rPr lang="de-DE" sz="2500" kern="1200" baseline="0" dirty="0" err="1">
                <a:solidFill>
                  <a:srgbClr val="000000"/>
                </a:solidFill>
                <a:latin typeface="Arial"/>
              </a:rPr>
              <a:t>moluptias</a:t>
            </a:r>
            <a:r>
              <a:rPr lang="de-DE" sz="2500" kern="1200" baseline="0" dirty="0">
                <a:solidFill>
                  <a:srgbClr val="000000"/>
                </a:solidFill>
                <a:latin typeface="Arial"/>
              </a:rPr>
              <a:t> </a:t>
            </a:r>
            <a:r>
              <a:rPr lang="de-DE" sz="2500" kern="1200" baseline="0" dirty="0" err="1">
                <a:solidFill>
                  <a:srgbClr val="000000"/>
                </a:solidFill>
                <a:latin typeface="Arial"/>
              </a:rPr>
              <a:t>adia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acest</a:t>
            </a:r>
            <a:r>
              <a:rPr lang="de-DE" sz="2500" kern="1200" baseline="0" dirty="0">
                <a:solidFill>
                  <a:srgbClr val="000000"/>
                </a:solidFill>
                <a:latin typeface="Arial"/>
              </a:rPr>
              <a:t> </a:t>
            </a:r>
            <a:r>
              <a:rPr lang="de-DE" sz="2500" kern="1200" baseline="0" dirty="0" err="1">
                <a:solidFill>
                  <a:srgbClr val="000000"/>
                </a:solidFill>
                <a:latin typeface="Arial"/>
              </a:rPr>
              <a:t>audae</a:t>
            </a:r>
            <a:r>
              <a:rPr lang="de-DE" sz="2500" kern="1200" baseline="0" dirty="0">
                <a:solidFill>
                  <a:srgbClr val="000000"/>
                </a:solidFill>
                <a:latin typeface="Arial"/>
              </a:rPr>
              <a:t> </a:t>
            </a:r>
            <a:r>
              <a:rPr lang="de-DE" sz="2500" kern="1200" baseline="0" dirty="0" err="1">
                <a:solidFill>
                  <a:srgbClr val="000000"/>
                </a:solidFill>
                <a:latin typeface="Arial"/>
              </a:rPr>
              <a:t>pernatum</a:t>
            </a:r>
            <a:r>
              <a:rPr lang="de-DE" sz="2500" kern="1200" baseline="0" dirty="0">
                <a:solidFill>
                  <a:srgbClr val="000000"/>
                </a:solidFill>
                <a:latin typeface="Arial"/>
              </a:rPr>
              <a:t> </a:t>
            </a:r>
            <a:r>
              <a:rPr lang="de-DE" sz="2500" kern="1200" baseline="0" dirty="0" err="1">
                <a:solidFill>
                  <a:srgbClr val="000000"/>
                </a:solidFill>
                <a:latin typeface="Arial"/>
              </a:rPr>
              <a:t>ius</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a:t>
            </a:r>
            <a:r>
              <a:rPr lang="de-DE" sz="2500" kern="1200" baseline="0" dirty="0">
                <a:solidFill>
                  <a:srgbClr val="000000"/>
                </a:solidFill>
                <a:latin typeface="Arial"/>
              </a:rPr>
              <a:t> </a:t>
            </a:r>
            <a:r>
              <a:rPr lang="de-DE" sz="2500" kern="1200" baseline="0" dirty="0" err="1">
                <a:solidFill>
                  <a:srgbClr val="000000"/>
                </a:solidFill>
                <a:latin typeface="Arial"/>
              </a:rPr>
              <a:t>verovid</a:t>
            </a:r>
            <a:r>
              <a:rPr lang="de-DE" sz="2500" kern="1200" baseline="0" dirty="0">
                <a:solidFill>
                  <a:srgbClr val="000000"/>
                </a:solidFill>
                <a:latin typeface="Arial"/>
              </a:rPr>
              <a:t> </a:t>
            </a:r>
            <a:r>
              <a:rPr lang="de-DE" sz="2500" kern="1200" baseline="0" dirty="0" err="1">
                <a:solidFill>
                  <a:srgbClr val="000000"/>
                </a:solidFill>
                <a:latin typeface="Arial"/>
              </a:rPr>
              <a:t>unturitatet</a:t>
            </a:r>
            <a:r>
              <a:rPr lang="de-DE" sz="2500" kern="1200" baseline="0" dirty="0">
                <a:solidFill>
                  <a:srgbClr val="000000"/>
                </a:solidFill>
                <a:latin typeface="Arial"/>
              </a:rPr>
              <a:t> </a:t>
            </a:r>
            <a:r>
              <a:rPr lang="de-DE" sz="2500" kern="1200" baseline="0" dirty="0" err="1">
                <a:solidFill>
                  <a:srgbClr val="000000"/>
                </a:solidFill>
                <a:latin typeface="Arial"/>
              </a:rPr>
              <a:t>adiorehendi</a:t>
            </a:r>
            <a:r>
              <a:rPr lang="de-DE" sz="2500" kern="1200" baseline="0" dirty="0">
                <a:solidFill>
                  <a:srgbClr val="000000"/>
                </a:solidFill>
                <a:latin typeface="Arial"/>
              </a:rPr>
              <a:t> </a:t>
            </a:r>
            <a:r>
              <a:rPr lang="de-DE" sz="2500" kern="1200" baseline="0" dirty="0" err="1">
                <a:solidFill>
                  <a:srgbClr val="000000"/>
                </a:solidFill>
                <a:latin typeface="Arial"/>
              </a:rPr>
              <a:t>blabor</a:t>
            </a:r>
            <a:r>
              <a:rPr lang="de-DE" sz="2500" kern="1200" baseline="0" dirty="0">
                <a:solidFill>
                  <a:srgbClr val="000000"/>
                </a:solidFill>
                <a:latin typeface="Arial"/>
              </a:rPr>
              <a:t> </a:t>
            </a:r>
            <a:r>
              <a:rPr lang="de-DE" sz="2500" kern="1200" baseline="0" dirty="0" err="1">
                <a:solidFill>
                  <a:srgbClr val="000000"/>
                </a:solidFill>
                <a:latin typeface="Arial"/>
              </a:rPr>
              <a:t>aciur</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resciuntem</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imendendae</a:t>
            </a:r>
            <a:r>
              <a:rPr lang="de-DE" sz="2500" kern="1200" baseline="0" dirty="0">
                <a:solidFill>
                  <a:srgbClr val="000000"/>
                </a:solidFill>
                <a:latin typeface="Arial"/>
              </a:rPr>
              <a:t> </a:t>
            </a:r>
            <a:r>
              <a:rPr lang="de-DE" sz="2500" kern="1200" baseline="0" dirty="0" err="1">
                <a:solidFill>
                  <a:srgbClr val="000000"/>
                </a:solidFill>
                <a:latin typeface="Arial"/>
              </a:rPr>
              <a:t>verum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dem. </a:t>
            </a:r>
            <a:r>
              <a:rPr lang="de-DE" sz="2500" kern="1200" baseline="0" dirty="0" err="1">
                <a:solidFill>
                  <a:srgbClr val="000000"/>
                </a:solidFill>
                <a:latin typeface="Arial"/>
              </a:rPr>
              <a:t>Ro</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a:t>
            </a:r>
            <a:r>
              <a:rPr lang="de-DE" sz="2500" kern="1200" baseline="0" dirty="0">
                <a:solidFill>
                  <a:srgbClr val="000000"/>
                </a:solidFill>
                <a:latin typeface="Arial"/>
              </a:rPr>
              <a:t> </a:t>
            </a:r>
            <a:r>
              <a:rPr lang="de-DE" sz="2500" kern="1200" baseline="0" dirty="0" err="1">
                <a:solidFill>
                  <a:srgbClr val="000000"/>
                </a:solidFill>
                <a:latin typeface="Arial"/>
              </a:rPr>
              <a:t>atiorro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in </a:t>
            </a:r>
            <a:r>
              <a:rPr lang="de-DE" sz="2500" kern="1200" baseline="0" dirty="0" err="1">
                <a:solidFill>
                  <a:srgbClr val="000000"/>
                </a:solidFill>
                <a:latin typeface="Arial"/>
              </a:rPr>
              <a:t>nihiliquis</a:t>
            </a:r>
            <a:r>
              <a:rPr lang="de-DE" sz="2500" kern="1200" baseline="0" dirty="0">
                <a:solidFill>
                  <a:srgbClr val="000000"/>
                </a:solidFill>
                <a:latin typeface="Arial"/>
              </a:rPr>
              <a:t> </a:t>
            </a:r>
            <a:r>
              <a:rPr lang="de-DE" sz="2500" kern="1200" baseline="0" dirty="0" err="1">
                <a:solidFill>
                  <a:srgbClr val="000000"/>
                </a:solidFill>
                <a:latin typeface="Arial"/>
              </a:rPr>
              <a:t>volorporro</a:t>
            </a:r>
            <a:r>
              <a:rPr lang="de-DE" sz="2500" kern="1200" baseline="0" dirty="0">
                <a:solidFill>
                  <a:srgbClr val="000000"/>
                </a:solidFill>
                <a:latin typeface="Arial"/>
              </a:rPr>
              <a:t> </a:t>
            </a:r>
            <a:r>
              <a:rPr lang="de-DE" sz="2500" kern="1200" baseline="0" dirty="0" err="1">
                <a:solidFill>
                  <a:srgbClr val="000000"/>
                </a:solidFill>
                <a:latin typeface="Arial"/>
              </a:rPr>
              <a:t>is</a:t>
            </a:r>
            <a:r>
              <a:rPr lang="de-DE" sz="2500" kern="1200" baseline="0" dirty="0">
                <a:solidFill>
                  <a:srgbClr val="000000"/>
                </a:solidFill>
                <a:latin typeface="Arial"/>
              </a:rPr>
              <a:t> </a:t>
            </a:r>
            <a:r>
              <a:rPr lang="de-DE" sz="2500" kern="1200" baseline="0" dirty="0" err="1">
                <a:solidFill>
                  <a:srgbClr val="000000"/>
                </a:solidFill>
                <a:latin typeface="Arial"/>
              </a:rPr>
              <a:t>istiusdaecto</a:t>
            </a:r>
            <a:r>
              <a:rPr lang="de-DE" sz="2500" kern="1200" baseline="0" dirty="0">
                <a:solidFill>
                  <a:srgbClr val="000000"/>
                </a:solidFill>
                <a:latin typeface="Arial"/>
              </a:rPr>
              <a:t> </a:t>
            </a:r>
            <a:r>
              <a:rPr lang="de-DE" sz="2500" kern="1200" baseline="0" dirty="0" err="1">
                <a:solidFill>
                  <a:srgbClr val="000000"/>
                </a:solidFill>
                <a:latin typeface="Arial"/>
              </a:rPr>
              <a:t>tem</a:t>
            </a:r>
            <a:r>
              <a:rPr lang="de-DE" sz="2500" kern="1200" baseline="0" dirty="0">
                <a:solidFill>
                  <a:srgbClr val="000000"/>
                </a:solidFill>
                <a:latin typeface="Arial"/>
              </a:rPr>
              <a:t> </a:t>
            </a:r>
            <a:r>
              <a:rPr lang="de-DE" sz="2500" kern="1200" baseline="0" dirty="0" err="1">
                <a:solidFill>
                  <a:srgbClr val="000000"/>
                </a:solidFill>
                <a:latin typeface="Arial"/>
              </a:rPr>
              <a:t>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
            </a:r>
            <a:r>
              <a:rPr lang="de-DE" sz="2500" kern="1200" baseline="0" dirty="0">
                <a:solidFill>
                  <a:srgbClr val="000000"/>
                </a:solidFill>
                <a:latin typeface="Arial"/>
              </a:rPr>
              <a:t> </a:t>
            </a:r>
            <a:r>
              <a:rPr lang="de-DE" sz="2500" kern="1200" baseline="0" dirty="0" err="1">
                <a:solidFill>
                  <a:srgbClr val="000000"/>
                </a:solidFill>
                <a:latin typeface="Arial"/>
              </a:rPr>
              <a:t>at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reped</a:t>
            </a:r>
            <a:r>
              <a:rPr lang="de-DE" sz="2500" kern="1200" baseline="0" dirty="0">
                <a:solidFill>
                  <a:srgbClr val="000000"/>
                </a:solidFill>
                <a:latin typeface="Arial"/>
              </a:rPr>
              <a:t> </a:t>
            </a:r>
            <a:r>
              <a:rPr lang="de-DE" sz="2500" kern="1200" baseline="0" dirty="0" err="1">
                <a:solidFill>
                  <a:srgbClr val="000000"/>
                </a:solidFill>
                <a:latin typeface="Arial"/>
              </a:rPr>
              <a:t>quasinc</a:t>
            </a:r>
            <a:r>
              <a:rPr lang="de-DE" sz="2500" kern="1200" baseline="0" dirty="0">
                <a:solidFill>
                  <a:srgbClr val="000000"/>
                </a:solidFill>
                <a:latin typeface="Arial"/>
              </a:rPr>
              <a:t> </a:t>
            </a:r>
            <a:r>
              <a:rPr lang="de-DE" sz="2500" kern="1200" baseline="0" dirty="0" err="1">
                <a:solidFill>
                  <a:srgbClr val="000000"/>
                </a:solidFill>
                <a:latin typeface="Arial"/>
              </a:rPr>
              <a:t>ipitio</a:t>
            </a:r>
            <a:r>
              <a:rPr lang="de-DE" sz="2500" kern="1200" baseline="0" dirty="0">
                <a:solidFill>
                  <a:srgbClr val="000000"/>
                </a:solidFill>
                <a:latin typeface="Arial"/>
              </a:rPr>
              <a:t>. </a:t>
            </a:r>
            <a:r>
              <a:rPr lang="de-DE" sz="2500" kern="1200" baseline="0" dirty="0" err="1">
                <a:solidFill>
                  <a:srgbClr val="000000"/>
                </a:solidFill>
                <a:latin typeface="Arial"/>
              </a:rPr>
              <a:t>Ariscipsamus</a:t>
            </a:r>
            <a:r>
              <a:rPr lang="de-DE" sz="2500" kern="1200" baseline="0" dirty="0">
                <a:solidFill>
                  <a:srgbClr val="000000"/>
                </a:solidFill>
                <a:latin typeface="Arial"/>
              </a:rPr>
              <a:t> </a:t>
            </a:r>
            <a:r>
              <a:rPr lang="de-DE" sz="2500" kern="1200" baseline="0" dirty="0" err="1">
                <a:solidFill>
                  <a:srgbClr val="000000"/>
                </a:solidFill>
                <a:latin typeface="Arial"/>
              </a:rPr>
              <a:t>volorec</a:t>
            </a:r>
            <a:r>
              <a:rPr lang="de-DE" sz="2500" kern="1200" baseline="0" dirty="0">
                <a:solidFill>
                  <a:srgbClr val="000000"/>
                </a:solidFill>
                <a:latin typeface="Arial"/>
              </a:rPr>
              <a:t> </a:t>
            </a:r>
            <a:r>
              <a:rPr lang="de-DE" sz="2500" kern="1200" baseline="0" dirty="0" err="1">
                <a:solidFill>
                  <a:srgbClr val="000000"/>
                </a:solidFill>
                <a:latin typeface="Arial"/>
              </a:rPr>
              <a:t>tionse</a:t>
            </a:r>
            <a:r>
              <a:rPr lang="de-DE" sz="2500" kern="1200" baseline="0" dirty="0">
                <a:solidFill>
                  <a:srgbClr val="000000"/>
                </a:solidFill>
                <a:latin typeface="Arial"/>
              </a:rPr>
              <a:t> </a:t>
            </a:r>
            <a:r>
              <a:rPr lang="de-DE" sz="2500" kern="1200" baseline="0" dirty="0" err="1">
                <a:solidFill>
                  <a:srgbClr val="000000"/>
                </a:solidFill>
                <a:latin typeface="Arial"/>
              </a:rPr>
              <a:t>perum</a:t>
            </a:r>
            <a:r>
              <a:rPr lang="de-DE" sz="2500" kern="1200" baseline="0" dirty="0">
                <a:solidFill>
                  <a:srgbClr val="000000"/>
                </a:solidFill>
                <a:latin typeface="Arial"/>
              </a:rPr>
              <a:t> </a:t>
            </a:r>
            <a:r>
              <a:rPr lang="de-DE" sz="2500" kern="1200" baseline="0" dirty="0" err="1">
                <a:solidFill>
                  <a:srgbClr val="000000"/>
                </a:solidFill>
                <a:latin typeface="Arial"/>
              </a:rPr>
              <a:t>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p>
        </p:txBody>
      </p:sp>
      <p:sp>
        <p:nvSpPr>
          <p:cNvPr id="13" name="Bildplatzhalter 12"/>
          <p:cNvSpPr>
            <a:spLocks noGrp="1"/>
          </p:cNvSpPr>
          <p:nvPr>
            <p:ph type="pic" sz="quarter" idx="16"/>
          </p:nvPr>
        </p:nvSpPr>
        <p:spPr>
          <a:xfrm>
            <a:off x="9666958" y="20684603"/>
            <a:ext cx="7380000" cy="6120000"/>
          </a:xfrm>
          <a:prstGeom prst="rect">
            <a:avLst/>
          </a:prstGeom>
        </p:spPr>
        <p:txBody>
          <a:bodyPr bIns="46800" anchor="t" anchorCtr="0"/>
          <a:lstStyle/>
          <a:p>
            <a:r>
              <a:rPr lang="de-DE"/>
              <a:t>Bild durch Klicken auf Symbol hinzufügen</a:t>
            </a:r>
            <a:endParaRPr lang="de-DE" dirty="0"/>
          </a:p>
        </p:txBody>
      </p:sp>
      <p:sp>
        <p:nvSpPr>
          <p:cNvPr id="19" name="Textplatzhalter 18"/>
          <p:cNvSpPr>
            <a:spLocks noGrp="1"/>
          </p:cNvSpPr>
          <p:nvPr>
            <p:ph type="body" sz="quarter" idx="17" hasCustomPrompt="1"/>
          </p:nvPr>
        </p:nvSpPr>
        <p:spPr>
          <a:xfrm>
            <a:off x="9666958" y="26805283"/>
            <a:ext cx="73800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2" name="Bildplatzhalter 12"/>
          <p:cNvSpPr>
            <a:spLocks noGrp="1"/>
          </p:cNvSpPr>
          <p:nvPr>
            <p:ph type="pic" sz="quarter" idx="18"/>
          </p:nvPr>
        </p:nvSpPr>
        <p:spPr>
          <a:xfrm>
            <a:off x="25761566" y="9091315"/>
            <a:ext cx="7380000" cy="9360360"/>
          </a:xfrm>
          <a:prstGeom prst="rect">
            <a:avLst/>
          </a:prstGeom>
        </p:spPr>
        <p:txBody>
          <a:bodyPr bIns="46800" anchor="t" anchorCtr="0"/>
          <a:lstStyle/>
          <a:p>
            <a:r>
              <a:rPr lang="de-DE"/>
              <a:t>Bild durch Klicken auf Symbol hinzufügen</a:t>
            </a:r>
            <a:endParaRPr lang="de-DE" dirty="0"/>
          </a:p>
        </p:txBody>
      </p:sp>
      <p:sp>
        <p:nvSpPr>
          <p:cNvPr id="14" name="Textplatzhalter 18"/>
          <p:cNvSpPr>
            <a:spLocks noGrp="1"/>
          </p:cNvSpPr>
          <p:nvPr>
            <p:ph type="body" sz="quarter" idx="19" hasCustomPrompt="1"/>
          </p:nvPr>
        </p:nvSpPr>
        <p:spPr>
          <a:xfrm>
            <a:off x="25761566" y="18452355"/>
            <a:ext cx="73800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7" name="Textplatzhalter 16"/>
          <p:cNvSpPr>
            <a:spLocks noGrp="1"/>
          </p:cNvSpPr>
          <p:nvPr>
            <p:ph type="body" sz="quarter" idx="20" hasCustomPrompt="1"/>
          </p:nvPr>
        </p:nvSpPr>
        <p:spPr>
          <a:xfrm>
            <a:off x="1656000" y="8784000"/>
            <a:ext cx="7308000" cy="18426761"/>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r>
              <a:rPr lang="de-DE" sz="2500" kern="1200" baseline="0" dirty="0">
                <a:solidFill>
                  <a:srgbClr val="000000"/>
                </a:solidFill>
                <a:latin typeface="Arial"/>
              </a:rPr>
              <a:t> </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p:txBody>
      </p:sp>
      <p:sp>
        <p:nvSpPr>
          <p:cNvPr id="20" name="Textplatzhalter 16"/>
          <p:cNvSpPr>
            <a:spLocks noGrp="1"/>
          </p:cNvSpPr>
          <p:nvPr>
            <p:ph type="body" sz="quarter" idx="21" hasCustomPrompt="1"/>
          </p:nvPr>
        </p:nvSpPr>
        <p:spPr>
          <a:xfrm>
            <a:off x="9700619" y="8784000"/>
            <a:ext cx="7308000" cy="11497275"/>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a:t>
            </a:r>
          </a:p>
        </p:txBody>
      </p:sp>
      <p:sp>
        <p:nvSpPr>
          <p:cNvPr id="22" name="Textplatzhalter 16"/>
          <p:cNvSpPr>
            <a:spLocks noGrp="1"/>
          </p:cNvSpPr>
          <p:nvPr>
            <p:ph type="body" sz="quarter" idx="23" hasCustomPrompt="1"/>
          </p:nvPr>
        </p:nvSpPr>
        <p:spPr>
          <a:xfrm>
            <a:off x="25789856" y="8784000"/>
            <a:ext cx="7308000" cy="8715436"/>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rtl="0"/>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a:t>
            </a:r>
            <a:r>
              <a:rPr lang="de-DE" sz="2500" kern="1200" baseline="0" dirty="0">
                <a:solidFill>
                  <a:srgbClr val="000000"/>
                </a:solidFill>
                <a:latin typeface="Arial"/>
              </a:rPr>
              <a:t> </a:t>
            </a:r>
            <a:r>
              <a:rPr lang="de-DE" sz="2500" kern="1200" baseline="0" dirty="0" err="1">
                <a:solidFill>
                  <a:srgbClr val="000000"/>
                </a:solidFill>
                <a:latin typeface="Arial"/>
              </a:rPr>
              <a:t>etus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exerum</a:t>
            </a:r>
            <a:r>
              <a:rPr lang="de-DE" sz="2500" kern="1200" baseline="0" dirty="0">
                <a:solidFill>
                  <a:srgbClr val="000000"/>
                </a:solidFill>
                <a:latin typeface="Arial"/>
              </a:rPr>
              <a:t> </a:t>
            </a:r>
            <a:r>
              <a:rPr lang="de-DE" sz="2500" kern="1200" baseline="0" dirty="0" err="1">
                <a:solidFill>
                  <a:srgbClr val="000000"/>
                </a:solidFill>
                <a:latin typeface="Arial"/>
              </a:rPr>
              <a:t>il</a:t>
            </a:r>
            <a:r>
              <a:rPr lang="de-DE" sz="2500" kern="1200" baseline="0" dirty="0">
                <a:solidFill>
                  <a:srgbClr val="000000"/>
                </a:solidFill>
                <a:latin typeface="Arial"/>
              </a:rPr>
              <a:t> </a:t>
            </a:r>
            <a:r>
              <a:rPr lang="de-DE" sz="2500" kern="1200" baseline="0" dirty="0" err="1">
                <a:solidFill>
                  <a:srgbClr val="000000"/>
                </a:solidFill>
                <a:latin typeface="Arial"/>
              </a:rPr>
              <a:t>ipsandio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nime</a:t>
            </a:r>
            <a:r>
              <a:rPr lang="de-DE" sz="2500" kern="1200" baseline="0" dirty="0">
                <a:solidFill>
                  <a:srgbClr val="000000"/>
                </a:solidFill>
                <a:latin typeface="Arial"/>
              </a:rPr>
              <a:t> </a:t>
            </a:r>
            <a:r>
              <a:rPr lang="de-DE" sz="2500" kern="1200" baseline="0" dirty="0" err="1">
                <a:solidFill>
                  <a:srgbClr val="000000"/>
                </a:solidFill>
                <a:latin typeface="Arial"/>
              </a:rPr>
              <a:t>pratet</a:t>
            </a:r>
            <a:r>
              <a:rPr lang="de-DE" sz="2500" kern="1200" baseline="0" dirty="0">
                <a:solidFill>
                  <a:srgbClr val="000000"/>
                </a:solidFill>
                <a:latin typeface="Arial"/>
              </a:rPr>
              <a:t> </a:t>
            </a:r>
            <a:r>
              <a:rPr lang="de-DE" sz="2500" kern="1200" baseline="0" dirty="0" err="1">
                <a:solidFill>
                  <a:srgbClr val="000000"/>
                </a:solidFill>
                <a:latin typeface="Arial"/>
              </a:rPr>
              <a:t>officitis</a:t>
            </a:r>
            <a:r>
              <a:rPr lang="de-DE" sz="2500" kern="1200" baseline="0" dirty="0">
                <a:solidFill>
                  <a:srgbClr val="000000"/>
                </a:solidFill>
                <a:latin typeface="Arial"/>
              </a:rPr>
              <a:t> </a:t>
            </a:r>
            <a:r>
              <a:rPr lang="de-DE" sz="2500" kern="1200" baseline="0" dirty="0" err="1">
                <a:solidFill>
                  <a:srgbClr val="000000"/>
                </a:solidFill>
                <a:latin typeface="Arial"/>
              </a:rPr>
              <a:t>doles</a:t>
            </a:r>
            <a:r>
              <a:rPr lang="de-DE" sz="2500" kern="1200" baseline="0" dirty="0">
                <a:solidFill>
                  <a:srgbClr val="000000"/>
                </a:solidFill>
                <a:latin typeface="Arial"/>
              </a:rPr>
              <a:t> </a:t>
            </a:r>
            <a:r>
              <a:rPr lang="de-DE" sz="2500" kern="1200" baseline="0" dirty="0" err="1">
                <a:solidFill>
                  <a:srgbClr val="000000"/>
                </a:solidFill>
                <a:latin typeface="Arial"/>
              </a:rPr>
              <a:t>essi</a:t>
            </a:r>
            <a:r>
              <a:rPr lang="de-DE" sz="2500" kern="1200" baseline="0" dirty="0">
                <a:solidFill>
                  <a:srgbClr val="000000"/>
                </a:solidFill>
                <a:latin typeface="Arial"/>
              </a:rPr>
              <a:t> </a:t>
            </a:r>
            <a:r>
              <a:rPr lang="de-DE" sz="2500" kern="1200" baseline="0" dirty="0" err="1">
                <a:solidFill>
                  <a:srgbClr val="000000"/>
                </a:solidFill>
                <a:latin typeface="Arial"/>
              </a:rPr>
              <a:t>quuntur</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eosaeped</a:t>
            </a:r>
            <a:r>
              <a:rPr lang="de-DE" sz="2500" kern="1200" baseline="0" dirty="0">
                <a:solidFill>
                  <a:srgbClr val="000000"/>
                </a:solidFill>
                <a:latin typeface="Arial"/>
              </a:rPr>
              <a:t> </a:t>
            </a:r>
            <a:r>
              <a:rPr lang="de-DE" sz="2500" kern="1200" baseline="0" dirty="0" err="1">
                <a:solidFill>
                  <a:srgbClr val="000000"/>
                </a:solidFill>
                <a:latin typeface="Arial"/>
              </a:rPr>
              <a:t>eri</a:t>
            </a:r>
            <a:r>
              <a:rPr lang="de-DE" sz="2500" kern="1200" baseline="0" dirty="0">
                <a:solidFill>
                  <a:srgbClr val="000000"/>
                </a:solidFill>
                <a:latin typeface="Arial"/>
              </a:rPr>
              <a:t> </a:t>
            </a:r>
            <a:r>
              <a:rPr lang="de-DE" sz="2500" kern="1200" baseline="0" dirty="0" err="1">
                <a:solidFill>
                  <a:srgbClr val="000000"/>
                </a:solidFill>
                <a:latin typeface="Arial"/>
              </a:rPr>
              <a:t>aperat</a:t>
            </a:r>
            <a:r>
              <a:rPr lang="de-DE" sz="2500" kern="1200" baseline="0" dirty="0">
                <a:solidFill>
                  <a:srgbClr val="000000"/>
                </a:solidFill>
                <a:latin typeface="Arial"/>
              </a:rPr>
              <a:t> </a:t>
            </a:r>
            <a:r>
              <a:rPr lang="de-DE" sz="2500" kern="1200" baseline="0" dirty="0" err="1">
                <a:solidFill>
                  <a:srgbClr val="000000"/>
                </a:solidFill>
                <a:latin typeface="Arial"/>
              </a:rPr>
              <a:t>este</a:t>
            </a:r>
            <a:r>
              <a:rPr lang="de-DE" sz="2500" kern="1200" baseline="0" dirty="0">
                <a:solidFill>
                  <a:srgbClr val="000000"/>
                </a:solidFill>
                <a:latin typeface="Arial"/>
              </a:rPr>
              <a:t> nos </a:t>
            </a:r>
            <a:r>
              <a:rPr lang="de-DE" sz="2500" kern="1200" baseline="0" dirty="0" err="1">
                <a:solidFill>
                  <a:srgbClr val="000000"/>
                </a:solidFill>
                <a:latin typeface="Arial"/>
              </a:rPr>
              <a:t>mosandi</a:t>
            </a:r>
            <a:r>
              <a:rPr lang="de-DE" sz="2500" kern="1200" baseline="0" dirty="0">
                <a:solidFill>
                  <a:srgbClr val="000000"/>
                </a:solidFill>
                <a:latin typeface="Arial"/>
              </a:rPr>
              <a:t> </a:t>
            </a:r>
            <a:r>
              <a:rPr lang="de-DE" sz="2500" kern="1200" baseline="0" dirty="0" err="1">
                <a:solidFill>
                  <a:srgbClr val="000000"/>
                </a:solidFill>
                <a:latin typeface="Arial"/>
              </a:rPr>
              <a:t>tenit</a:t>
            </a:r>
            <a:r>
              <a:rPr lang="de-DE" sz="2500" kern="1200" baseline="0" dirty="0">
                <a:solidFill>
                  <a:srgbClr val="000000"/>
                </a:solidFill>
                <a:latin typeface="Arial"/>
              </a:rPr>
              <a:t>, </a:t>
            </a:r>
            <a:r>
              <a:rPr lang="de-DE" sz="2500" kern="1200" baseline="0" dirty="0" err="1">
                <a:solidFill>
                  <a:srgbClr val="000000"/>
                </a:solidFill>
                <a:latin typeface="Arial"/>
              </a:rPr>
              <a:t>sandanis</a:t>
            </a:r>
            <a:r>
              <a:rPr lang="de-DE" sz="2500" kern="1200" baseline="0" dirty="0">
                <a:solidFill>
                  <a:srgbClr val="000000"/>
                </a:solidFill>
                <a:latin typeface="Arial"/>
              </a:rPr>
              <a:t> </a:t>
            </a:r>
            <a:r>
              <a:rPr lang="de-DE" sz="2500" kern="1200" baseline="0" dirty="0" err="1">
                <a:solidFill>
                  <a:srgbClr val="000000"/>
                </a:solidFill>
                <a:latin typeface="Arial"/>
              </a:rPr>
              <a:t>idellam</a:t>
            </a:r>
            <a:r>
              <a:rPr lang="de-DE" sz="2500" kern="1200" baseline="0" dirty="0">
                <a:solidFill>
                  <a:srgbClr val="000000"/>
                </a:solidFill>
                <a:latin typeface="Arial"/>
              </a:rPr>
              <a:t> </a:t>
            </a:r>
            <a:r>
              <a:rPr lang="de-DE" sz="2500" kern="1200" baseline="0" dirty="0" err="1">
                <a:solidFill>
                  <a:srgbClr val="000000"/>
                </a:solidFill>
                <a:latin typeface="Arial"/>
              </a:rPr>
              <a:t>inctas</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et </a:t>
            </a:r>
            <a:r>
              <a:rPr lang="de-DE" sz="2500" kern="1200" baseline="0" dirty="0" err="1">
                <a:solidFill>
                  <a:srgbClr val="000000"/>
                </a:solidFill>
                <a:latin typeface="Arial"/>
              </a:rPr>
              <a:t>veliquidel</a:t>
            </a:r>
            <a:r>
              <a:rPr lang="de-DE" sz="2500" kern="1200" baseline="0" dirty="0">
                <a:solidFill>
                  <a:srgbClr val="000000"/>
                </a:solidFill>
                <a:latin typeface="Arial"/>
              </a:rPr>
              <a:t> </a:t>
            </a:r>
            <a:r>
              <a:rPr lang="de-DE" sz="2500" kern="1200" baseline="0" dirty="0" err="1">
                <a:solidFill>
                  <a:srgbClr val="000000"/>
                </a:solidFill>
                <a:latin typeface="Arial"/>
              </a:rPr>
              <a:t>event</a:t>
            </a:r>
            <a:r>
              <a:rPr lang="de-DE" sz="2500" kern="1200" baseline="0" dirty="0">
                <a:solidFill>
                  <a:srgbClr val="000000"/>
                </a:solidFill>
                <a:latin typeface="Arial"/>
              </a:rPr>
              <a:t> </a:t>
            </a:r>
            <a:r>
              <a:rPr lang="de-DE" sz="2500" kern="1200" baseline="0" dirty="0" err="1">
                <a:solidFill>
                  <a:srgbClr val="000000"/>
                </a:solidFill>
                <a:latin typeface="Arial"/>
              </a:rPr>
              <a:t>reperum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rerspelic</a:t>
            </a:r>
            <a:r>
              <a:rPr lang="de-DE" sz="2500" kern="1200" baseline="0" dirty="0">
                <a:solidFill>
                  <a:srgbClr val="000000"/>
                </a:solidFill>
                <a:latin typeface="Arial"/>
              </a:rPr>
              <a:t> </a:t>
            </a:r>
            <a:r>
              <a:rPr lang="de-DE" sz="2500" kern="1200" baseline="0" dirty="0" err="1">
                <a:solidFill>
                  <a:srgbClr val="000000"/>
                </a:solidFill>
                <a:latin typeface="Arial"/>
              </a:rPr>
              <a:t>te</a:t>
            </a:r>
            <a:r>
              <a:rPr lang="de-DE" sz="2500" kern="1200" baseline="0" dirty="0">
                <a:solidFill>
                  <a:srgbClr val="000000"/>
                </a:solidFill>
                <a:latin typeface="Arial"/>
              </a:rPr>
              <a:t> nos et </a:t>
            </a:r>
            <a:r>
              <a:rPr lang="de-DE" sz="2500" kern="1200" baseline="0" dirty="0" err="1">
                <a:solidFill>
                  <a:srgbClr val="000000"/>
                </a:solidFill>
                <a:latin typeface="Arial"/>
              </a:rPr>
              <a:t>faceratur</a:t>
            </a:r>
            <a:r>
              <a:rPr lang="de-DE" sz="2500" kern="1200" baseline="0" dirty="0">
                <a:solidFill>
                  <a:srgbClr val="000000"/>
                </a:solidFill>
                <a:latin typeface="Arial"/>
              </a:rPr>
              <a:t> </a:t>
            </a:r>
            <a:r>
              <a:rPr lang="de-DE" sz="2500" kern="1200" baseline="0" dirty="0" err="1">
                <a:solidFill>
                  <a:srgbClr val="000000"/>
                </a:solidFill>
                <a:latin typeface="Arial"/>
              </a:rPr>
              <a:t>aboremque</a:t>
            </a:r>
            <a:r>
              <a:rPr lang="de-DE" sz="2500" kern="1200" baseline="0" dirty="0">
                <a:solidFill>
                  <a:srgbClr val="000000"/>
                </a:solidFill>
                <a:latin typeface="Arial"/>
              </a:rPr>
              <a:t> </a:t>
            </a:r>
            <a:r>
              <a:rPr lang="de-DE" sz="2500" kern="1200" baseline="0" dirty="0" err="1">
                <a:solidFill>
                  <a:srgbClr val="000000"/>
                </a:solidFill>
                <a:latin typeface="Arial"/>
              </a:rPr>
              <a:t>liquis</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a:t>
            </a:r>
            <a:r>
              <a:rPr lang="de-DE" sz="2500" kern="1200" baseline="0" dirty="0" err="1">
                <a:solidFill>
                  <a:srgbClr val="000000"/>
                </a:solidFill>
                <a:latin typeface="Arial"/>
              </a:rPr>
              <a:t>eruptas</a:t>
            </a:r>
            <a:r>
              <a:rPr lang="de-DE" sz="2500" kern="1200" baseline="0" dirty="0">
                <a:solidFill>
                  <a:srgbClr val="000000"/>
                </a:solidFill>
                <a:latin typeface="Arial"/>
              </a:rPr>
              <a:t> </a:t>
            </a:r>
            <a:r>
              <a:rPr lang="de-DE" sz="2500" kern="1200" baseline="0" dirty="0" err="1">
                <a:solidFill>
                  <a:srgbClr val="000000"/>
                </a:solidFill>
                <a:latin typeface="Arial"/>
              </a:rPr>
              <a:t>quiduci</a:t>
            </a:r>
            <a:r>
              <a:rPr lang="de-DE" sz="2500" kern="1200" baseline="0" dirty="0">
                <a:solidFill>
                  <a:srgbClr val="000000"/>
                </a:solidFill>
                <a:latin typeface="Arial"/>
              </a:rPr>
              <a:t> </a:t>
            </a:r>
            <a:r>
              <a:rPr lang="de-DE" sz="2500" kern="1200" baseline="0" dirty="0" err="1">
                <a:solidFill>
                  <a:srgbClr val="000000"/>
                </a:solidFill>
                <a:latin typeface="Arial"/>
              </a:rPr>
              <a:t>liquatur</a:t>
            </a:r>
            <a:r>
              <a:rPr lang="de-DE" sz="2500" kern="1200" baseline="0" dirty="0">
                <a:solidFill>
                  <a:srgbClr val="000000"/>
                </a:solidFill>
                <a:latin typeface="Arial"/>
              </a:rPr>
              <a:t> </a:t>
            </a:r>
            <a:r>
              <a:rPr lang="de-DE" sz="2500" kern="1200" baseline="0" dirty="0" err="1">
                <a:solidFill>
                  <a:srgbClr val="000000"/>
                </a:solidFill>
                <a:latin typeface="Arial"/>
              </a:rPr>
              <a:t>atia</a:t>
            </a:r>
            <a:r>
              <a:rPr lang="de-DE" sz="2500" kern="1200" baseline="0" dirty="0">
                <a:solidFill>
                  <a:srgbClr val="000000"/>
                </a:solidFill>
                <a:latin typeface="Arial"/>
              </a:rPr>
              <a:t> </a:t>
            </a:r>
            <a:r>
              <a:rPr lang="de-DE" sz="2500" kern="1200" baseline="0" dirty="0" err="1">
                <a:solidFill>
                  <a:srgbClr val="000000"/>
                </a:solidFill>
                <a:latin typeface="Arial"/>
              </a:rPr>
              <a:t>volorerro</a:t>
            </a:r>
            <a:r>
              <a:rPr lang="de-DE" sz="2500" kern="1200" baseline="0" dirty="0">
                <a:solidFill>
                  <a:srgbClr val="000000"/>
                </a:solidFill>
                <a:latin typeface="Arial"/>
              </a:rPr>
              <a:t> es </a:t>
            </a:r>
            <a:r>
              <a:rPr lang="de-DE" sz="2500" kern="1200" baseline="0" dirty="0" err="1">
                <a:solidFill>
                  <a:srgbClr val="000000"/>
                </a:solidFill>
                <a:latin typeface="Arial"/>
              </a:rPr>
              <a:t>magnimo</a:t>
            </a:r>
            <a:r>
              <a:rPr lang="de-DE" sz="2500" kern="1200" baseline="0" dirty="0">
                <a:solidFill>
                  <a:srgbClr val="000000"/>
                </a:solidFill>
                <a:latin typeface="Arial"/>
              </a:rPr>
              <a:t> </a:t>
            </a:r>
            <a:r>
              <a:rPr lang="de-DE" sz="2500" kern="1200" baseline="0" dirty="0" err="1">
                <a:solidFill>
                  <a:srgbClr val="000000"/>
                </a:solidFill>
                <a:latin typeface="Arial"/>
              </a:rPr>
              <a:t>luptaqu</a:t>
            </a:r>
            <a:r>
              <a:rPr lang="de-DE" sz="2500" kern="1200" baseline="0" dirty="0">
                <a:solidFill>
                  <a:srgbClr val="000000"/>
                </a:solidFill>
                <a:latin typeface="Arial"/>
              </a:rPr>
              <a:t> </a:t>
            </a:r>
            <a:r>
              <a:rPr lang="de-DE" sz="2500" kern="1200" baseline="0" dirty="0" err="1">
                <a:solidFill>
                  <a:srgbClr val="000000"/>
                </a:solidFill>
                <a:latin typeface="Arial"/>
              </a:rPr>
              <a:t>ibust</a:t>
            </a:r>
            <a:r>
              <a:rPr lang="de-DE" sz="2500" kern="1200" baseline="0" dirty="0">
                <a:solidFill>
                  <a:srgbClr val="000000"/>
                </a:solidFill>
                <a:latin typeface="Arial"/>
              </a:rPr>
              <a:t>, </a:t>
            </a:r>
            <a:r>
              <a:rPr lang="de-DE" sz="2500" kern="1200" baseline="0" dirty="0" err="1">
                <a:solidFill>
                  <a:srgbClr val="000000"/>
                </a:solidFill>
                <a:latin typeface="Arial"/>
              </a:rPr>
              <a:t>acero</a:t>
            </a:r>
            <a:r>
              <a:rPr lang="de-DE" sz="2500" kern="1200" baseline="0" dirty="0">
                <a:solidFill>
                  <a:srgbClr val="000000"/>
                </a:solidFill>
                <a:latin typeface="Arial"/>
              </a:rPr>
              <a:t> </a:t>
            </a:r>
            <a:r>
              <a:rPr lang="de-DE" sz="2500" kern="1200" baseline="0" dirty="0" err="1">
                <a:solidFill>
                  <a:srgbClr val="000000"/>
                </a:solidFill>
                <a:latin typeface="Arial"/>
              </a:rPr>
              <a:t>maximus</a:t>
            </a:r>
            <a:r>
              <a:rPr lang="de-DE" sz="2500" kern="1200" baseline="0" dirty="0">
                <a:solidFill>
                  <a:srgbClr val="000000"/>
                </a:solidFill>
                <a:latin typeface="Arial"/>
              </a:rPr>
              <a:t> </a:t>
            </a:r>
            <a:r>
              <a:rPr lang="de-DE" sz="2500" kern="1200" baseline="0" dirty="0" err="1">
                <a:solidFill>
                  <a:srgbClr val="000000"/>
                </a:solidFill>
                <a:latin typeface="Arial"/>
              </a:rPr>
              <a:t>expero</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cumque</a:t>
            </a:r>
            <a:r>
              <a:rPr lang="de-DE" sz="2500" kern="1200" baseline="0" dirty="0">
                <a:solidFill>
                  <a:srgbClr val="000000"/>
                </a:solidFill>
                <a:latin typeface="Arial"/>
              </a:rPr>
              <a:t> </a:t>
            </a:r>
            <a:r>
              <a:rPr lang="de-DE" sz="2500" kern="1200" baseline="0" dirty="0" err="1">
                <a:solidFill>
                  <a:srgbClr val="000000"/>
                </a:solidFill>
                <a:latin typeface="Arial"/>
              </a:rPr>
              <a:t>pori</a:t>
            </a:r>
            <a:r>
              <a:rPr lang="de-DE" sz="2500" kern="1200" baseline="0" dirty="0">
                <a:solidFill>
                  <a:srgbClr val="000000"/>
                </a:solidFill>
                <a:latin typeface="Arial"/>
              </a:rPr>
              <a:t> </a:t>
            </a:r>
            <a:r>
              <a:rPr lang="de-DE" sz="2500" kern="1200" baseline="0" dirty="0" err="1">
                <a:solidFill>
                  <a:srgbClr val="000000"/>
                </a:solidFill>
                <a:latin typeface="Arial"/>
              </a:rPr>
              <a:t>dolorro</a:t>
            </a:r>
            <a:r>
              <a:rPr lang="de-DE" sz="2500" kern="1200" baseline="0" dirty="0">
                <a:solidFill>
                  <a:srgbClr val="000000"/>
                </a:solidFill>
                <a:latin typeface="Arial"/>
              </a:rPr>
              <a:t> </a:t>
            </a:r>
            <a:r>
              <a:rPr lang="de-DE" sz="2500" kern="1200" baseline="0" dirty="0" err="1">
                <a:solidFill>
                  <a:srgbClr val="000000"/>
                </a:solidFill>
                <a:latin typeface="Arial"/>
              </a:rPr>
              <a:t>dolut</a:t>
            </a:r>
            <a:r>
              <a:rPr lang="de-DE" sz="2500" kern="1200" baseline="0" dirty="0">
                <a:solidFill>
                  <a:srgbClr val="000000"/>
                </a:solidFill>
                <a:latin typeface="Arial"/>
              </a:rPr>
              <a:t> </a:t>
            </a:r>
            <a:r>
              <a:rPr lang="de-DE" sz="2500" kern="1200" baseline="0" dirty="0" err="1">
                <a:solidFill>
                  <a:srgbClr val="000000"/>
                </a:solidFill>
                <a:latin typeface="Arial"/>
              </a:rPr>
              <a: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a:t>
            </a:r>
            <a:r>
              <a:rPr lang="de-DE" sz="2500" kern="1200" baseline="0" dirty="0">
                <a:solidFill>
                  <a:srgbClr val="000000"/>
                </a:solidFill>
                <a:latin typeface="Arial"/>
              </a:rPr>
              <a:t> </a:t>
            </a:r>
            <a:r>
              <a:rPr lang="de-DE" sz="2500" kern="1200" baseline="0" dirty="0" err="1">
                <a:solidFill>
                  <a:srgbClr val="000000"/>
                </a:solidFill>
                <a:latin typeface="Arial"/>
              </a:rPr>
              <a:t>reiuntia</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estinum</a:t>
            </a:r>
            <a:r>
              <a:rPr lang="de-DE" sz="2500" kern="1200" baseline="0" dirty="0">
                <a:solidFill>
                  <a:srgbClr val="000000"/>
                </a:solidFill>
                <a:latin typeface="Arial"/>
              </a:rPr>
              <a:t> </a:t>
            </a:r>
            <a:r>
              <a:rPr lang="de-DE" sz="2500" kern="1200" baseline="0" dirty="0" err="1">
                <a:solidFill>
                  <a:srgbClr val="000000"/>
                </a:solidFill>
                <a:latin typeface="Arial"/>
              </a:rPr>
              <a:t>dolorum</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omnisqui</a:t>
            </a:r>
            <a:r>
              <a:rPr lang="de-DE" sz="2500" kern="1200" baseline="0" dirty="0">
                <a:solidFill>
                  <a:srgbClr val="000000"/>
                </a:solidFill>
                <a:latin typeface="Arial"/>
              </a:rPr>
              <a:t> </a:t>
            </a:r>
            <a:r>
              <a:rPr lang="de-DE" sz="2500" kern="1200" baseline="0" dirty="0" err="1">
                <a:solidFill>
                  <a:srgbClr val="000000"/>
                </a:solidFill>
                <a:latin typeface="Arial"/>
              </a:rPr>
              <a:t>utas</a:t>
            </a:r>
            <a:r>
              <a:rPr lang="de-DE" sz="2500" kern="1200" baseline="0" dirty="0">
                <a:solidFill>
                  <a:srgbClr val="000000"/>
                </a:solidFill>
                <a:latin typeface="Arial"/>
              </a:rPr>
              <a:t> a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inveressus</a:t>
            </a:r>
            <a:r>
              <a:rPr lang="de-DE" sz="2500" kern="1200" baseline="0" dirty="0">
                <a:solidFill>
                  <a:srgbClr val="000000"/>
                </a:solidFill>
                <a:latin typeface="Arial"/>
              </a:rPr>
              <a:t> </a:t>
            </a:r>
            <a:r>
              <a:rPr lang="de-DE" sz="2500" kern="1200" baseline="0" dirty="0" err="1">
                <a:solidFill>
                  <a:srgbClr val="000000"/>
                </a:solidFill>
                <a:latin typeface="Arial"/>
              </a:rPr>
              <a:t>quaspelique</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nos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res</a:t>
            </a:r>
            <a:r>
              <a:rPr lang="de-DE" sz="2500" kern="1200" baseline="0" dirty="0">
                <a:solidFill>
                  <a:srgbClr val="000000"/>
                </a:solidFill>
                <a:latin typeface="Arial"/>
              </a:rPr>
              <a:t> </a:t>
            </a:r>
            <a:r>
              <a:rPr lang="de-DE" sz="2500" kern="1200" baseline="0" dirty="0" err="1">
                <a:solidFill>
                  <a:srgbClr val="000000"/>
                </a:solidFill>
                <a:latin typeface="Arial"/>
              </a:rPr>
              <a:t>essunt</a:t>
            </a:r>
            <a:r>
              <a:rPr lang="de-DE" sz="2500" kern="1200" baseline="0" dirty="0">
                <a:solidFill>
                  <a:srgbClr val="000000"/>
                </a:solidFill>
                <a:latin typeface="Arial"/>
              </a:rPr>
              <a:t> am </a:t>
            </a:r>
            <a:r>
              <a:rPr lang="de-DE" sz="2500" kern="1200" baseline="0" dirty="0" err="1">
                <a:solidFill>
                  <a:srgbClr val="000000"/>
                </a:solidFill>
                <a:latin typeface="Arial"/>
              </a:rPr>
              <a:t>venim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Quistotam</a:t>
            </a:r>
            <a:r>
              <a:rPr lang="de-DE" sz="2500" kern="1200" baseline="0" dirty="0">
                <a:solidFill>
                  <a:srgbClr val="000000"/>
                </a:solidFill>
                <a:latin typeface="Arial"/>
              </a:rPr>
              <a:t> </a:t>
            </a:r>
            <a:r>
              <a:rPr lang="de-DE" sz="2500" kern="1200" baseline="0" dirty="0" err="1">
                <a:solidFill>
                  <a:srgbClr val="000000"/>
                </a:solidFill>
                <a:latin typeface="Arial"/>
              </a:rPr>
              <a:t>repere</a:t>
            </a:r>
            <a:r>
              <a:rPr lang="de-DE" sz="2500" kern="1200" baseline="0" dirty="0">
                <a:solidFill>
                  <a:srgbClr val="000000"/>
                </a:solidFill>
                <a:latin typeface="Arial"/>
              </a:rPr>
              <a:t> cum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odi</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pore</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idis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opta</a:t>
            </a:r>
            <a:r>
              <a:rPr lang="de-DE" sz="2500" kern="1200" baseline="0" dirty="0">
                <a:solidFill>
                  <a:srgbClr val="000000"/>
                </a:solidFill>
                <a:latin typeface="Arial"/>
              </a:rPr>
              <a:t> </a:t>
            </a:r>
            <a:r>
              <a:rPr lang="de-DE" sz="2500" kern="1200" baseline="0" dirty="0" err="1">
                <a:solidFill>
                  <a:srgbClr val="000000"/>
                </a:solidFill>
                <a:latin typeface="Arial"/>
              </a:rPr>
              <a:t>volupietur</a:t>
            </a:r>
            <a:r>
              <a:rPr lang="de-DE" sz="2500" kern="1200" baseline="0" dirty="0">
                <a:solidFill>
                  <a:srgbClr val="000000"/>
                </a:solidFill>
                <a:latin typeface="Arial"/>
              </a:rPr>
              <a:t>, </a:t>
            </a:r>
            <a:r>
              <a:rPr lang="de-DE" sz="2500" kern="1200" baseline="0" dirty="0" err="1">
                <a:solidFill>
                  <a:srgbClr val="000000"/>
                </a:solidFill>
                <a:latin typeface="Arial"/>
              </a:rPr>
              <a:t>torit</a:t>
            </a:r>
            <a:r>
              <a:rPr lang="de-DE" sz="2500" kern="1200" baseline="0" dirty="0">
                <a:solidFill>
                  <a:srgbClr val="000000"/>
                </a:solidFill>
                <a:latin typeface="Arial"/>
              </a:rPr>
              <a:t> </a:t>
            </a:r>
            <a:r>
              <a:rPr lang="de-DE" sz="2500" kern="1200" baseline="0" dirty="0" err="1">
                <a:solidFill>
                  <a:srgbClr val="000000"/>
                </a:solidFill>
                <a:latin typeface="Arial"/>
              </a:rPr>
              <a:t>acculla</a:t>
            </a:r>
            <a:r>
              <a:rPr lang="de-DE" sz="2500" kern="1200" baseline="0" dirty="0">
                <a:solidFill>
                  <a:srgbClr val="000000"/>
                </a:solidFill>
                <a:latin typeface="Arial"/>
              </a:rPr>
              <a:t> </a:t>
            </a:r>
            <a:r>
              <a:rPr lang="de-DE" sz="2500" kern="1200" baseline="0" dirty="0" err="1">
                <a:solidFill>
                  <a:srgbClr val="000000"/>
                </a:solidFill>
                <a:latin typeface="Arial"/>
              </a:rPr>
              <a:t>boriost</a:t>
            </a:r>
            <a:r>
              <a:rPr lang="de-DE" sz="2500" kern="1200" baseline="0" dirty="0">
                <a:solidFill>
                  <a:srgbClr val="000000"/>
                </a:solidFill>
                <a:latin typeface="Arial"/>
              </a:rPr>
              <a:t> </a:t>
            </a:r>
            <a:r>
              <a:rPr lang="de-DE" sz="2500" kern="1200" baseline="0" dirty="0" err="1">
                <a:solidFill>
                  <a:srgbClr val="000000"/>
                </a:solidFill>
                <a:latin typeface="Arial"/>
              </a:rPr>
              <a:t>ibusto</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a:t>
            </a:r>
          </a:p>
        </p:txBody>
      </p:sp>
      <p:sp>
        <p:nvSpPr>
          <p:cNvPr id="23" name="Textplatzhalter 16"/>
          <p:cNvSpPr>
            <a:spLocks noGrp="1"/>
          </p:cNvSpPr>
          <p:nvPr>
            <p:ph type="body" sz="quarter" idx="24" hasCustomPrompt="1"/>
          </p:nvPr>
        </p:nvSpPr>
        <p:spPr>
          <a:xfrm>
            <a:off x="33834474" y="8784000"/>
            <a:ext cx="7308000" cy="18426761"/>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rtl="0"/>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quassimenia</a:t>
            </a:r>
            <a:r>
              <a:rPr lang="de-DE" sz="2500" kern="1200" baseline="0" dirty="0">
                <a:solidFill>
                  <a:srgbClr val="000000"/>
                </a:solidFill>
                <a:latin typeface="Arial"/>
              </a:rPr>
              <a:t> </a:t>
            </a:r>
            <a:r>
              <a:rPr lang="de-DE" sz="2500" kern="1200" baseline="0" dirty="0" err="1">
                <a:solidFill>
                  <a:srgbClr val="000000"/>
                </a:solidFill>
                <a:latin typeface="Arial"/>
              </a:rPr>
              <a:t>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platur</a:t>
            </a:r>
            <a:r>
              <a:rPr lang="de-DE" sz="2500" kern="1200" baseline="0" dirty="0">
                <a:solidFill>
                  <a:srgbClr val="000000"/>
                </a:solidFill>
                <a:latin typeface="Arial"/>
              </a:rPr>
              <a:t>? Mi,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paris</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vitate</a:t>
            </a:r>
            <a:r>
              <a:rPr lang="de-DE" sz="2500" kern="1200" baseline="0" dirty="0">
                <a:solidFill>
                  <a:srgbClr val="000000"/>
                </a:solidFill>
                <a:latin typeface="Arial"/>
              </a:rPr>
              <a:t> </a:t>
            </a:r>
            <a:r>
              <a:rPr lang="de-DE" sz="2500" kern="1200" baseline="0" dirty="0" err="1">
                <a:solidFill>
                  <a:srgbClr val="000000"/>
                </a:solidFill>
                <a:latin typeface="Arial"/>
              </a:rPr>
              <a:t>eatiis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nis</a:t>
            </a:r>
            <a:r>
              <a:rPr lang="de-DE" sz="2500" kern="1200" baseline="0" dirty="0">
                <a:solidFill>
                  <a:srgbClr val="000000"/>
                </a:solidFill>
                <a:latin typeface="Arial"/>
              </a:rPr>
              <a:t> </a:t>
            </a:r>
            <a:r>
              <a:rPr lang="de-DE" sz="2500" kern="1200" baseline="0" dirty="0" err="1">
                <a:solidFill>
                  <a:srgbClr val="000000"/>
                </a:solidFill>
                <a:latin typeface="Arial"/>
              </a:rPr>
              <a:t>quianih</a:t>
            </a:r>
            <a:r>
              <a:rPr lang="de-DE" sz="2500" kern="1200" baseline="0" dirty="0">
                <a:solidFill>
                  <a:srgbClr val="000000"/>
                </a:solidFill>
                <a:latin typeface="Arial"/>
              </a:rPr>
              <a:t> </a:t>
            </a:r>
            <a:r>
              <a:rPr lang="de-DE" sz="2500" kern="1200" baseline="0" dirty="0" err="1">
                <a:solidFill>
                  <a:srgbClr val="000000"/>
                </a:solidFill>
                <a:latin typeface="Arial"/>
              </a:rPr>
              <a:t>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a:t>
            </a:r>
            <a:r>
              <a:rPr lang="de-DE" sz="2500" kern="1200" baseline="0" dirty="0">
                <a:solidFill>
                  <a:srgbClr val="000000"/>
                </a:solidFill>
                <a:latin typeface="Arial"/>
              </a:rPr>
              <a:t> </a:t>
            </a:r>
            <a:r>
              <a:rPr lang="de-DE" sz="2500" kern="1200" baseline="0" dirty="0" err="1">
                <a:solidFill>
                  <a:srgbClr val="000000"/>
                </a:solidFill>
                <a:latin typeface="Arial"/>
              </a:rPr>
              <a:t>eoste</a:t>
            </a:r>
            <a:r>
              <a:rPr lang="de-DE" sz="2500" kern="1200" baseline="0" dirty="0">
                <a:solidFill>
                  <a:srgbClr val="000000"/>
                </a:solidFill>
                <a:latin typeface="Arial"/>
              </a:rPr>
              <a:t> </a:t>
            </a:r>
            <a:r>
              <a:rPr lang="de-DE" sz="2500" kern="1200" baseline="0" dirty="0" err="1">
                <a:solidFill>
                  <a:srgbClr val="000000"/>
                </a:solidFill>
                <a:latin typeface="Arial"/>
              </a:rPr>
              <a:t>nulparu</a:t>
            </a:r>
            <a:r>
              <a:rPr lang="de-DE" sz="2500" kern="1200" baseline="0" dirty="0">
                <a:solidFill>
                  <a:srgbClr val="000000"/>
                </a:solidFill>
                <a:latin typeface="Arial"/>
              </a:rPr>
              <a:t> </a:t>
            </a:r>
            <a:r>
              <a:rPr lang="de-DE" sz="2500" kern="1200" baseline="0" dirty="0" err="1">
                <a:solidFill>
                  <a:srgbClr val="000000"/>
                </a:solidFill>
                <a:latin typeface="Arial"/>
              </a:rPr>
              <a:t>ptatur</a:t>
            </a:r>
            <a:r>
              <a:rPr lang="de-DE" sz="2500" kern="1200" baseline="0" dirty="0">
                <a:solidFill>
                  <a:srgbClr val="000000"/>
                </a:solidFill>
                <a:latin typeface="Arial"/>
              </a:rPr>
              <a:t>? Qui </a:t>
            </a:r>
            <a:r>
              <a:rPr lang="de-DE" sz="2500" kern="1200" baseline="0" dirty="0" err="1">
                <a:solidFill>
                  <a:srgbClr val="000000"/>
                </a:solidFill>
                <a:latin typeface="Arial"/>
              </a:rPr>
              <a:t>optiur</a:t>
            </a:r>
            <a:r>
              <a:rPr lang="de-DE" sz="2500" kern="1200" baseline="0" dirty="0">
                <a:solidFill>
                  <a:srgbClr val="000000"/>
                </a:solidFill>
                <a:latin typeface="Arial"/>
              </a:rPr>
              <a:t> </a:t>
            </a:r>
            <a:r>
              <a:rPr lang="de-DE" sz="2500" kern="1200" baseline="0" dirty="0" err="1">
                <a:solidFill>
                  <a:srgbClr val="000000"/>
                </a:solidFill>
                <a:latin typeface="Arial"/>
              </a:rPr>
              <a:t>soluptiume</a:t>
            </a:r>
            <a:r>
              <a:rPr lang="de-DE" sz="2500" kern="1200" baseline="0" dirty="0">
                <a:solidFill>
                  <a:srgbClr val="000000"/>
                </a:solidFill>
                <a:latin typeface="Arial"/>
              </a:rPr>
              <a:t> </a:t>
            </a:r>
            <a:r>
              <a:rPr lang="de-DE" sz="2500" kern="1200" baseline="0" dirty="0" err="1">
                <a:solidFill>
                  <a:srgbClr val="000000"/>
                </a:solidFill>
                <a:latin typeface="Arial"/>
              </a:rPr>
              <a:t>estiorepuda</a:t>
            </a:r>
            <a:r>
              <a:rPr lang="de-DE" sz="2500" kern="1200" baseline="0" dirty="0">
                <a:solidFill>
                  <a:srgbClr val="000000"/>
                </a:solidFill>
                <a:latin typeface="Arial"/>
              </a:rPr>
              <a:t> </a:t>
            </a:r>
            <a:r>
              <a:rPr lang="de-DE" sz="2500" kern="1200" baseline="0" dirty="0" err="1">
                <a:solidFill>
                  <a:srgbClr val="000000"/>
                </a:solidFill>
                <a:latin typeface="Arial"/>
              </a:rPr>
              <a:t>voles</a:t>
            </a:r>
            <a:r>
              <a:rPr lang="de-DE" sz="2500" kern="1200" baseline="0" dirty="0">
                <a:solidFill>
                  <a:srgbClr val="000000"/>
                </a:solidFill>
                <a:latin typeface="Arial"/>
              </a:rPr>
              <a:t> se </a:t>
            </a:r>
            <a:r>
              <a:rPr lang="de-DE" sz="2500" kern="1200" baseline="0" dirty="0" err="1">
                <a:solidFill>
                  <a:srgbClr val="000000"/>
                </a:solidFill>
                <a:latin typeface="Arial"/>
              </a:rPr>
              <a:t>voles</a:t>
            </a:r>
            <a:r>
              <a:rPr lang="de-DE" sz="2500" kern="1200" baseline="0" dirty="0">
                <a:solidFill>
                  <a:srgbClr val="000000"/>
                </a:solidFill>
                <a:latin typeface="Arial"/>
              </a:rPr>
              <a:t> </a:t>
            </a:r>
            <a:r>
              <a:rPr lang="de-DE" sz="2500" kern="1200" baseline="0" dirty="0" err="1">
                <a:solidFill>
                  <a:srgbClr val="000000"/>
                </a:solidFill>
                <a:latin typeface="Arial"/>
              </a:rPr>
              <a:t>quiaspe</a:t>
            </a:r>
            <a:r>
              <a:rPr lang="de-DE" sz="2500" kern="1200" baseline="0" dirty="0">
                <a:solidFill>
                  <a:srgbClr val="000000"/>
                </a:solidFill>
                <a:latin typeface="Arial"/>
              </a:rPr>
              <a:t> </a:t>
            </a:r>
            <a:r>
              <a:rPr lang="de-DE" sz="2500" kern="1200" baseline="0" dirty="0" err="1">
                <a:solidFill>
                  <a:srgbClr val="000000"/>
                </a:solidFill>
                <a:latin typeface="Arial"/>
              </a:rPr>
              <a:t>provid</a:t>
            </a:r>
            <a:r>
              <a:rPr lang="de-DE" sz="2500" kern="1200" baseline="0" dirty="0">
                <a:solidFill>
                  <a:srgbClr val="000000"/>
                </a:solidFill>
                <a:latin typeface="Arial"/>
              </a:rPr>
              <a:t> </a:t>
            </a:r>
            <a:r>
              <a:rPr lang="de-DE" sz="2500" kern="1200" baseline="0" dirty="0" err="1">
                <a:solidFill>
                  <a:srgbClr val="000000"/>
                </a:solidFill>
                <a:latin typeface="Arial"/>
              </a:rPr>
              <a:t>ullenda</a:t>
            </a:r>
            <a:r>
              <a:rPr lang="de-DE" sz="2500" kern="1200" baseline="0" dirty="0">
                <a:solidFill>
                  <a:srgbClr val="000000"/>
                </a:solidFill>
                <a:latin typeface="Arial"/>
              </a:rPr>
              <a:t> si </a:t>
            </a:r>
            <a:r>
              <a:rPr lang="de-DE" sz="2500" kern="1200" baseline="0" dirty="0" err="1">
                <a:solidFill>
                  <a:srgbClr val="000000"/>
                </a:solidFill>
                <a:latin typeface="Arial"/>
              </a:rPr>
              <a:t>neceate</a:t>
            </a:r>
            <a:r>
              <a:rPr lang="de-DE" sz="2500" kern="1200" baseline="0" dirty="0">
                <a:solidFill>
                  <a:srgbClr val="000000"/>
                </a:solidFill>
                <a:latin typeface="Arial"/>
              </a:rPr>
              <a:t> </a:t>
            </a:r>
            <a:r>
              <a:rPr lang="de-DE" sz="2500" kern="1200" baseline="0" dirty="0" err="1">
                <a:solidFill>
                  <a:srgbClr val="000000"/>
                </a:solidFill>
                <a:latin typeface="Arial"/>
              </a:rPr>
              <a:t>pedit</a:t>
            </a:r>
            <a:r>
              <a:rPr lang="de-DE" sz="2500" kern="1200" baseline="0" dirty="0">
                <a:solidFill>
                  <a:srgbClr val="000000"/>
                </a:solidFill>
                <a:latin typeface="Arial"/>
              </a:rPr>
              <a:t> </a:t>
            </a:r>
            <a:r>
              <a:rPr lang="de-DE" sz="2500" kern="1200" baseline="0" dirty="0" err="1">
                <a:solidFill>
                  <a:srgbClr val="000000"/>
                </a:solidFill>
                <a:latin typeface="Arial"/>
              </a:rPr>
              <a:t>eicient</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a:t>
            </a:r>
            <a:r>
              <a:rPr lang="de-DE" sz="2500" kern="1200" baseline="0" dirty="0" err="1">
                <a:solidFill>
                  <a:srgbClr val="000000"/>
                </a:solidFill>
                <a:latin typeface="Arial"/>
              </a:rPr>
              <a:t>adi</a:t>
            </a:r>
            <a:r>
              <a:rPr lang="de-DE" sz="2500" kern="1200" baseline="0" dirty="0">
                <a:solidFill>
                  <a:srgbClr val="000000"/>
                </a:solidFill>
                <a:latin typeface="Arial"/>
              </a:rPr>
              <a:t> </a:t>
            </a:r>
            <a:r>
              <a:rPr lang="de-DE" sz="2500" kern="1200" baseline="0" dirty="0" err="1">
                <a:solidFill>
                  <a:srgbClr val="000000"/>
                </a:solidFill>
                <a:latin typeface="Arial"/>
              </a:rPr>
              <a:t>sectem</a:t>
            </a:r>
            <a:r>
              <a:rPr lang="de-DE" sz="2500" kern="1200" baseline="0" dirty="0">
                <a:solidFill>
                  <a:srgbClr val="000000"/>
                </a:solidFill>
                <a:latin typeface="Arial"/>
              </a:rPr>
              <a:t> </a:t>
            </a:r>
            <a:r>
              <a:rPr lang="de-DE" sz="2500" kern="1200" baseline="0" dirty="0" err="1">
                <a:solidFill>
                  <a:srgbClr val="000000"/>
                </a:solidFill>
                <a:latin typeface="Arial"/>
              </a:rPr>
              <a:t>doluptate</a:t>
            </a:r>
            <a:r>
              <a:rPr lang="de-DE" sz="2500" kern="1200" baseline="0" dirty="0">
                <a:solidFill>
                  <a:srgbClr val="000000"/>
                </a:solidFill>
                <a:latin typeface="Arial"/>
              </a:rPr>
              <a:t> </a:t>
            </a:r>
            <a:r>
              <a:rPr lang="de-DE" sz="2500" kern="1200" baseline="0" dirty="0" err="1">
                <a:solidFill>
                  <a:srgbClr val="000000"/>
                </a:solidFill>
                <a:latin typeface="Arial"/>
              </a:rPr>
              <a:t>volest</a:t>
            </a:r>
            <a:r>
              <a:rPr lang="de-DE" sz="2500" kern="1200" baseline="0" dirty="0">
                <a:solidFill>
                  <a:srgbClr val="000000"/>
                </a:solidFill>
                <a:latin typeface="Arial"/>
              </a:rPr>
              <a:t>, </a:t>
            </a:r>
            <a:r>
              <a:rPr lang="de-DE" sz="2500" kern="1200" baseline="0" dirty="0" err="1">
                <a:solidFill>
                  <a:srgbClr val="000000"/>
                </a:solidFill>
                <a:latin typeface="Arial"/>
              </a:rPr>
              <a:t>volora</a:t>
            </a:r>
            <a:r>
              <a:rPr lang="de-DE" sz="2500" kern="1200" baseline="0" dirty="0">
                <a:solidFill>
                  <a:srgbClr val="000000"/>
                </a:solidFill>
                <a:latin typeface="Arial"/>
              </a:rPr>
              <a:t> </a:t>
            </a:r>
            <a:r>
              <a:rPr lang="de-DE" sz="2500" kern="1200" baseline="0" dirty="0" err="1">
                <a:solidFill>
                  <a:srgbClr val="000000"/>
                </a:solidFill>
                <a:latin typeface="Arial"/>
              </a:rPr>
              <a:t>eatam</a:t>
            </a:r>
            <a:r>
              <a:rPr lang="de-DE" sz="2500" kern="1200" baseline="0" dirty="0">
                <a:solidFill>
                  <a:srgbClr val="000000"/>
                </a:solidFill>
                <a:latin typeface="Arial"/>
              </a:rPr>
              <a:t> in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atet</a:t>
            </a:r>
            <a:r>
              <a:rPr lang="de-DE" sz="2500" kern="1200" baseline="0" dirty="0">
                <a:solidFill>
                  <a:srgbClr val="000000"/>
                </a:solidFill>
                <a:latin typeface="Arial"/>
              </a:rPr>
              <a:t> </a:t>
            </a:r>
            <a:r>
              <a:rPr lang="de-DE" sz="2500" kern="1200" baseline="0" dirty="0" err="1">
                <a:solidFill>
                  <a:srgbClr val="000000"/>
                </a:solidFill>
                <a:latin typeface="Arial"/>
              </a:rPr>
              <a:t>viducidis</a:t>
            </a:r>
            <a:r>
              <a:rPr lang="de-DE" sz="2500" kern="1200" baseline="0" dirty="0">
                <a:solidFill>
                  <a:srgbClr val="000000"/>
                </a:solidFill>
                <a:latin typeface="Arial"/>
              </a:rPr>
              <a:t> </a:t>
            </a:r>
            <a:r>
              <a:rPr lang="de-DE" sz="2500" kern="1200" baseline="0" dirty="0" err="1">
                <a:solidFill>
                  <a:srgbClr val="000000"/>
                </a:solidFill>
                <a:latin typeface="Arial"/>
              </a:rPr>
              <a:t>eaquae</a:t>
            </a:r>
            <a:r>
              <a:rPr lang="de-DE" sz="2500" kern="1200" baseline="0" dirty="0">
                <a:solidFill>
                  <a:srgbClr val="000000"/>
                </a:solidFill>
                <a:latin typeface="Arial"/>
              </a:rPr>
              <a:t>. </a:t>
            </a:r>
            <a:r>
              <a:rPr lang="de-DE" sz="2500" kern="1200" baseline="0" dirty="0" err="1">
                <a:solidFill>
                  <a:srgbClr val="000000"/>
                </a:solidFill>
                <a:latin typeface="Arial"/>
              </a:rPr>
              <a:t>Em</a:t>
            </a:r>
            <a:r>
              <a:rPr lang="de-DE" sz="2500" kern="1200" baseline="0" dirty="0">
                <a:solidFill>
                  <a:srgbClr val="000000"/>
                </a:solidFill>
                <a:latin typeface="Arial"/>
              </a:rPr>
              <a:t> </a:t>
            </a:r>
            <a:r>
              <a:rPr lang="de-DE" sz="2500" kern="1200" baseline="0" dirty="0" err="1">
                <a:solidFill>
                  <a:srgbClr val="000000"/>
                </a:solidFill>
                <a:latin typeface="Arial"/>
              </a:rPr>
              <a:t>deles</a:t>
            </a:r>
            <a:r>
              <a:rPr lang="de-DE" sz="2500" kern="1200" baseline="0" dirty="0">
                <a:solidFill>
                  <a:srgbClr val="000000"/>
                </a:solidFill>
                <a:latin typeface="Arial"/>
              </a:rPr>
              <a:t> </a:t>
            </a:r>
            <a:r>
              <a:rPr lang="de-DE" sz="2500" kern="1200" baseline="0" dirty="0" err="1">
                <a:solidFill>
                  <a:srgbClr val="000000"/>
                </a:solidFill>
                <a:latin typeface="Arial"/>
              </a:rPr>
              <a:t>doluptus</a:t>
            </a:r>
            <a:r>
              <a:rPr lang="de-DE" sz="2500" kern="1200" baseline="0" dirty="0">
                <a:solidFill>
                  <a:srgbClr val="000000"/>
                </a:solidFill>
                <a:latin typeface="Arial"/>
              </a:rPr>
              <a:t> </a:t>
            </a:r>
            <a:r>
              <a:rPr lang="de-DE" sz="2500" kern="1200" baseline="0" dirty="0" err="1">
                <a:solidFill>
                  <a:srgbClr val="000000"/>
                </a:solidFill>
                <a:latin typeface="Arial"/>
              </a:rPr>
              <a:t>estotatur</a:t>
            </a:r>
            <a:r>
              <a:rPr lang="de-DE" sz="2500" kern="1200" baseline="0" dirty="0">
                <a:solidFill>
                  <a:srgbClr val="000000"/>
                </a:solidFill>
                <a:latin typeface="Arial"/>
              </a:rPr>
              <a:t>? </a:t>
            </a:r>
            <a:r>
              <a:rPr lang="de-DE" sz="2500" kern="1200" baseline="0" dirty="0" err="1">
                <a:solidFill>
                  <a:srgbClr val="000000"/>
                </a:solidFill>
                <a:latin typeface="Arial"/>
              </a:rPr>
              <a:t>Igendella</a:t>
            </a:r>
            <a:r>
              <a:rPr lang="de-DE" sz="2500" kern="1200" baseline="0" dirty="0">
                <a:solidFill>
                  <a:srgbClr val="000000"/>
                </a:solidFill>
                <a:latin typeface="Arial"/>
              </a:rPr>
              <a:t> </a:t>
            </a:r>
            <a:r>
              <a:rPr lang="de-DE" sz="2500" kern="1200" baseline="0" dirty="0" err="1">
                <a:solidFill>
                  <a:srgbClr val="000000"/>
                </a:solidFill>
                <a:latin typeface="Arial"/>
              </a:rPr>
              <a:t>preped</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fugiasp</a:t>
            </a:r>
            <a:r>
              <a:rPr lang="de-DE" sz="2500" kern="1200" baseline="0" dirty="0">
                <a:solidFill>
                  <a:srgbClr val="000000"/>
                </a:solidFill>
                <a:latin typeface="Arial"/>
              </a:rPr>
              <a:t> </a:t>
            </a:r>
            <a:r>
              <a:rPr lang="de-DE" sz="2500" kern="1200" baseline="0" dirty="0" err="1">
                <a:solidFill>
                  <a:srgbClr val="000000"/>
                </a:solidFill>
                <a:latin typeface="Arial"/>
              </a:rPr>
              <a:t>eraerum</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autaspe</a:t>
            </a:r>
            <a:r>
              <a:rPr lang="de-DE" sz="2500" kern="1200" baseline="0" dirty="0">
                <a:solidFill>
                  <a:srgbClr val="000000"/>
                </a:solidFill>
                <a:latin typeface="Arial"/>
              </a:rPr>
              <a:t> </a:t>
            </a:r>
            <a:r>
              <a:rPr lang="de-DE" sz="2500" kern="1200" baseline="0" dirty="0" err="1">
                <a:solidFill>
                  <a:srgbClr val="000000"/>
                </a:solidFill>
                <a:latin typeface="Arial"/>
              </a:rPr>
              <a:t>molupta</a:t>
            </a:r>
            <a:r>
              <a:rPr lang="de-DE" sz="2500" kern="1200" baseline="0" dirty="0">
                <a:solidFill>
                  <a:srgbClr val="000000"/>
                </a:solidFill>
                <a:latin typeface="Arial"/>
              </a:rPr>
              <a:t> </a:t>
            </a:r>
            <a:r>
              <a:rPr lang="de-DE" sz="2500" kern="1200" baseline="0" dirty="0" err="1">
                <a:solidFill>
                  <a:srgbClr val="000000"/>
                </a:solidFill>
                <a:latin typeface="Arial"/>
              </a:rPr>
              <a:t>tiatiate</a:t>
            </a:r>
            <a:r>
              <a:rPr lang="de-DE" sz="2500" kern="1200" baseline="0" dirty="0">
                <a:solidFill>
                  <a:srgbClr val="000000"/>
                </a:solidFill>
                <a:latin typeface="Arial"/>
              </a:rPr>
              <a:t> </a:t>
            </a:r>
            <a:r>
              <a:rPr lang="de-DE" sz="2500" kern="1200" baseline="0" dirty="0" err="1">
                <a:solidFill>
                  <a:srgbClr val="000000"/>
                </a:solidFill>
                <a:latin typeface="Arial"/>
              </a:rPr>
              <a:t>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a:t>
            </a:r>
            <a:r>
              <a:rPr lang="de-DE" sz="2500" kern="1200" baseline="0" dirty="0">
                <a:solidFill>
                  <a:srgbClr val="000000"/>
                </a:solidFill>
                <a:latin typeface="Arial"/>
              </a:rPr>
              <a:t> </a:t>
            </a:r>
            <a:r>
              <a:rPr lang="de-DE" sz="2500" kern="1200" baseline="0" dirty="0" err="1">
                <a:solidFill>
                  <a:srgbClr val="000000"/>
                </a:solidFill>
                <a:latin typeface="Arial"/>
              </a:rPr>
              <a:t>voloratusci</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mos</a:t>
            </a:r>
            <a:r>
              <a:rPr lang="de-DE" sz="2500" kern="1200" baseline="0" dirty="0">
                <a:solidFill>
                  <a:srgbClr val="000000"/>
                </a:solidFill>
                <a:latin typeface="Arial"/>
              </a:rPr>
              <a:t> </a:t>
            </a:r>
            <a:r>
              <a:rPr lang="de-DE" sz="2500" kern="1200" baseline="0" dirty="0" err="1">
                <a:solidFill>
                  <a:srgbClr val="000000"/>
                </a:solidFill>
                <a:latin typeface="Arial"/>
              </a:rPr>
              <a:t>ipidella</a:t>
            </a:r>
            <a:r>
              <a:rPr lang="de-DE" sz="2500" kern="1200" baseline="0" dirty="0">
                <a:solidFill>
                  <a:srgbClr val="000000"/>
                </a:solidFill>
                <a:latin typeface="Arial"/>
              </a:rPr>
              <a:t> </a:t>
            </a:r>
            <a:r>
              <a:rPr lang="de-DE" sz="2500" kern="1200" baseline="0" dirty="0" err="1">
                <a:solidFill>
                  <a:srgbClr val="000000"/>
                </a:solidFill>
                <a:latin typeface="Arial"/>
              </a:rPr>
              <a:t>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a:t>
            </a:r>
            <a:r>
              <a:rPr lang="de-DE" sz="2500" kern="1200" baseline="0" dirty="0">
                <a:solidFill>
                  <a:srgbClr val="000000"/>
                </a:solidFill>
                <a:latin typeface="Arial"/>
              </a:rPr>
              <a:t> </a:t>
            </a:r>
            <a:r>
              <a:rPr lang="de-DE" sz="2500" kern="1200" baseline="0" dirty="0" err="1">
                <a:solidFill>
                  <a:srgbClr val="000000"/>
                </a:solidFill>
                <a:latin typeface="Arial"/>
              </a:rPr>
              <a:t>pe</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quas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nimusda</a:t>
            </a:r>
            <a:r>
              <a:rPr lang="de-DE" sz="2500" kern="1200" baseline="0" dirty="0">
                <a:solidFill>
                  <a:srgbClr val="000000"/>
                </a:solidFill>
                <a:latin typeface="Arial"/>
              </a:rPr>
              <a:t> </a:t>
            </a:r>
            <a:r>
              <a:rPr lang="de-DE" sz="2500" kern="1200" baseline="0" dirty="0" err="1">
                <a:solidFill>
                  <a:srgbClr val="000000"/>
                </a:solidFill>
                <a:latin typeface="Arial"/>
              </a:rPr>
              <a:t>ndebitas</a:t>
            </a:r>
            <a:r>
              <a:rPr lang="de-DE" sz="2500" kern="1200" baseline="0" dirty="0">
                <a:solidFill>
                  <a:srgbClr val="000000"/>
                </a:solidFill>
                <a:latin typeface="Arial"/>
              </a:rPr>
              <a:t> </a:t>
            </a:r>
            <a:r>
              <a:rPr lang="de-DE" sz="2500" kern="1200" baseline="0" dirty="0" err="1">
                <a:solidFill>
                  <a:srgbClr val="000000"/>
                </a:solidFill>
                <a:latin typeface="Arial"/>
              </a:rPr>
              <a:t>rehentio</a:t>
            </a:r>
            <a:r>
              <a:rPr lang="de-DE" sz="2500" kern="1200" baseline="0" dirty="0">
                <a:solidFill>
                  <a:srgbClr val="000000"/>
                </a:solidFill>
                <a:latin typeface="Arial"/>
              </a:rPr>
              <a:t> </a:t>
            </a:r>
            <a:r>
              <a:rPr lang="de-DE" sz="2500" kern="1200" baseline="0" dirty="0" err="1">
                <a:solidFill>
                  <a:srgbClr val="000000"/>
                </a:solidFill>
                <a:latin typeface="Arial"/>
              </a:rPr>
              <a:t>quiaspero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a:t>
            </a:r>
            <a:r>
              <a:rPr lang="de-DE" sz="2500" kern="1200" baseline="0" dirty="0" err="1">
                <a:solidFill>
                  <a:srgbClr val="000000"/>
                </a:solidFill>
                <a:latin typeface="Arial"/>
              </a:rPr>
              <a:t>magnimp</a:t>
            </a:r>
            <a:r>
              <a:rPr lang="de-DE" sz="2500" kern="1200" baseline="0" dirty="0">
                <a:solidFill>
                  <a:srgbClr val="000000"/>
                </a:solidFill>
                <a:latin typeface="Arial"/>
              </a:rPr>
              <a:t> </a:t>
            </a:r>
            <a:r>
              <a:rPr lang="de-DE" sz="2500" kern="1200" baseline="0" dirty="0" err="1">
                <a:solidFill>
                  <a:srgbClr val="000000"/>
                </a:solidFill>
                <a:latin typeface="Arial"/>
              </a:rPr>
              <a:t>orrorum</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voloratur</a:t>
            </a:r>
            <a:r>
              <a:rPr lang="de-DE" sz="2500" kern="1200" baseline="0" dirty="0">
                <a:solidFill>
                  <a:srgbClr val="000000"/>
                </a:solidFill>
                <a:latin typeface="Arial"/>
              </a:rPr>
              <a:t>, </a:t>
            </a:r>
            <a:r>
              <a:rPr lang="de-DE" sz="2500" kern="1200" baseline="0" dirty="0" err="1">
                <a:solidFill>
                  <a:srgbClr val="000000"/>
                </a:solidFill>
                <a:latin typeface="Arial"/>
              </a:rPr>
              <a:t>sundam</a:t>
            </a:r>
            <a:r>
              <a:rPr lang="de-DE" sz="2500" kern="1200" baseline="0" dirty="0">
                <a:solidFill>
                  <a:srgbClr val="000000"/>
                </a:solidFill>
                <a:latin typeface="Arial"/>
              </a:rPr>
              <a:t> </a:t>
            </a:r>
            <a:r>
              <a:rPr lang="de-DE" sz="2500" kern="1200" baseline="0" dirty="0" err="1">
                <a:solidFill>
                  <a:srgbClr val="000000"/>
                </a:solidFill>
                <a:latin typeface="Arial"/>
              </a:rPr>
              <a:t>eat</a:t>
            </a:r>
            <a:r>
              <a:rPr lang="de-DE" sz="2500" kern="1200" baseline="0" dirty="0">
                <a:solidFill>
                  <a:srgbClr val="000000"/>
                </a:solidFill>
                <a:latin typeface="Arial"/>
              </a:rPr>
              <a:t> </a:t>
            </a:r>
            <a:r>
              <a:rPr lang="de-DE" sz="2500" kern="1200" baseline="0" dirty="0" err="1">
                <a:solidFill>
                  <a:srgbClr val="000000"/>
                </a:solidFill>
                <a:latin typeface="Arial"/>
              </a:rPr>
              <a:t>litatin</a:t>
            </a:r>
            <a:r>
              <a:rPr lang="de-DE" sz="2500" kern="1200" baseline="0" dirty="0">
                <a:solidFill>
                  <a:srgbClr val="000000"/>
                </a:solidFill>
                <a:latin typeface="Arial"/>
              </a:rPr>
              <a:t> </a:t>
            </a:r>
            <a:r>
              <a:rPr lang="de-DE" sz="2500" kern="1200" baseline="0" dirty="0" err="1">
                <a:solidFill>
                  <a:srgbClr val="000000"/>
                </a:solidFill>
                <a:latin typeface="Arial"/>
              </a:rPr>
              <a:t>experia</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offici</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a:t>
            </a:r>
            <a:r>
              <a:rPr lang="de-DE" sz="2500" kern="1200" baseline="0" dirty="0">
                <a:solidFill>
                  <a:srgbClr val="000000"/>
                </a:solidFill>
                <a:latin typeface="Arial"/>
              </a:rPr>
              <a:t> </a:t>
            </a:r>
            <a:r>
              <a:rPr lang="de-DE" sz="2500" kern="1200" baseline="0" dirty="0" err="1">
                <a:solidFill>
                  <a:srgbClr val="000000"/>
                </a:solidFill>
                <a:latin typeface="Arial"/>
              </a:rPr>
              <a:t>volorem</a:t>
            </a:r>
            <a:r>
              <a:rPr lang="de-DE" sz="2500" kern="1200" baseline="0" dirty="0">
                <a:solidFill>
                  <a:srgbClr val="000000"/>
                </a:solidFill>
                <a:latin typeface="Arial"/>
              </a:rPr>
              <a:t> </a:t>
            </a:r>
            <a:r>
              <a:rPr lang="de-DE" sz="2500" kern="1200" baseline="0" dirty="0" err="1">
                <a:solidFill>
                  <a:srgbClr val="000000"/>
                </a:solidFill>
                <a:latin typeface="Arial"/>
              </a:rPr>
              <a:t>ratemporesti</a:t>
            </a:r>
            <a:r>
              <a:rPr lang="de-DE" sz="2500" kern="1200" baseline="0" dirty="0">
                <a:solidFill>
                  <a:srgbClr val="000000"/>
                </a:solidFill>
                <a:latin typeface="Arial"/>
              </a:rPr>
              <a:t> </a:t>
            </a:r>
            <a:r>
              <a:rPr lang="de-DE" sz="2500" kern="1200" baseline="0" dirty="0" err="1">
                <a:solidFill>
                  <a:srgbClr val="000000"/>
                </a:solidFill>
                <a:latin typeface="Arial"/>
              </a:rPr>
              <a:t>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p:txBody>
      </p:sp>
      <p:sp>
        <p:nvSpPr>
          <p:cNvPr id="15" name="Titel 10"/>
          <p:cNvSpPr>
            <a:spLocks noGrp="1"/>
          </p:cNvSpPr>
          <p:nvPr>
            <p:ph type="title" hasCustomPrompt="1"/>
          </p:nvPr>
        </p:nvSpPr>
        <p:spPr>
          <a:xfrm>
            <a:off x="1656000" y="4950000"/>
            <a:ext cx="39492000" cy="810948"/>
          </a:xfrm>
          <a:prstGeom prst="rect">
            <a:avLst/>
          </a:prstGeom>
        </p:spPr>
        <p:txBody>
          <a:bodyPr lIns="0" tIns="0" rIns="0" bIns="0" anchor="ctr" anchorCtr="0"/>
          <a:lstStyle>
            <a:lvl1pPr>
              <a:defRPr/>
            </a:lvl1pPr>
          </a:lstStyle>
          <a:p>
            <a:r>
              <a:rPr lang="de-DE" dirty="0"/>
              <a:t>Überschrift 1</a:t>
            </a:r>
          </a:p>
        </p:txBody>
      </p:sp>
      <p:sp>
        <p:nvSpPr>
          <p:cNvPr id="16" name="Textplatzhalter 16"/>
          <p:cNvSpPr>
            <a:spLocks noGrp="1"/>
          </p:cNvSpPr>
          <p:nvPr>
            <p:ph type="body" sz="quarter" idx="14" hasCustomPrompt="1"/>
          </p:nvPr>
        </p:nvSpPr>
        <p:spPr>
          <a:xfrm>
            <a:off x="1656000" y="8172000"/>
            <a:ext cx="39492000" cy="508672"/>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24" name="Textplatzhalter 9"/>
          <p:cNvSpPr>
            <a:spLocks noGrp="1"/>
          </p:cNvSpPr>
          <p:nvPr>
            <p:ph type="body" sz="quarter" idx="15" hasCustomPrompt="1"/>
          </p:nvPr>
        </p:nvSpPr>
        <p:spPr>
          <a:xfrm>
            <a:off x="1655999" y="6804000"/>
            <a:ext cx="39492000" cy="595131"/>
          </a:xfrm>
          <a:prstGeom prst="rect">
            <a:avLst/>
          </a:prstGeom>
        </p:spPr>
        <p:txBody>
          <a:bodyPr lIns="0" tIns="0" rIns="0" bIns="0" anchor="ctr" anchorCtr="0"/>
          <a:lstStyle>
            <a:lvl1pPr>
              <a:buNone/>
              <a:defRPr sz="6700" baseline="0"/>
            </a:lvl1pPr>
          </a:lstStyle>
          <a:p>
            <a:pPr lvl="0"/>
            <a:r>
              <a:rPr lang="de-DE" dirty="0"/>
              <a:t>Überschrift 2</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sp>
        <p:nvSpPr>
          <p:cNvPr id="7" name="Bildplatzhalter 6"/>
          <p:cNvSpPr>
            <a:spLocks noGrp="1"/>
          </p:cNvSpPr>
          <p:nvPr>
            <p:ph type="pic" sz="quarter" idx="12"/>
          </p:nvPr>
        </p:nvSpPr>
        <p:spPr>
          <a:xfrm>
            <a:off x="1656000" y="8676000"/>
            <a:ext cx="39492000" cy="18421200"/>
          </a:xfrm>
          <a:prstGeom prst="rect">
            <a:avLst/>
          </a:prstGeom>
        </p:spPr>
        <p:txBody>
          <a:bodyPr/>
          <a:lstStyle/>
          <a:p>
            <a:r>
              <a:rPr lang="de-DE"/>
              <a:t>Bild durch Klicken auf Symbol hinzufügen</a:t>
            </a:r>
          </a:p>
        </p:txBody>
      </p:sp>
      <p:sp>
        <p:nvSpPr>
          <p:cNvPr id="6" name="Titel 10"/>
          <p:cNvSpPr>
            <a:spLocks noGrp="1"/>
          </p:cNvSpPr>
          <p:nvPr>
            <p:ph type="title" hasCustomPrompt="1"/>
          </p:nvPr>
        </p:nvSpPr>
        <p:spPr>
          <a:xfrm>
            <a:off x="1656000" y="4950000"/>
            <a:ext cx="39492000" cy="810948"/>
          </a:xfrm>
          <a:prstGeom prst="rect">
            <a:avLst/>
          </a:prstGeom>
        </p:spPr>
        <p:txBody>
          <a:bodyPr lIns="0" tIns="0" rIns="0" bIns="0" anchor="ctr" anchorCtr="0"/>
          <a:lstStyle>
            <a:lvl1pPr>
              <a:defRPr/>
            </a:lvl1pPr>
          </a:lstStyle>
          <a:p>
            <a:r>
              <a:rPr lang="de-DE" dirty="0"/>
              <a:t>Überschrift 1</a:t>
            </a:r>
          </a:p>
        </p:txBody>
      </p:sp>
      <p:sp>
        <p:nvSpPr>
          <p:cNvPr id="9" name="Textplatzhalter 9"/>
          <p:cNvSpPr>
            <a:spLocks noGrp="1"/>
          </p:cNvSpPr>
          <p:nvPr>
            <p:ph type="body" sz="quarter" idx="15" hasCustomPrompt="1"/>
          </p:nvPr>
        </p:nvSpPr>
        <p:spPr>
          <a:xfrm>
            <a:off x="1655999" y="6804000"/>
            <a:ext cx="39492000" cy="595131"/>
          </a:xfrm>
          <a:prstGeom prst="rect">
            <a:avLst/>
          </a:prstGeom>
        </p:spPr>
        <p:txBody>
          <a:bodyPr lIns="0" tIns="0" rIns="0" bIns="0" anchor="ctr" anchorCtr="0"/>
          <a:lstStyle>
            <a:lvl1pPr>
              <a:buNone/>
              <a:defRPr sz="6700" baseline="0"/>
            </a:lvl1pPr>
          </a:lstStyle>
          <a:p>
            <a:pPr lvl="0"/>
            <a:r>
              <a:rPr lang="de-DE" dirty="0"/>
              <a:t>Überschrift 2</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wenig Text">
    <p:spTree>
      <p:nvGrpSpPr>
        <p:cNvPr id="1" name=""/>
        <p:cNvGrpSpPr/>
        <p:nvPr/>
      </p:nvGrpSpPr>
      <p:grpSpPr>
        <a:xfrm>
          <a:off x="0" y="0"/>
          <a:ext cx="0" cy="0"/>
          <a:chOff x="0" y="0"/>
          <a:chExt cx="0" cy="0"/>
        </a:xfrm>
      </p:grpSpPr>
      <p:sp>
        <p:nvSpPr>
          <p:cNvPr id="15" name="Titel 10"/>
          <p:cNvSpPr>
            <a:spLocks noGrp="1"/>
          </p:cNvSpPr>
          <p:nvPr>
            <p:ph type="title" hasCustomPrompt="1"/>
          </p:nvPr>
        </p:nvSpPr>
        <p:spPr>
          <a:xfrm>
            <a:off x="1656000" y="4680000"/>
            <a:ext cx="39492000" cy="22102134"/>
          </a:xfrm>
          <a:prstGeom prst="rect">
            <a:avLst/>
          </a:prstGeom>
        </p:spPr>
        <p:txBody>
          <a:bodyPr lIns="0" tIns="0" rIns="0" bIns="0" anchor="t" anchorCtr="0"/>
          <a:lstStyle>
            <a:lvl1pPr>
              <a:defRPr lang="de-DE" sz="9400" baseline="0" smtClean="0"/>
            </a:lvl1pPr>
          </a:lstStyle>
          <a:p>
            <a:r>
              <a:rPr lang="de-DE" sz="9400" kern="1200" baseline="0" dirty="0">
                <a:solidFill>
                  <a:srgbClr val="000000"/>
                </a:solidFill>
                <a:latin typeface="Arial"/>
              </a:rPr>
              <a:t>Für Plakate mit wenig Text kann auch größere Schrift (wie in den Überschriften) eingesetzt werden. Je nach Zweck und Gebrauch des Plakats sollte die Schriftgröße angemessen sein.</a:t>
            </a:r>
            <a:endParaRPr lang="de-D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3 Spalte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1656000" y="8784000"/>
            <a:ext cx="39492000" cy="18432000"/>
          </a:xfrm>
          <a:prstGeom prst="rect">
            <a:avLst/>
          </a:prstGeom>
        </p:spPr>
        <p:txBody>
          <a:bodyPr lIns="0" tIns="504000" rIns="0" bIns="0" numCol="3" spcCol="648000"/>
          <a:lstStyle>
            <a:lvl1pPr marL="0" indent="0" algn="l" rtl="0">
              <a:lnSpc>
                <a:spcPts val="3200"/>
              </a:lnSpc>
              <a:spcBef>
                <a:spcPts val="0"/>
              </a:spcBef>
              <a:spcAft>
                <a:spcPts val="3200"/>
              </a:spcAft>
              <a:buFont typeface="Arial" pitchFamily="34" charset="0"/>
              <a:buNone/>
              <a:defRPr b="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r>
              <a:rPr lang="de-DE" sz="2500" kern="1200" baseline="0" dirty="0">
                <a:solidFill>
                  <a:srgbClr val="000000"/>
                </a:solidFill>
                <a:latin typeface="Arial"/>
              </a:rPr>
              <a:t> </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a:t>
            </a:r>
            <a:r>
              <a:rPr lang="de-DE" sz="2500" kern="1200" baseline="0" dirty="0">
                <a:solidFill>
                  <a:srgbClr val="000000"/>
                </a:solidFill>
                <a:latin typeface="Arial"/>
              </a:rPr>
              <a:t> </a:t>
            </a:r>
            <a:r>
              <a:rPr lang="de-DE" sz="2500" kern="1200" baseline="0" dirty="0" err="1">
                <a:solidFill>
                  <a:srgbClr val="000000"/>
                </a:solidFill>
                <a:latin typeface="Arial"/>
              </a:rPr>
              <a:t>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a:t>
            </a:r>
            <a:r>
              <a:rPr lang="de-DE" sz="2500" kern="1200" baseline="0" dirty="0">
                <a:solidFill>
                  <a:srgbClr val="000000"/>
                </a:solidFill>
                <a:latin typeface="Arial"/>
              </a:rPr>
              <a:t> </a:t>
            </a:r>
            <a:r>
              <a:rPr lang="de-DE" sz="2500" kern="1200" baseline="0" dirty="0" err="1">
                <a:solidFill>
                  <a:srgbClr val="000000"/>
                </a:solidFill>
                <a:latin typeface="Arial"/>
              </a:rPr>
              <a:t>umquod</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a:t>
            </a:r>
            <a:r>
              <a:rPr lang="de-DE" sz="2500" kern="1200" baseline="0" dirty="0">
                <a:solidFill>
                  <a:srgbClr val="000000"/>
                </a:solidFill>
                <a:latin typeface="Arial"/>
              </a:rPr>
              <a:t> </a:t>
            </a:r>
            <a:r>
              <a:rPr lang="de-DE" sz="2500" kern="1200" baseline="0" dirty="0" err="1">
                <a:solidFill>
                  <a:srgbClr val="000000"/>
                </a:solidFill>
                <a:latin typeface="Arial"/>
              </a:rPr>
              <a:t>volum</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a:t>
            </a:r>
            <a:r>
              <a:rPr lang="de-DE" sz="2500" kern="1200" baseline="0" dirty="0">
                <a:solidFill>
                  <a:srgbClr val="000000"/>
                </a:solidFill>
                <a:latin typeface="Arial"/>
              </a:rPr>
              <a:t> </a:t>
            </a:r>
            <a:r>
              <a:rPr lang="de-DE" sz="2500" kern="1200" baseline="0" dirty="0" err="1">
                <a:solidFill>
                  <a:srgbClr val="000000"/>
                </a:solidFill>
                <a:latin typeface="Arial"/>
              </a:rPr>
              <a:t>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elitatur</a:t>
            </a:r>
            <a:r>
              <a:rPr lang="de-DE" sz="2500" kern="1200" baseline="0" dirty="0">
                <a:solidFill>
                  <a:srgbClr val="000000"/>
                </a:solidFill>
                <a:latin typeface="Arial"/>
              </a:rPr>
              <a:t>, ex </a:t>
            </a:r>
            <a:r>
              <a:rPr lang="de-DE" sz="2500" kern="1200" baseline="0" dirty="0" err="1">
                <a:solidFill>
                  <a:srgbClr val="000000"/>
                </a:solidFill>
                <a:latin typeface="Arial"/>
              </a:rPr>
              <a:t>experep</a:t>
            </a:r>
            <a:r>
              <a:rPr lang="de-DE" sz="2500" kern="1200" baseline="0" dirty="0">
                <a:solidFill>
                  <a:srgbClr val="000000"/>
                </a:solidFill>
                <a:latin typeface="Arial"/>
              </a:rPr>
              <a:t> </a:t>
            </a:r>
            <a:r>
              <a:rPr lang="de-DE" sz="2500" kern="1200" baseline="0" dirty="0" err="1">
                <a:solidFill>
                  <a:srgbClr val="000000"/>
                </a:solidFill>
                <a:latin typeface="Arial"/>
              </a:rPr>
              <a:t>elibus</a:t>
            </a:r>
            <a:r>
              <a:rPr lang="de-DE" sz="2500" kern="1200" baseline="0" dirty="0">
                <a:solidFill>
                  <a:srgbClr val="000000"/>
                </a:solidFill>
                <a:latin typeface="Arial"/>
              </a:rPr>
              <a:t>, </a:t>
            </a:r>
            <a:r>
              <a:rPr lang="de-DE" sz="2500" kern="1200" baseline="0" dirty="0" err="1">
                <a:solidFill>
                  <a:srgbClr val="000000"/>
                </a:solidFill>
                <a:latin typeface="Arial"/>
              </a:rPr>
              <a:t>officius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inciam</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tureictest</a:t>
            </a:r>
            <a:r>
              <a:rPr lang="de-DE" sz="2500" kern="1200" baseline="0" dirty="0">
                <a:solidFill>
                  <a:srgbClr val="000000"/>
                </a:solidFill>
                <a:latin typeface="Arial"/>
              </a:rPr>
              <a:t> </a:t>
            </a:r>
            <a:r>
              <a:rPr lang="de-DE" sz="2500" kern="1200" baseline="0" dirty="0" err="1">
                <a:solidFill>
                  <a:srgbClr val="000000"/>
                </a:solidFill>
                <a:latin typeface="Arial"/>
              </a:rPr>
              <a:t>vererenienda</a:t>
            </a:r>
            <a:r>
              <a:rPr lang="de-DE" sz="2500" kern="1200" baseline="0" dirty="0">
                <a:solidFill>
                  <a:srgbClr val="000000"/>
                </a:solidFill>
                <a:latin typeface="Arial"/>
              </a:rPr>
              <a:t> pro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ullande</a:t>
            </a:r>
            <a:r>
              <a:rPr lang="de-DE" sz="2500" kern="1200" baseline="0" dirty="0">
                <a:solidFill>
                  <a:srgbClr val="000000"/>
                </a:solidFill>
                <a:latin typeface="Arial"/>
              </a:rPr>
              <a:t> </a:t>
            </a:r>
            <a:r>
              <a:rPr lang="de-DE" sz="2500" kern="1200" baseline="0" dirty="0" err="1">
                <a:solidFill>
                  <a:srgbClr val="000000"/>
                </a:solidFill>
                <a:latin typeface="Arial"/>
              </a:rPr>
              <a:t>eaqui</a:t>
            </a:r>
            <a:r>
              <a:rPr lang="de-DE" sz="2500" kern="1200" baseline="0" dirty="0">
                <a:solidFill>
                  <a:srgbClr val="000000"/>
                </a:solidFill>
                <a:latin typeface="Arial"/>
              </a:rPr>
              <a:t> </a:t>
            </a:r>
            <a:r>
              <a:rPr lang="de-DE" sz="2500" kern="1200" baseline="0" dirty="0" err="1">
                <a:solidFill>
                  <a:srgbClr val="000000"/>
                </a:solidFill>
                <a:latin typeface="Arial"/>
              </a:rPr>
              <a:t>toritionsed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voloriorem</a:t>
            </a:r>
            <a:r>
              <a:rPr lang="de-DE" sz="2500" kern="1200" baseline="0" dirty="0">
                <a:solidFill>
                  <a:srgbClr val="000000"/>
                </a:solidFill>
                <a:latin typeface="Arial"/>
              </a:rPr>
              <a:t> </a:t>
            </a:r>
            <a:r>
              <a:rPr lang="de-DE" sz="2500" kern="1200" baseline="0" dirty="0" err="1">
                <a:solidFill>
                  <a:srgbClr val="000000"/>
                </a:solidFill>
                <a:latin typeface="Arial"/>
              </a:rPr>
              <a:t>harum</a:t>
            </a:r>
            <a:r>
              <a:rPr lang="de-DE" sz="2500" kern="1200" baseline="0" dirty="0">
                <a:solidFill>
                  <a:srgbClr val="000000"/>
                </a:solidFill>
                <a:latin typeface="Arial"/>
              </a:rPr>
              <a:t> am </a:t>
            </a:r>
            <a:r>
              <a:rPr lang="de-DE" sz="2500" kern="1200" baseline="0" dirty="0" err="1">
                <a:solidFill>
                  <a:srgbClr val="000000"/>
                </a:solidFill>
                <a:latin typeface="Arial"/>
              </a:rPr>
              <a:t>sitiossiti</a:t>
            </a:r>
            <a:r>
              <a:rPr lang="de-DE" sz="2500" kern="1200" baseline="0" dirty="0">
                <a:solidFill>
                  <a:srgbClr val="000000"/>
                </a:solidFill>
                <a:latin typeface="Arial"/>
              </a:rPr>
              <a:t> </a:t>
            </a:r>
            <a:r>
              <a:rPr lang="de-DE" sz="2500" kern="1200" baseline="0" dirty="0" err="1">
                <a:solidFill>
                  <a:srgbClr val="000000"/>
                </a:solidFill>
                <a:latin typeface="Arial"/>
              </a:rPr>
              <a:t>ilit</a:t>
            </a:r>
            <a:r>
              <a:rPr lang="de-DE" sz="2500" kern="1200" baseline="0" dirty="0">
                <a:solidFill>
                  <a:srgbClr val="000000"/>
                </a:solidFill>
                <a:latin typeface="Arial"/>
              </a:rPr>
              <a:t> </a:t>
            </a:r>
            <a:r>
              <a:rPr lang="de-DE" sz="2500" kern="1200" baseline="0" dirty="0" err="1">
                <a:solidFill>
                  <a:srgbClr val="000000"/>
                </a:solidFill>
                <a:latin typeface="Arial"/>
              </a:rPr>
              <a:t>mollorum</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eatias</a:t>
            </a:r>
            <a:r>
              <a:rPr lang="de-DE" sz="2500" kern="1200" baseline="0" dirty="0">
                <a:solidFill>
                  <a:srgbClr val="000000"/>
                </a:solidFill>
                <a:latin typeface="Arial"/>
              </a:rPr>
              <a:t> </a:t>
            </a:r>
            <a:r>
              <a:rPr lang="de-DE" sz="2500" kern="1200" baseline="0" dirty="0" err="1">
                <a:solidFill>
                  <a:srgbClr val="000000"/>
                </a:solidFill>
                <a:latin typeface="Arial"/>
              </a:rPr>
              <a:t>sim</a:t>
            </a:r>
            <a:r>
              <a:rPr lang="de-DE" sz="2500" kern="1200" baseline="0" dirty="0">
                <a:solidFill>
                  <a:srgbClr val="000000"/>
                </a:solidFill>
                <a:latin typeface="Arial"/>
              </a:rPr>
              <a: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mint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plitasped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volesti</a:t>
            </a:r>
            <a:r>
              <a:rPr lang="de-DE" sz="2500" kern="1200" baseline="0" dirty="0">
                <a:solidFill>
                  <a:srgbClr val="000000"/>
                </a:solidFill>
                <a:latin typeface="Arial"/>
              </a:rPr>
              <a:t> </a:t>
            </a:r>
            <a:r>
              <a:rPr lang="de-DE" sz="2500" kern="1200" baseline="0" dirty="0" err="1">
                <a:solidFill>
                  <a:srgbClr val="000000"/>
                </a:solidFill>
                <a:latin typeface="Arial"/>
              </a:rPr>
              <a:t>quamusa</a:t>
            </a:r>
            <a:r>
              <a:rPr lang="de-DE" sz="2500" kern="1200" baseline="0" dirty="0">
                <a:solidFill>
                  <a:srgbClr val="000000"/>
                </a:solidFill>
                <a:latin typeface="Arial"/>
              </a:rPr>
              <a:t> </a:t>
            </a:r>
            <a:r>
              <a:rPr lang="de-DE" sz="2500" kern="1200" baseline="0" dirty="0" err="1">
                <a:solidFill>
                  <a:srgbClr val="000000"/>
                </a:solidFill>
                <a:latin typeface="Arial"/>
              </a:rPr>
              <a:t>verionseque</a:t>
            </a:r>
            <a:r>
              <a:rPr lang="de-DE" sz="2500" kern="1200" baseline="0" dirty="0">
                <a:solidFill>
                  <a:srgbClr val="000000"/>
                </a:solidFill>
                <a:latin typeface="Arial"/>
              </a:rPr>
              <a:t> </a:t>
            </a:r>
            <a:r>
              <a:rPr lang="de-DE" sz="2500" kern="1200" baseline="0" dirty="0" err="1">
                <a:solidFill>
                  <a:srgbClr val="000000"/>
                </a:solidFill>
                <a:latin typeface="Arial"/>
              </a:rPr>
              <a:t>senim</a:t>
            </a:r>
            <a:r>
              <a:rPr lang="de-DE" sz="2500" kern="1200" baseline="0" dirty="0">
                <a:solidFill>
                  <a:srgbClr val="000000"/>
                </a:solidFill>
                <a:latin typeface="Arial"/>
              </a:rPr>
              <a:t> et </a:t>
            </a:r>
            <a:r>
              <a:rPr lang="de-DE" sz="2500" kern="1200" baseline="0" dirty="0" err="1">
                <a:solidFill>
                  <a:srgbClr val="000000"/>
                </a:solidFill>
                <a:latin typeface="Arial"/>
              </a:rPr>
              <a:t>excea</a:t>
            </a:r>
            <a:r>
              <a:rPr lang="de-DE" sz="2500" kern="1200" baseline="0" dirty="0">
                <a:solidFill>
                  <a:srgbClr val="000000"/>
                </a:solidFill>
                <a:latin typeface="Arial"/>
              </a:rPr>
              <a:t> </a:t>
            </a:r>
            <a:r>
              <a:rPr lang="de-DE" sz="2500" kern="1200" baseline="0" dirty="0" err="1">
                <a:solidFill>
                  <a:srgbClr val="000000"/>
                </a:solidFill>
                <a:latin typeface="Arial"/>
              </a:rPr>
              <a:t>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quunt</a:t>
            </a:r>
            <a:r>
              <a:rPr lang="de-DE" sz="2500" kern="1200" baseline="0" dirty="0">
                <a:solidFill>
                  <a:srgbClr val="000000"/>
                </a:solidFill>
                <a:latin typeface="Arial"/>
              </a:rPr>
              <a:t> ex </a:t>
            </a:r>
            <a:r>
              <a:rPr lang="de-DE" sz="2500" kern="1200" baseline="0" dirty="0" err="1">
                <a:solidFill>
                  <a:srgbClr val="000000"/>
                </a:solidFill>
                <a:latin typeface="Arial"/>
              </a:rPr>
              <a:t>exped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doloresed</a:t>
            </a:r>
            <a:r>
              <a:rPr lang="de-DE" sz="2500" kern="1200" baseline="0" dirty="0">
                <a:solidFill>
                  <a:srgbClr val="000000"/>
                </a:solidFill>
                <a:latin typeface="Arial"/>
              </a:rPr>
              <a:t> </a:t>
            </a:r>
            <a:r>
              <a:rPr lang="de-DE" sz="2500" kern="1200" baseline="0" dirty="0" err="1">
                <a:solidFill>
                  <a:srgbClr val="000000"/>
                </a:solidFill>
                <a:latin typeface="Arial"/>
              </a:rPr>
              <a:t>quam</a:t>
            </a:r>
            <a:r>
              <a:rPr lang="de-DE" sz="2500" kern="1200" baseline="0" dirty="0">
                <a:solidFill>
                  <a:srgbClr val="000000"/>
                </a:solidFill>
                <a:latin typeface="Arial"/>
              </a:rPr>
              <a:t> </a:t>
            </a:r>
            <a:r>
              <a:rPr lang="de-DE" sz="2500" kern="1200" baseline="0" dirty="0" err="1">
                <a:solidFill>
                  <a:srgbClr val="000000"/>
                </a:solidFill>
                <a:latin typeface="Arial"/>
              </a:rPr>
              <a:t>fugiamus</a:t>
            </a:r>
            <a:r>
              <a:rPr lang="de-DE" sz="2500" kern="1200" baseline="0" dirty="0">
                <a:solidFill>
                  <a:srgbClr val="000000"/>
                </a:solidFill>
                <a:latin typeface="Arial"/>
              </a:rPr>
              <a:t> </a:t>
            </a:r>
            <a:r>
              <a:rPr lang="de-DE" sz="2500" kern="1200" baseline="0" dirty="0" err="1">
                <a:solidFill>
                  <a:srgbClr val="000000"/>
                </a:solidFill>
                <a:latin typeface="Arial"/>
              </a:rPr>
              <a:t>reperem</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ipsam</a:t>
            </a:r>
            <a:r>
              <a:rPr lang="de-DE" sz="2500" kern="1200" baseline="0" dirty="0">
                <a:solidFill>
                  <a:srgbClr val="000000"/>
                </a:solidFill>
                <a:latin typeface="Arial"/>
              </a:rPr>
              <a:t> </a:t>
            </a:r>
            <a:r>
              <a:rPr lang="de-DE" sz="2500" kern="1200" baseline="0" dirty="0" err="1">
                <a:solidFill>
                  <a:srgbClr val="000000"/>
                </a:solidFill>
                <a:latin typeface="Arial"/>
              </a:rPr>
              <a:t>audi</a:t>
            </a:r>
            <a:r>
              <a:rPr lang="de-DE" sz="2500" kern="1200" baseline="0" dirty="0">
                <a:solidFill>
                  <a:srgbClr val="000000"/>
                </a:solidFill>
                <a:latin typeface="Arial"/>
              </a:rPr>
              <a:t> </a:t>
            </a:r>
            <a:r>
              <a:rPr lang="de-DE" sz="2500" kern="1200" baseline="0" dirty="0" err="1">
                <a:solidFill>
                  <a:srgbClr val="000000"/>
                </a:solidFill>
                <a:latin typeface="Arial"/>
              </a:rPr>
              <a:t>apicili</a:t>
            </a:r>
            <a:r>
              <a:rPr lang="de-DE" sz="2500" kern="1200" baseline="0" dirty="0">
                <a:solidFill>
                  <a:srgbClr val="000000"/>
                </a:solidFill>
                <a:latin typeface="Arial"/>
              </a:rPr>
              <a:t> </a:t>
            </a:r>
            <a:r>
              <a:rPr lang="de-DE" sz="2500" kern="1200" baseline="0" dirty="0" err="1">
                <a:solidFill>
                  <a:srgbClr val="000000"/>
                </a:solidFill>
                <a:latin typeface="Arial"/>
              </a:rPr>
              <a:t>busam</a:t>
            </a:r>
            <a:r>
              <a:rPr lang="de-DE" sz="2500" kern="1200" baseline="0" dirty="0">
                <a:solidFill>
                  <a:srgbClr val="000000"/>
                </a:solidFill>
                <a:latin typeface="Arial"/>
              </a:rPr>
              <a:t>, </a:t>
            </a:r>
            <a:r>
              <a:rPr lang="de-DE" sz="2500" kern="1200" baseline="0" dirty="0" err="1">
                <a:solidFill>
                  <a:srgbClr val="000000"/>
                </a:solidFill>
                <a:latin typeface="Arial"/>
              </a:rPr>
              <a:t>eostionsedi</a:t>
            </a:r>
            <a:r>
              <a:rPr lang="de-DE" sz="2500" kern="1200" baseline="0" dirty="0">
                <a:solidFill>
                  <a:srgbClr val="000000"/>
                </a:solidFill>
                <a:latin typeface="Arial"/>
              </a:rPr>
              <a:t> </a:t>
            </a:r>
            <a:r>
              <a:rPr lang="de-DE" sz="2500" kern="1200" baseline="0" dirty="0" err="1">
                <a:solidFill>
                  <a:srgbClr val="000000"/>
                </a:solidFill>
                <a:latin typeface="Arial"/>
              </a:rPr>
              <a:t>doluptiur</a:t>
            </a:r>
            <a:r>
              <a:rPr lang="de-DE" sz="2500" kern="1200" baseline="0" dirty="0">
                <a:solidFill>
                  <a:srgbClr val="000000"/>
                </a:solidFill>
                <a:latin typeface="Arial"/>
              </a:rPr>
              <a:t> </a:t>
            </a:r>
            <a:r>
              <a:rPr lang="de-DE" sz="2500" kern="1200" baseline="0" dirty="0" err="1">
                <a:solidFill>
                  <a:srgbClr val="000000"/>
                </a:solidFill>
                <a:latin typeface="Arial"/>
              </a:rPr>
              <a:t>restestia</a:t>
            </a:r>
            <a:r>
              <a:rPr lang="de-DE" sz="2500" kern="1200" baseline="0" dirty="0">
                <a:solidFill>
                  <a:srgbClr val="000000"/>
                </a:solidFill>
                <a:latin typeface="Arial"/>
              </a:rPr>
              <a:t> </a:t>
            </a:r>
            <a:r>
              <a:rPr lang="de-DE" sz="2500" kern="1200" baseline="0" dirty="0" err="1">
                <a:solidFill>
                  <a:srgbClr val="000000"/>
                </a:solidFill>
                <a:latin typeface="Arial"/>
              </a:rPr>
              <a:t>volent</a:t>
            </a:r>
            <a:r>
              <a:rPr lang="de-DE" sz="2500" kern="1200" baseline="0" dirty="0">
                <a:solidFill>
                  <a:srgbClr val="000000"/>
                </a:solidFill>
                <a:latin typeface="Arial"/>
              </a:rPr>
              <a:t> </a:t>
            </a:r>
            <a:r>
              <a:rPr lang="de-DE" sz="2500" kern="1200" baseline="0" dirty="0" err="1">
                <a:solidFill>
                  <a:srgbClr val="000000"/>
                </a:solidFill>
                <a:latin typeface="Arial"/>
              </a:rPr>
              <a:t>pra</a:t>
            </a:r>
            <a:r>
              <a:rPr lang="de-DE" sz="2500" kern="1200" baseline="0" dirty="0">
                <a:solidFill>
                  <a:srgbClr val="000000"/>
                </a:solidFill>
                <a:latin typeface="Arial"/>
              </a:rPr>
              <a:t> </a:t>
            </a:r>
            <a:r>
              <a:rPr lang="de-DE" sz="2500" kern="1200" baseline="0" dirty="0" err="1">
                <a:solidFill>
                  <a:srgbClr val="000000"/>
                </a:solidFill>
                <a:latin typeface="Arial"/>
              </a:rPr>
              <a:t>denda</a:t>
            </a:r>
            <a:r>
              <a:rPr lang="de-DE" sz="2500" kern="1200" baseline="0" dirty="0">
                <a:solidFill>
                  <a:srgbClr val="000000"/>
                </a:solidFill>
                <a:latin typeface="Arial"/>
              </a:rPr>
              <a:t> </a:t>
            </a:r>
            <a:r>
              <a:rPr lang="de-DE" sz="2500" kern="1200" baseline="0" dirty="0" err="1">
                <a:solidFill>
                  <a:srgbClr val="000000"/>
                </a:solidFill>
                <a:latin typeface="Arial"/>
              </a:rPr>
              <a:t>iur</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a:t>
            </a:r>
            <a:r>
              <a:rPr lang="de-DE" sz="2500" kern="1200" baseline="0" dirty="0" err="1">
                <a:solidFill>
                  <a:srgbClr val="000000"/>
                </a:solidFill>
                <a:latin typeface="Arial"/>
              </a:rPr>
              <a:t>verspel</a:t>
            </a:r>
            <a:r>
              <a:rPr lang="de-DE" sz="2500" kern="1200" baseline="0" dirty="0">
                <a:solidFill>
                  <a:srgbClr val="000000"/>
                </a:solidFill>
                <a:latin typeface="Arial"/>
              </a:rPr>
              <a:t> </a:t>
            </a:r>
            <a:r>
              <a:rPr lang="de-DE" sz="2500" kern="1200" baseline="0" dirty="0" err="1">
                <a:solidFill>
                  <a:srgbClr val="000000"/>
                </a:solidFill>
                <a:latin typeface="Arial"/>
              </a:rPr>
              <a:t>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a:t>
            </a:r>
            <a:r>
              <a:rPr lang="de-DE" sz="2500" kern="1200" baseline="0" dirty="0">
                <a:solidFill>
                  <a:srgbClr val="000000"/>
                </a:solidFill>
                <a:latin typeface="Arial"/>
              </a:rPr>
              <a:t> </a:t>
            </a:r>
            <a:r>
              <a:rPr lang="de-DE" sz="2500" kern="1200" baseline="0" dirty="0" err="1">
                <a:solidFill>
                  <a:srgbClr val="000000"/>
                </a:solidFill>
                <a:latin typeface="Arial"/>
              </a:rPr>
              <a:t>rovitat</a:t>
            </a:r>
            <a:r>
              <a:rPr lang="de-DE" sz="2500" kern="1200" baseline="0" dirty="0">
                <a:solidFill>
                  <a:srgbClr val="000000"/>
                </a:solidFill>
                <a:latin typeface="Arial"/>
              </a:rPr>
              <a:t> </a:t>
            </a:r>
            <a:r>
              <a:rPr lang="de-DE" sz="2500" kern="1200" baseline="0" dirty="0" err="1">
                <a:solidFill>
                  <a:srgbClr val="000000"/>
                </a:solidFill>
                <a:latin typeface="Arial"/>
              </a:rPr>
              <a:t>isquidi</a:t>
            </a:r>
            <a:r>
              <a:rPr lang="de-DE" sz="2500" kern="1200" baseline="0" dirty="0">
                <a:solidFill>
                  <a:srgbClr val="000000"/>
                </a:solidFill>
                <a:latin typeface="Arial"/>
              </a:rPr>
              <a:t> </a:t>
            </a:r>
            <a:r>
              <a:rPr lang="de-DE" sz="2500" kern="1200" baseline="0" dirty="0" err="1">
                <a:solidFill>
                  <a:srgbClr val="000000"/>
                </a:solidFill>
                <a:latin typeface="Arial"/>
              </a:rPr>
              <a:t>gendus</a:t>
            </a:r>
            <a:r>
              <a:rPr lang="de-DE" sz="2500" kern="1200" baseline="0" dirty="0">
                <a:solidFill>
                  <a:srgbClr val="000000"/>
                </a:solidFill>
                <a:latin typeface="Arial"/>
              </a:rPr>
              <a:t> </a:t>
            </a:r>
            <a:r>
              <a:rPr lang="de-DE" sz="2500" kern="1200" baseline="0" dirty="0" err="1">
                <a:solidFill>
                  <a:srgbClr val="000000"/>
                </a:solidFill>
                <a:latin typeface="Arial"/>
              </a:rPr>
              <a:t>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a:t>
            </a:r>
            <a:r>
              <a:rPr lang="de-DE" sz="2500" kern="1200" baseline="0" dirty="0">
                <a:solidFill>
                  <a:srgbClr val="000000"/>
                </a:solidFill>
                <a:latin typeface="Arial"/>
              </a:rPr>
              <a:t> </a:t>
            </a:r>
            <a:r>
              <a:rPr lang="de-DE" sz="2500" kern="1200" baseline="0" dirty="0" err="1">
                <a:solidFill>
                  <a:srgbClr val="000000"/>
                </a:solidFill>
                <a:latin typeface="Arial"/>
              </a:rPr>
              <a:t>molore</a:t>
            </a:r>
            <a:r>
              <a:rPr lang="de-DE" sz="2500" kern="1200" baseline="0" dirty="0">
                <a:solidFill>
                  <a:srgbClr val="000000"/>
                </a:solidFill>
                <a:latin typeface="Arial"/>
              </a:rPr>
              <a:t> </a:t>
            </a:r>
            <a:r>
              <a:rPr lang="de-DE" sz="2500" kern="1200" baseline="0" dirty="0" err="1">
                <a:solidFill>
                  <a:srgbClr val="000000"/>
                </a:solidFill>
                <a:latin typeface="Arial"/>
              </a:rPr>
              <a:t>cuptatur</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t>
            </a:r>
            <a:r>
              <a:rPr lang="de-DE" sz="2500" kern="1200" baseline="0" dirty="0">
                <a:solidFill>
                  <a:srgbClr val="000000"/>
                </a:solidFill>
                <a:latin typeface="Arial"/>
              </a:rPr>
              <a:t> </a:t>
            </a:r>
            <a:r>
              <a:rPr lang="de-DE" sz="2500" kern="1200" baseline="0" dirty="0" err="1">
                <a:solidFill>
                  <a:srgbClr val="000000"/>
                </a:solidFill>
                <a:latin typeface="Arial"/>
              </a:rPr>
              <a:t>accus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omnient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laccum</a:t>
            </a:r>
            <a:r>
              <a:rPr lang="de-DE" sz="2500" kern="1200" baseline="0" dirty="0">
                <a:solidFill>
                  <a:srgbClr val="000000"/>
                </a:solidFill>
                <a:latin typeface="Arial"/>
              </a:rPr>
              <a:t> </a:t>
            </a:r>
            <a:r>
              <a:rPr lang="de-DE" sz="2500" kern="1200" baseline="0" dirty="0" err="1">
                <a:solidFill>
                  <a:srgbClr val="000000"/>
                </a:solidFill>
                <a:latin typeface="Arial"/>
              </a:rPr>
              <a:t>ernation</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a:t>
            </a:r>
            <a:r>
              <a:rPr lang="de-DE" sz="2500" kern="1200" baseline="0" dirty="0" err="1">
                <a:solidFill>
                  <a:srgbClr val="000000"/>
                </a:solidFill>
                <a:latin typeface="Arial"/>
              </a:rPr>
              <a:t>explictur</a:t>
            </a:r>
            <a:r>
              <a:rPr lang="de-DE" sz="2500" kern="1200" baseline="0" dirty="0">
                <a:solidFill>
                  <a:srgbClr val="000000"/>
                </a:solidFill>
                <a:latin typeface="Arial"/>
              </a:rPr>
              <a:t>? </a:t>
            </a:r>
            <a:r>
              <a:rPr lang="de-DE" sz="2500" kern="1200" baseline="0" dirty="0" err="1">
                <a:solidFill>
                  <a:srgbClr val="000000"/>
                </a:solidFill>
                <a:latin typeface="Arial"/>
              </a:rPr>
              <a:t>Abori</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molut</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eaquis</a:t>
            </a:r>
            <a:r>
              <a:rPr lang="de-DE" sz="2500" kern="1200" baseline="0" dirty="0">
                <a:solidFill>
                  <a:srgbClr val="000000"/>
                </a:solidFill>
                <a:latin typeface="Arial"/>
              </a:rPr>
              <a:t> </a:t>
            </a:r>
            <a:r>
              <a:rPr lang="de-DE" sz="2500" kern="1200" baseline="0" dirty="0" err="1">
                <a:solidFill>
                  <a:srgbClr val="000000"/>
                </a:solidFill>
                <a:latin typeface="Arial"/>
              </a:rPr>
              <a:t>venis</a:t>
            </a:r>
            <a:r>
              <a:rPr lang="de-DE" sz="2500" kern="1200" baseline="0" dirty="0">
                <a:solidFill>
                  <a:srgbClr val="000000"/>
                </a:solidFill>
                <a:latin typeface="Arial"/>
              </a:rPr>
              <a:t> </a:t>
            </a:r>
            <a:r>
              <a:rPr lang="de-DE" sz="2500" kern="1200" baseline="0" dirty="0" err="1">
                <a:solidFill>
                  <a:srgbClr val="000000"/>
                </a:solidFill>
                <a:latin typeface="Arial"/>
              </a:rPr>
              <a:t>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a:t>
            </a:r>
            <a:r>
              <a:rPr lang="de-DE" sz="2500" kern="1200" baseline="0" dirty="0">
                <a:solidFill>
                  <a:srgbClr val="000000"/>
                </a:solidFill>
                <a:latin typeface="Arial"/>
              </a:rPr>
              <a:t> </a:t>
            </a:r>
            <a:r>
              <a:rPr lang="de-DE" sz="2500" kern="1200" baseline="0" dirty="0" err="1">
                <a:solidFill>
                  <a:srgbClr val="000000"/>
                </a:solidFill>
                <a:latin typeface="Arial"/>
              </a:rPr>
              <a:t>harchillis</a:t>
            </a:r>
            <a:r>
              <a:rPr lang="de-DE" sz="2500" kern="1200" baseline="0" dirty="0">
                <a:solidFill>
                  <a:srgbClr val="000000"/>
                </a:solidFill>
                <a:latin typeface="Arial"/>
              </a:rPr>
              <a:t> </a:t>
            </a:r>
            <a:r>
              <a:rPr lang="de-DE" sz="2500" kern="1200" baseline="0" dirty="0" err="1">
                <a:solidFill>
                  <a:srgbClr val="000000"/>
                </a:solidFill>
                <a:latin typeface="Arial"/>
              </a:rPr>
              <a:t>cullate</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aboreperia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doluptam</a:t>
            </a:r>
            <a:r>
              <a:rPr lang="de-DE" sz="2500" kern="1200" baseline="0" dirty="0">
                <a:solidFill>
                  <a:srgbClr val="000000"/>
                </a:solidFill>
                <a:latin typeface="Arial"/>
              </a:rPr>
              <a:t> </a:t>
            </a:r>
            <a:r>
              <a:rPr lang="de-DE" sz="2500" kern="1200" baseline="0" dirty="0" err="1">
                <a:solidFill>
                  <a:srgbClr val="000000"/>
                </a:solidFill>
                <a:latin typeface="Arial"/>
              </a:rPr>
              <a:t>faccabo</a:t>
            </a:r>
            <a:r>
              <a:rPr lang="de-DE" sz="2500" kern="1200" baseline="0" dirty="0">
                <a:solidFill>
                  <a:srgbClr val="000000"/>
                </a:solidFill>
                <a:latin typeface="Arial"/>
              </a:rPr>
              <a:t>. </a:t>
            </a:r>
            <a:r>
              <a:rPr lang="de-DE" sz="2500" kern="1200" baseline="0" dirty="0" err="1">
                <a:solidFill>
                  <a:srgbClr val="000000"/>
                </a:solidFill>
                <a:latin typeface="Arial"/>
              </a:rPr>
              <a:t>Otam</a:t>
            </a:r>
            <a:r>
              <a:rPr lang="de-DE" sz="2500" kern="1200" baseline="0" dirty="0">
                <a:solidFill>
                  <a:srgbClr val="000000"/>
                </a:solidFill>
                <a:latin typeface="Arial"/>
              </a:rPr>
              <a:t> </a:t>
            </a:r>
            <a:r>
              <a:rPr lang="de-DE" sz="2500" kern="1200" baseline="0" dirty="0" err="1">
                <a:solidFill>
                  <a:srgbClr val="000000"/>
                </a:solidFill>
                <a:latin typeface="Arial"/>
              </a:rPr>
              <a:t>iniminventur</a:t>
            </a:r>
            <a:r>
              <a:rPr lang="de-DE" sz="2500" kern="1200" baseline="0" dirty="0">
                <a:solidFill>
                  <a:srgbClr val="000000"/>
                </a:solidFill>
                <a:latin typeface="Arial"/>
              </a:rPr>
              <a:t>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none</a:t>
            </a:r>
            <a:r>
              <a:rPr lang="de-DE" sz="2500" kern="1200" baseline="0" dirty="0">
                <a:solidFill>
                  <a:srgbClr val="000000"/>
                </a:solidFill>
                <a:latin typeface="Arial"/>
              </a:rPr>
              <a:t> </a:t>
            </a:r>
            <a:r>
              <a:rPr lang="de-DE" sz="2500" kern="1200" baseline="0" dirty="0" err="1">
                <a:solidFill>
                  <a:srgbClr val="000000"/>
                </a:solidFill>
                <a:latin typeface="Arial"/>
              </a:rPr>
              <a:t>net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accum</a:t>
            </a:r>
            <a:r>
              <a:rPr lang="de-DE" sz="2500" kern="1200" baseline="0" dirty="0">
                <a:solidFill>
                  <a:srgbClr val="000000"/>
                </a:solidFill>
                <a:latin typeface="Arial"/>
              </a:rPr>
              <a:t>, </a:t>
            </a:r>
            <a:r>
              <a:rPr lang="de-DE" sz="2500" kern="1200" baseline="0" dirty="0" err="1">
                <a:solidFill>
                  <a:srgbClr val="000000"/>
                </a:solidFill>
                <a:latin typeface="Arial"/>
              </a:rPr>
              <a:t>nimet</a:t>
            </a:r>
            <a:r>
              <a:rPr lang="de-DE" sz="2500" kern="1200" baseline="0" dirty="0">
                <a:solidFill>
                  <a:srgbClr val="000000"/>
                </a:solidFill>
                <a:latin typeface="Arial"/>
              </a:rPr>
              <a:t> </a:t>
            </a:r>
            <a:r>
              <a:rPr lang="de-DE" sz="2500" kern="1200" baseline="0" dirty="0" err="1">
                <a:solidFill>
                  <a:srgbClr val="000000"/>
                </a:solidFill>
                <a:latin typeface="Arial"/>
              </a:rPr>
              <a:t>officimi</a:t>
            </a:r>
            <a:r>
              <a:rPr lang="de-DE" sz="2500" kern="1200" baseline="0" dirty="0">
                <a:solidFill>
                  <a:srgbClr val="000000"/>
                </a:solidFill>
                <a:latin typeface="Arial"/>
              </a:rPr>
              <a:t>, </a:t>
            </a:r>
            <a:r>
              <a:rPr lang="de-DE" sz="2500" kern="1200" baseline="0" dirty="0" err="1">
                <a:solidFill>
                  <a:srgbClr val="000000"/>
                </a:solidFill>
                <a:latin typeface="Arial"/>
              </a:rPr>
              <a:t>conseque</a:t>
            </a:r>
            <a:r>
              <a:rPr lang="de-DE" sz="2500" kern="1200" baseline="0" dirty="0">
                <a:solidFill>
                  <a:srgbClr val="000000"/>
                </a:solidFill>
                <a:latin typeface="Arial"/>
              </a:rPr>
              <a:t> </a:t>
            </a:r>
            <a:r>
              <a:rPr lang="de-DE" sz="2500" kern="1200" baseline="0" dirty="0" err="1">
                <a:solidFill>
                  <a:srgbClr val="000000"/>
                </a:solidFill>
                <a:latin typeface="Arial"/>
              </a:rPr>
              <a:t>dit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Nam, </a:t>
            </a:r>
            <a:r>
              <a:rPr lang="de-DE" sz="2500" kern="1200" baseline="0" dirty="0" err="1">
                <a:solidFill>
                  <a:srgbClr val="000000"/>
                </a:solidFill>
                <a:latin typeface="Arial"/>
              </a:rPr>
              <a:t>quibus</a:t>
            </a:r>
            <a:r>
              <a:rPr lang="de-DE" sz="2500" kern="1200" baseline="0" dirty="0">
                <a:solidFill>
                  <a:srgbClr val="000000"/>
                </a:solidFill>
                <a:latin typeface="Arial"/>
              </a:rPr>
              <a:t> </a:t>
            </a:r>
            <a:r>
              <a:rPr lang="de-DE" sz="2500" kern="1200" baseline="0" dirty="0" err="1">
                <a:solidFill>
                  <a:srgbClr val="000000"/>
                </a:solidFill>
                <a:latin typeface="Arial"/>
              </a:rPr>
              <a:t>moloraectius</a:t>
            </a:r>
            <a:r>
              <a:rPr lang="de-DE" sz="2500" kern="1200" baseline="0" dirty="0">
                <a:solidFill>
                  <a:srgbClr val="000000"/>
                </a:solidFill>
                <a:latin typeface="Arial"/>
              </a:rPr>
              <a:t> </a:t>
            </a:r>
            <a:r>
              <a:rPr lang="de-DE" sz="2500" kern="1200" baseline="0" dirty="0" err="1">
                <a:solidFill>
                  <a:srgbClr val="000000"/>
                </a:solidFill>
                <a:latin typeface="Arial"/>
              </a:rPr>
              <a:t>illabor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laborrum</a:t>
            </a:r>
            <a:r>
              <a:rPr lang="de-DE" sz="2500" kern="1200" baseline="0" dirty="0">
                <a:solidFill>
                  <a:srgbClr val="000000"/>
                </a:solidFill>
                <a:latin typeface="Arial"/>
              </a:rPr>
              <a:t> </a:t>
            </a:r>
            <a:r>
              <a:rPr lang="de-DE" sz="2500" kern="1200" baseline="0" dirty="0" err="1">
                <a:solidFill>
                  <a:srgbClr val="000000"/>
                </a:solidFill>
                <a:latin typeface="Arial"/>
              </a:rPr>
              <a:t>inveliquia</a:t>
            </a:r>
            <a:r>
              <a:rPr lang="de-DE" sz="2500" kern="1200" baseline="0" dirty="0">
                <a:solidFill>
                  <a:srgbClr val="000000"/>
                </a:solidFill>
                <a:latin typeface="Arial"/>
              </a:rPr>
              <a:t> </a:t>
            </a:r>
            <a:r>
              <a:rPr lang="de-DE" sz="2500" kern="1200" baseline="0" dirty="0" err="1">
                <a:solidFill>
                  <a:srgbClr val="000000"/>
                </a:solidFill>
                <a:latin typeface="Arial"/>
              </a:rPr>
              <a:t>sequias</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spedis</a:t>
            </a:r>
            <a:r>
              <a:rPr lang="de-DE" sz="2500" kern="1200" baseline="0" dirty="0">
                <a:solidFill>
                  <a:srgbClr val="000000"/>
                </a:solidFill>
                <a:latin typeface="Arial"/>
              </a:rPr>
              <a:t> </a:t>
            </a:r>
            <a:r>
              <a:rPr lang="de-DE" sz="2500" kern="1200" baseline="0" dirty="0" err="1">
                <a:solidFill>
                  <a:srgbClr val="000000"/>
                </a:solidFill>
                <a:latin typeface="Arial"/>
              </a:rPr>
              <a:t>moluptias</a:t>
            </a:r>
            <a:r>
              <a:rPr lang="de-DE" sz="2500" kern="1200" baseline="0" dirty="0">
                <a:solidFill>
                  <a:srgbClr val="000000"/>
                </a:solidFill>
                <a:latin typeface="Arial"/>
              </a:rPr>
              <a:t> </a:t>
            </a:r>
            <a:r>
              <a:rPr lang="de-DE" sz="2500" kern="1200" baseline="0" dirty="0" err="1">
                <a:solidFill>
                  <a:srgbClr val="000000"/>
                </a:solidFill>
                <a:latin typeface="Arial"/>
              </a:rPr>
              <a:t>adia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acest</a:t>
            </a:r>
            <a:r>
              <a:rPr lang="de-DE" sz="2500" kern="1200" baseline="0" dirty="0">
                <a:solidFill>
                  <a:srgbClr val="000000"/>
                </a:solidFill>
                <a:latin typeface="Arial"/>
              </a:rPr>
              <a:t> </a:t>
            </a:r>
            <a:r>
              <a:rPr lang="de-DE" sz="2500" kern="1200" baseline="0" dirty="0" err="1">
                <a:solidFill>
                  <a:srgbClr val="000000"/>
                </a:solidFill>
                <a:latin typeface="Arial"/>
              </a:rPr>
              <a:t>audae</a:t>
            </a:r>
            <a:r>
              <a:rPr lang="de-DE" sz="2500" kern="1200" baseline="0" dirty="0">
                <a:solidFill>
                  <a:srgbClr val="000000"/>
                </a:solidFill>
                <a:latin typeface="Arial"/>
              </a:rPr>
              <a:t> </a:t>
            </a:r>
            <a:r>
              <a:rPr lang="de-DE" sz="2500" kern="1200" baseline="0" dirty="0" err="1">
                <a:solidFill>
                  <a:srgbClr val="000000"/>
                </a:solidFill>
                <a:latin typeface="Arial"/>
              </a:rPr>
              <a:t>pernatum</a:t>
            </a:r>
            <a:r>
              <a:rPr lang="de-DE" sz="2500" kern="1200" baseline="0" dirty="0">
                <a:solidFill>
                  <a:srgbClr val="000000"/>
                </a:solidFill>
                <a:latin typeface="Arial"/>
              </a:rPr>
              <a:t> </a:t>
            </a:r>
            <a:r>
              <a:rPr lang="de-DE" sz="2500" kern="1200" baseline="0" dirty="0" err="1">
                <a:solidFill>
                  <a:srgbClr val="000000"/>
                </a:solidFill>
                <a:latin typeface="Arial"/>
              </a:rPr>
              <a:t>ius</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a:t>
            </a:r>
            <a:r>
              <a:rPr lang="de-DE" sz="2500" kern="1200" baseline="0" dirty="0">
                <a:solidFill>
                  <a:srgbClr val="000000"/>
                </a:solidFill>
                <a:latin typeface="Arial"/>
              </a:rPr>
              <a:t> </a:t>
            </a:r>
            <a:r>
              <a:rPr lang="de-DE" sz="2500" kern="1200" baseline="0" dirty="0" err="1">
                <a:solidFill>
                  <a:srgbClr val="000000"/>
                </a:solidFill>
                <a:latin typeface="Arial"/>
              </a:rPr>
              <a:t>verovid</a:t>
            </a:r>
            <a:r>
              <a:rPr lang="de-DE" sz="2500" kern="1200" baseline="0" dirty="0">
                <a:solidFill>
                  <a:srgbClr val="000000"/>
                </a:solidFill>
                <a:latin typeface="Arial"/>
              </a:rPr>
              <a:t> </a:t>
            </a:r>
            <a:r>
              <a:rPr lang="de-DE" sz="2500" kern="1200" baseline="0" dirty="0" err="1">
                <a:solidFill>
                  <a:srgbClr val="000000"/>
                </a:solidFill>
                <a:latin typeface="Arial"/>
              </a:rPr>
              <a:t>unturitatet</a:t>
            </a:r>
            <a:r>
              <a:rPr lang="de-DE" sz="2500" kern="1200" baseline="0" dirty="0">
                <a:solidFill>
                  <a:srgbClr val="000000"/>
                </a:solidFill>
                <a:latin typeface="Arial"/>
              </a:rPr>
              <a:t> </a:t>
            </a:r>
            <a:r>
              <a:rPr lang="de-DE" sz="2500" kern="1200" baseline="0" dirty="0" err="1">
                <a:solidFill>
                  <a:srgbClr val="000000"/>
                </a:solidFill>
                <a:latin typeface="Arial"/>
              </a:rPr>
              <a:t>adiorehendi</a:t>
            </a:r>
            <a:r>
              <a:rPr lang="de-DE" sz="2500" kern="1200" baseline="0" dirty="0">
                <a:solidFill>
                  <a:srgbClr val="000000"/>
                </a:solidFill>
                <a:latin typeface="Arial"/>
              </a:rPr>
              <a:t> </a:t>
            </a:r>
            <a:r>
              <a:rPr lang="de-DE" sz="2500" kern="1200" baseline="0" dirty="0" err="1">
                <a:solidFill>
                  <a:srgbClr val="000000"/>
                </a:solidFill>
                <a:latin typeface="Arial"/>
              </a:rPr>
              <a:t>blabor</a:t>
            </a:r>
            <a:r>
              <a:rPr lang="de-DE" sz="2500" kern="1200" baseline="0" dirty="0">
                <a:solidFill>
                  <a:srgbClr val="000000"/>
                </a:solidFill>
                <a:latin typeface="Arial"/>
              </a:rPr>
              <a:t> </a:t>
            </a:r>
            <a:r>
              <a:rPr lang="de-DE" sz="2500" kern="1200" baseline="0" dirty="0" err="1">
                <a:solidFill>
                  <a:srgbClr val="000000"/>
                </a:solidFill>
                <a:latin typeface="Arial"/>
              </a:rPr>
              <a:t>aciur</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resciuntem</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imendendae</a:t>
            </a:r>
            <a:r>
              <a:rPr lang="de-DE" sz="2500" kern="1200" baseline="0" dirty="0">
                <a:solidFill>
                  <a:srgbClr val="000000"/>
                </a:solidFill>
                <a:latin typeface="Arial"/>
              </a:rPr>
              <a:t> </a:t>
            </a:r>
            <a:r>
              <a:rPr lang="de-DE" sz="2500" kern="1200" baseline="0" dirty="0" err="1">
                <a:solidFill>
                  <a:srgbClr val="000000"/>
                </a:solidFill>
                <a:latin typeface="Arial"/>
              </a:rPr>
              <a:t>verum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dem. </a:t>
            </a:r>
            <a:r>
              <a:rPr lang="de-DE" sz="2500" kern="1200" baseline="0" dirty="0" err="1">
                <a:solidFill>
                  <a:srgbClr val="000000"/>
                </a:solidFill>
                <a:latin typeface="Arial"/>
              </a:rPr>
              <a:t>Ro</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a:t>
            </a:r>
            <a:r>
              <a:rPr lang="de-DE" sz="2500" kern="1200" baseline="0" dirty="0">
                <a:solidFill>
                  <a:srgbClr val="000000"/>
                </a:solidFill>
                <a:latin typeface="Arial"/>
              </a:rPr>
              <a:t> </a:t>
            </a:r>
            <a:r>
              <a:rPr lang="de-DE" sz="2500" kern="1200" baseline="0" dirty="0" err="1">
                <a:solidFill>
                  <a:srgbClr val="000000"/>
                </a:solidFill>
                <a:latin typeface="Arial"/>
              </a:rPr>
              <a:t>atiorro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in </a:t>
            </a:r>
            <a:r>
              <a:rPr lang="de-DE" sz="2500" kern="1200" baseline="0" dirty="0" err="1">
                <a:solidFill>
                  <a:srgbClr val="000000"/>
                </a:solidFill>
                <a:latin typeface="Arial"/>
              </a:rPr>
              <a:t>nihiliquis</a:t>
            </a:r>
            <a:r>
              <a:rPr lang="de-DE" sz="2500" kern="1200" baseline="0" dirty="0">
                <a:solidFill>
                  <a:srgbClr val="000000"/>
                </a:solidFill>
                <a:latin typeface="Arial"/>
              </a:rPr>
              <a:t> </a:t>
            </a:r>
            <a:r>
              <a:rPr lang="de-DE" sz="2500" kern="1200" baseline="0" dirty="0" err="1">
                <a:solidFill>
                  <a:srgbClr val="000000"/>
                </a:solidFill>
                <a:latin typeface="Arial"/>
              </a:rPr>
              <a:t>volorporro</a:t>
            </a:r>
            <a:r>
              <a:rPr lang="de-DE" sz="2500" kern="1200" baseline="0" dirty="0">
                <a:solidFill>
                  <a:srgbClr val="000000"/>
                </a:solidFill>
                <a:latin typeface="Arial"/>
              </a:rPr>
              <a:t> </a:t>
            </a:r>
            <a:r>
              <a:rPr lang="de-DE" sz="2500" kern="1200" baseline="0" dirty="0" err="1">
                <a:solidFill>
                  <a:srgbClr val="000000"/>
                </a:solidFill>
                <a:latin typeface="Arial"/>
              </a:rPr>
              <a:t>is</a:t>
            </a:r>
            <a:r>
              <a:rPr lang="de-DE" sz="2500" kern="1200" baseline="0" dirty="0">
                <a:solidFill>
                  <a:srgbClr val="000000"/>
                </a:solidFill>
                <a:latin typeface="Arial"/>
              </a:rPr>
              <a:t> </a:t>
            </a:r>
            <a:r>
              <a:rPr lang="de-DE" sz="2500" kern="1200" baseline="0" dirty="0" err="1">
                <a:solidFill>
                  <a:srgbClr val="000000"/>
                </a:solidFill>
                <a:latin typeface="Arial"/>
              </a:rPr>
              <a:t>istiusdaecto</a:t>
            </a:r>
            <a:r>
              <a:rPr lang="de-DE" sz="2500" kern="1200" baseline="0" dirty="0">
                <a:solidFill>
                  <a:srgbClr val="000000"/>
                </a:solidFill>
                <a:latin typeface="Arial"/>
              </a:rPr>
              <a:t> </a:t>
            </a:r>
            <a:r>
              <a:rPr lang="de-DE" sz="2500" kern="1200" baseline="0" dirty="0" err="1">
                <a:solidFill>
                  <a:srgbClr val="000000"/>
                </a:solidFill>
                <a:latin typeface="Arial"/>
              </a:rPr>
              <a:t>tem</a:t>
            </a:r>
            <a:r>
              <a:rPr lang="de-DE" sz="2500" kern="1200" baseline="0" dirty="0">
                <a:solidFill>
                  <a:srgbClr val="000000"/>
                </a:solidFill>
                <a:latin typeface="Arial"/>
              </a:rPr>
              <a:t> </a:t>
            </a:r>
            <a:r>
              <a:rPr lang="de-DE" sz="2500" kern="1200" baseline="0" dirty="0" err="1">
                <a:solidFill>
                  <a:srgbClr val="000000"/>
                </a:solidFill>
                <a:latin typeface="Arial"/>
              </a:rPr>
              <a:t>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
            </a:r>
            <a:r>
              <a:rPr lang="de-DE" sz="2500" kern="1200" baseline="0" dirty="0">
                <a:solidFill>
                  <a:srgbClr val="000000"/>
                </a:solidFill>
                <a:latin typeface="Arial"/>
              </a:rPr>
              <a:t> </a:t>
            </a:r>
            <a:r>
              <a:rPr lang="de-DE" sz="2500" kern="1200" baseline="0" dirty="0" err="1">
                <a:solidFill>
                  <a:srgbClr val="000000"/>
                </a:solidFill>
                <a:latin typeface="Arial"/>
              </a:rPr>
              <a:t>at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reped</a:t>
            </a:r>
            <a:r>
              <a:rPr lang="de-DE" sz="2500" kern="1200" baseline="0" dirty="0">
                <a:solidFill>
                  <a:srgbClr val="000000"/>
                </a:solidFill>
                <a:latin typeface="Arial"/>
              </a:rPr>
              <a:t> </a:t>
            </a:r>
            <a:r>
              <a:rPr lang="de-DE" sz="2500" kern="1200" baseline="0" dirty="0" err="1">
                <a:solidFill>
                  <a:srgbClr val="000000"/>
                </a:solidFill>
                <a:latin typeface="Arial"/>
              </a:rPr>
              <a:t>quasinc</a:t>
            </a:r>
            <a:r>
              <a:rPr lang="de-DE" sz="2500" kern="1200" baseline="0" dirty="0">
                <a:solidFill>
                  <a:srgbClr val="000000"/>
                </a:solidFill>
                <a:latin typeface="Arial"/>
              </a:rPr>
              <a:t> </a:t>
            </a:r>
            <a:r>
              <a:rPr lang="de-DE" sz="2500" kern="1200" baseline="0" dirty="0" err="1">
                <a:solidFill>
                  <a:srgbClr val="000000"/>
                </a:solidFill>
                <a:latin typeface="Arial"/>
              </a:rPr>
              <a:t>ipitio</a:t>
            </a:r>
            <a:r>
              <a:rPr lang="de-DE" sz="2500" kern="1200" baseline="0" dirty="0">
                <a:solidFill>
                  <a:srgbClr val="000000"/>
                </a:solidFill>
                <a:latin typeface="Arial"/>
              </a:rPr>
              <a:t>. </a:t>
            </a:r>
            <a:r>
              <a:rPr lang="de-DE" sz="2500" kern="1200" baseline="0" dirty="0" err="1">
                <a:solidFill>
                  <a:srgbClr val="000000"/>
                </a:solidFill>
                <a:latin typeface="Arial"/>
              </a:rPr>
              <a:t>Ariscipsamus</a:t>
            </a:r>
            <a:r>
              <a:rPr lang="de-DE" sz="2500" kern="1200" baseline="0" dirty="0">
                <a:solidFill>
                  <a:srgbClr val="000000"/>
                </a:solidFill>
                <a:latin typeface="Arial"/>
              </a:rPr>
              <a:t> </a:t>
            </a:r>
            <a:r>
              <a:rPr lang="de-DE" sz="2500" kern="1200" baseline="0" dirty="0" err="1">
                <a:solidFill>
                  <a:srgbClr val="000000"/>
                </a:solidFill>
                <a:latin typeface="Arial"/>
              </a:rPr>
              <a:t>volorec</a:t>
            </a:r>
            <a:r>
              <a:rPr lang="de-DE" sz="2500" kern="1200" baseline="0" dirty="0">
                <a:solidFill>
                  <a:srgbClr val="000000"/>
                </a:solidFill>
                <a:latin typeface="Arial"/>
              </a:rPr>
              <a:t> </a:t>
            </a:r>
            <a:r>
              <a:rPr lang="de-DE" sz="2500" kern="1200" baseline="0" dirty="0" err="1">
                <a:solidFill>
                  <a:srgbClr val="000000"/>
                </a:solidFill>
                <a:latin typeface="Arial"/>
              </a:rPr>
              <a:t>tionse</a:t>
            </a:r>
            <a:r>
              <a:rPr lang="de-DE" sz="2500" kern="1200" baseline="0" dirty="0">
                <a:solidFill>
                  <a:srgbClr val="000000"/>
                </a:solidFill>
                <a:latin typeface="Arial"/>
              </a:rPr>
              <a:t> </a:t>
            </a:r>
            <a:r>
              <a:rPr lang="de-DE" sz="2500" kern="1200" baseline="0" dirty="0" err="1">
                <a:solidFill>
                  <a:srgbClr val="000000"/>
                </a:solidFill>
                <a:latin typeface="Arial"/>
              </a:rPr>
              <a:t>perum</a:t>
            </a:r>
            <a:r>
              <a:rPr lang="de-DE" sz="2500" kern="1200" baseline="0" dirty="0">
                <a:solidFill>
                  <a:srgbClr val="000000"/>
                </a:solidFill>
                <a:latin typeface="Arial"/>
              </a:rPr>
              <a:t> </a:t>
            </a:r>
            <a:r>
              <a:rPr lang="de-DE" sz="2500" kern="1200" baseline="0" dirty="0" err="1">
                <a:solidFill>
                  <a:srgbClr val="000000"/>
                </a:solidFill>
                <a:latin typeface="Arial"/>
              </a:rPr>
              <a:t>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a:t>
            </a:r>
            <a:r>
              <a:rPr lang="de-DE" sz="2500" kern="1200" baseline="0" dirty="0">
                <a:solidFill>
                  <a:srgbClr val="000000"/>
                </a:solidFill>
                <a:latin typeface="Arial"/>
              </a:rPr>
              <a:t> </a:t>
            </a:r>
            <a:r>
              <a:rPr lang="de-DE" sz="2500" kern="1200" baseline="0" dirty="0" err="1">
                <a:solidFill>
                  <a:srgbClr val="000000"/>
                </a:solidFill>
                <a:latin typeface="Arial"/>
              </a:rPr>
              <a:t>etus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exerum</a:t>
            </a:r>
            <a:r>
              <a:rPr lang="de-DE" sz="2500" kern="1200" baseline="0" dirty="0">
                <a:solidFill>
                  <a:srgbClr val="000000"/>
                </a:solidFill>
                <a:latin typeface="Arial"/>
              </a:rPr>
              <a:t> </a:t>
            </a:r>
            <a:r>
              <a:rPr lang="de-DE" sz="2500" kern="1200" baseline="0" dirty="0" err="1">
                <a:solidFill>
                  <a:srgbClr val="000000"/>
                </a:solidFill>
                <a:latin typeface="Arial"/>
              </a:rPr>
              <a:t>il</a:t>
            </a:r>
            <a:r>
              <a:rPr lang="de-DE" sz="2500" kern="1200" baseline="0" dirty="0">
                <a:solidFill>
                  <a:srgbClr val="000000"/>
                </a:solidFill>
                <a:latin typeface="Arial"/>
              </a:rPr>
              <a:t> </a:t>
            </a:r>
            <a:r>
              <a:rPr lang="de-DE" sz="2500" kern="1200" baseline="0" dirty="0" err="1">
                <a:solidFill>
                  <a:srgbClr val="000000"/>
                </a:solidFill>
                <a:latin typeface="Arial"/>
              </a:rPr>
              <a:t>ipsandio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nime</a:t>
            </a:r>
            <a:r>
              <a:rPr lang="de-DE" sz="2500" kern="1200" baseline="0" dirty="0">
                <a:solidFill>
                  <a:srgbClr val="000000"/>
                </a:solidFill>
                <a:latin typeface="Arial"/>
              </a:rPr>
              <a:t> </a:t>
            </a:r>
            <a:r>
              <a:rPr lang="de-DE" sz="2500" kern="1200" baseline="0" dirty="0" err="1">
                <a:solidFill>
                  <a:srgbClr val="000000"/>
                </a:solidFill>
                <a:latin typeface="Arial"/>
              </a:rPr>
              <a:t>pratet</a:t>
            </a:r>
            <a:r>
              <a:rPr lang="de-DE" sz="2500" kern="1200" baseline="0" dirty="0">
                <a:solidFill>
                  <a:srgbClr val="000000"/>
                </a:solidFill>
                <a:latin typeface="Arial"/>
              </a:rPr>
              <a:t> </a:t>
            </a:r>
            <a:r>
              <a:rPr lang="de-DE" sz="2500" kern="1200" baseline="0" dirty="0" err="1">
                <a:solidFill>
                  <a:srgbClr val="000000"/>
                </a:solidFill>
                <a:latin typeface="Arial"/>
              </a:rPr>
              <a:t>officitis</a:t>
            </a:r>
            <a:r>
              <a:rPr lang="de-DE" sz="2500" kern="1200" baseline="0" dirty="0">
                <a:solidFill>
                  <a:srgbClr val="000000"/>
                </a:solidFill>
                <a:latin typeface="Arial"/>
              </a:rPr>
              <a:t> </a:t>
            </a:r>
            <a:r>
              <a:rPr lang="de-DE" sz="2500" kern="1200" baseline="0" dirty="0" err="1">
                <a:solidFill>
                  <a:srgbClr val="000000"/>
                </a:solidFill>
                <a:latin typeface="Arial"/>
              </a:rPr>
              <a:t>doles</a:t>
            </a:r>
            <a:r>
              <a:rPr lang="de-DE" sz="2500" kern="1200" baseline="0" dirty="0">
                <a:solidFill>
                  <a:srgbClr val="000000"/>
                </a:solidFill>
                <a:latin typeface="Arial"/>
              </a:rPr>
              <a:t> </a:t>
            </a:r>
            <a:r>
              <a:rPr lang="de-DE" sz="2500" kern="1200" baseline="0" dirty="0" err="1">
                <a:solidFill>
                  <a:srgbClr val="000000"/>
                </a:solidFill>
                <a:latin typeface="Arial"/>
              </a:rPr>
              <a:t>essi</a:t>
            </a:r>
            <a:r>
              <a:rPr lang="de-DE" sz="2500" kern="1200" baseline="0" dirty="0">
                <a:solidFill>
                  <a:srgbClr val="000000"/>
                </a:solidFill>
                <a:latin typeface="Arial"/>
              </a:rPr>
              <a:t> </a:t>
            </a:r>
            <a:r>
              <a:rPr lang="de-DE" sz="2500" kern="1200" baseline="0" dirty="0" err="1">
                <a:solidFill>
                  <a:srgbClr val="000000"/>
                </a:solidFill>
                <a:latin typeface="Arial"/>
              </a:rPr>
              <a:t>quuntur</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eosaeped</a:t>
            </a:r>
            <a:r>
              <a:rPr lang="de-DE" sz="2500" kern="1200" baseline="0" dirty="0">
                <a:solidFill>
                  <a:srgbClr val="000000"/>
                </a:solidFill>
                <a:latin typeface="Arial"/>
              </a:rPr>
              <a:t> </a:t>
            </a:r>
            <a:r>
              <a:rPr lang="de-DE" sz="2500" kern="1200" baseline="0" dirty="0" err="1">
                <a:solidFill>
                  <a:srgbClr val="000000"/>
                </a:solidFill>
                <a:latin typeface="Arial"/>
              </a:rPr>
              <a:t>eri</a:t>
            </a:r>
            <a:r>
              <a:rPr lang="de-DE" sz="2500" kern="1200" baseline="0" dirty="0">
                <a:solidFill>
                  <a:srgbClr val="000000"/>
                </a:solidFill>
                <a:latin typeface="Arial"/>
              </a:rPr>
              <a:t> </a:t>
            </a:r>
            <a:r>
              <a:rPr lang="de-DE" sz="2500" kern="1200" baseline="0" dirty="0" err="1">
                <a:solidFill>
                  <a:srgbClr val="000000"/>
                </a:solidFill>
                <a:latin typeface="Arial"/>
              </a:rPr>
              <a:t>aperat</a:t>
            </a:r>
            <a:r>
              <a:rPr lang="de-DE" sz="2500" kern="1200" baseline="0" dirty="0">
                <a:solidFill>
                  <a:srgbClr val="000000"/>
                </a:solidFill>
                <a:latin typeface="Arial"/>
              </a:rPr>
              <a:t> </a:t>
            </a:r>
            <a:r>
              <a:rPr lang="de-DE" sz="2500" kern="1200" baseline="0" dirty="0" err="1">
                <a:solidFill>
                  <a:srgbClr val="000000"/>
                </a:solidFill>
                <a:latin typeface="Arial"/>
              </a:rPr>
              <a:t>este</a:t>
            </a:r>
            <a:r>
              <a:rPr lang="de-DE" sz="2500" kern="1200" baseline="0" dirty="0">
                <a:solidFill>
                  <a:srgbClr val="000000"/>
                </a:solidFill>
                <a:latin typeface="Arial"/>
              </a:rPr>
              <a:t> nos </a:t>
            </a:r>
            <a:r>
              <a:rPr lang="de-DE" sz="2500" kern="1200" baseline="0" dirty="0" err="1">
                <a:solidFill>
                  <a:srgbClr val="000000"/>
                </a:solidFill>
                <a:latin typeface="Arial"/>
              </a:rPr>
              <a:t>mosandi</a:t>
            </a:r>
            <a:r>
              <a:rPr lang="de-DE" sz="2500" kern="1200" baseline="0" dirty="0">
                <a:solidFill>
                  <a:srgbClr val="000000"/>
                </a:solidFill>
                <a:latin typeface="Arial"/>
              </a:rPr>
              <a:t> </a:t>
            </a:r>
            <a:r>
              <a:rPr lang="de-DE" sz="2500" kern="1200" baseline="0" dirty="0" err="1">
                <a:solidFill>
                  <a:srgbClr val="000000"/>
                </a:solidFill>
                <a:latin typeface="Arial"/>
              </a:rPr>
              <a:t>tenit</a:t>
            </a:r>
            <a:r>
              <a:rPr lang="de-DE" sz="2500" kern="1200" baseline="0" dirty="0">
                <a:solidFill>
                  <a:srgbClr val="000000"/>
                </a:solidFill>
                <a:latin typeface="Arial"/>
              </a:rPr>
              <a:t>, </a:t>
            </a:r>
            <a:r>
              <a:rPr lang="de-DE" sz="2500" kern="1200" baseline="0" dirty="0" err="1">
                <a:solidFill>
                  <a:srgbClr val="000000"/>
                </a:solidFill>
                <a:latin typeface="Arial"/>
              </a:rPr>
              <a:t>sandanis</a:t>
            </a:r>
            <a:r>
              <a:rPr lang="de-DE" sz="2500" kern="1200" baseline="0" dirty="0">
                <a:solidFill>
                  <a:srgbClr val="000000"/>
                </a:solidFill>
                <a:latin typeface="Arial"/>
              </a:rPr>
              <a:t> </a:t>
            </a:r>
            <a:r>
              <a:rPr lang="de-DE" sz="2500" kern="1200" baseline="0" dirty="0" err="1">
                <a:solidFill>
                  <a:srgbClr val="000000"/>
                </a:solidFill>
                <a:latin typeface="Arial"/>
              </a:rPr>
              <a:t>idellam</a:t>
            </a:r>
            <a:r>
              <a:rPr lang="de-DE" sz="2500" kern="1200" baseline="0" dirty="0">
                <a:solidFill>
                  <a:srgbClr val="000000"/>
                </a:solidFill>
                <a:latin typeface="Arial"/>
              </a:rPr>
              <a:t> </a:t>
            </a:r>
            <a:r>
              <a:rPr lang="de-DE" sz="2500" kern="1200" baseline="0" dirty="0" err="1">
                <a:solidFill>
                  <a:srgbClr val="000000"/>
                </a:solidFill>
                <a:latin typeface="Arial"/>
              </a:rPr>
              <a:t>inctas</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et </a:t>
            </a:r>
            <a:r>
              <a:rPr lang="de-DE" sz="2500" kern="1200" baseline="0" dirty="0" err="1">
                <a:solidFill>
                  <a:srgbClr val="000000"/>
                </a:solidFill>
                <a:latin typeface="Arial"/>
              </a:rPr>
              <a:t>veliquidel</a:t>
            </a:r>
            <a:r>
              <a:rPr lang="de-DE" sz="2500" kern="1200" baseline="0" dirty="0">
                <a:solidFill>
                  <a:srgbClr val="000000"/>
                </a:solidFill>
                <a:latin typeface="Arial"/>
              </a:rPr>
              <a:t> </a:t>
            </a:r>
            <a:r>
              <a:rPr lang="de-DE" sz="2500" kern="1200" baseline="0" dirty="0" err="1">
                <a:solidFill>
                  <a:srgbClr val="000000"/>
                </a:solidFill>
                <a:latin typeface="Arial"/>
              </a:rPr>
              <a:t>event</a:t>
            </a:r>
            <a:r>
              <a:rPr lang="de-DE" sz="2500" kern="1200" baseline="0" dirty="0">
                <a:solidFill>
                  <a:srgbClr val="000000"/>
                </a:solidFill>
                <a:latin typeface="Arial"/>
              </a:rPr>
              <a:t> </a:t>
            </a:r>
            <a:r>
              <a:rPr lang="de-DE" sz="2500" kern="1200" baseline="0" dirty="0" err="1">
                <a:solidFill>
                  <a:srgbClr val="000000"/>
                </a:solidFill>
                <a:latin typeface="Arial"/>
              </a:rPr>
              <a:t>reperum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rerspelic</a:t>
            </a:r>
            <a:r>
              <a:rPr lang="de-DE" sz="2500" kern="1200" baseline="0" dirty="0">
                <a:solidFill>
                  <a:srgbClr val="000000"/>
                </a:solidFill>
                <a:latin typeface="Arial"/>
              </a:rPr>
              <a:t> </a:t>
            </a:r>
            <a:r>
              <a:rPr lang="de-DE" sz="2500" kern="1200" baseline="0" dirty="0" err="1">
                <a:solidFill>
                  <a:srgbClr val="000000"/>
                </a:solidFill>
                <a:latin typeface="Arial"/>
              </a:rPr>
              <a:t>te</a:t>
            </a:r>
            <a:r>
              <a:rPr lang="de-DE" sz="2500" kern="1200" baseline="0" dirty="0">
                <a:solidFill>
                  <a:srgbClr val="000000"/>
                </a:solidFill>
                <a:latin typeface="Arial"/>
              </a:rPr>
              <a:t> nos et </a:t>
            </a:r>
            <a:r>
              <a:rPr lang="de-DE" sz="2500" kern="1200" baseline="0" dirty="0" err="1">
                <a:solidFill>
                  <a:srgbClr val="000000"/>
                </a:solidFill>
                <a:latin typeface="Arial"/>
              </a:rPr>
              <a:t>faceratur</a:t>
            </a:r>
            <a:r>
              <a:rPr lang="de-DE" sz="2500" kern="1200" baseline="0" dirty="0">
                <a:solidFill>
                  <a:srgbClr val="000000"/>
                </a:solidFill>
                <a:latin typeface="Arial"/>
              </a:rPr>
              <a:t> </a:t>
            </a:r>
            <a:r>
              <a:rPr lang="de-DE" sz="2500" kern="1200" baseline="0" dirty="0" err="1">
                <a:solidFill>
                  <a:srgbClr val="000000"/>
                </a:solidFill>
                <a:latin typeface="Arial"/>
              </a:rPr>
              <a:t>aboremque</a:t>
            </a:r>
            <a:r>
              <a:rPr lang="de-DE" sz="2500" kern="1200" baseline="0" dirty="0">
                <a:solidFill>
                  <a:srgbClr val="000000"/>
                </a:solidFill>
                <a:latin typeface="Arial"/>
              </a:rPr>
              <a:t> </a:t>
            </a:r>
            <a:r>
              <a:rPr lang="de-DE" sz="2500" kern="1200" baseline="0" dirty="0" err="1">
                <a:solidFill>
                  <a:srgbClr val="000000"/>
                </a:solidFill>
                <a:latin typeface="Arial"/>
              </a:rPr>
              <a:t>liquis</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a:t>
            </a:r>
            <a:r>
              <a:rPr lang="de-DE" sz="2500" kern="1200" baseline="0" dirty="0" err="1">
                <a:solidFill>
                  <a:srgbClr val="000000"/>
                </a:solidFill>
                <a:latin typeface="Arial"/>
              </a:rPr>
              <a:t>eruptas</a:t>
            </a:r>
            <a:r>
              <a:rPr lang="de-DE" sz="2500" kern="1200" baseline="0" dirty="0">
                <a:solidFill>
                  <a:srgbClr val="000000"/>
                </a:solidFill>
                <a:latin typeface="Arial"/>
              </a:rPr>
              <a:t> </a:t>
            </a:r>
            <a:r>
              <a:rPr lang="de-DE" sz="2500" kern="1200" baseline="0" dirty="0" err="1">
                <a:solidFill>
                  <a:srgbClr val="000000"/>
                </a:solidFill>
                <a:latin typeface="Arial"/>
              </a:rPr>
              <a:t>quiduci</a:t>
            </a:r>
            <a:r>
              <a:rPr lang="de-DE" sz="2500" kern="1200" baseline="0" dirty="0">
                <a:solidFill>
                  <a:srgbClr val="000000"/>
                </a:solidFill>
                <a:latin typeface="Arial"/>
              </a:rPr>
              <a:t> </a:t>
            </a:r>
            <a:r>
              <a:rPr lang="de-DE" sz="2500" kern="1200" baseline="0" dirty="0" err="1">
                <a:solidFill>
                  <a:srgbClr val="000000"/>
                </a:solidFill>
                <a:latin typeface="Arial"/>
              </a:rPr>
              <a:t>liquatur</a:t>
            </a:r>
            <a:r>
              <a:rPr lang="de-DE" sz="2500" kern="1200" baseline="0" dirty="0">
                <a:solidFill>
                  <a:srgbClr val="000000"/>
                </a:solidFill>
                <a:latin typeface="Arial"/>
              </a:rPr>
              <a:t> </a:t>
            </a:r>
            <a:r>
              <a:rPr lang="de-DE" sz="2500" kern="1200" baseline="0" dirty="0" err="1">
                <a:solidFill>
                  <a:srgbClr val="000000"/>
                </a:solidFill>
                <a:latin typeface="Arial"/>
              </a:rPr>
              <a:t>atia</a:t>
            </a:r>
            <a:r>
              <a:rPr lang="de-DE" sz="2500" kern="1200" baseline="0" dirty="0">
                <a:solidFill>
                  <a:srgbClr val="000000"/>
                </a:solidFill>
                <a:latin typeface="Arial"/>
              </a:rPr>
              <a:t> </a:t>
            </a:r>
            <a:r>
              <a:rPr lang="de-DE" sz="2500" kern="1200" baseline="0" dirty="0" err="1">
                <a:solidFill>
                  <a:srgbClr val="000000"/>
                </a:solidFill>
                <a:latin typeface="Arial"/>
              </a:rPr>
              <a:t>volorerro</a:t>
            </a:r>
            <a:r>
              <a:rPr lang="de-DE" sz="2500" kern="1200" baseline="0" dirty="0">
                <a:solidFill>
                  <a:srgbClr val="000000"/>
                </a:solidFill>
                <a:latin typeface="Arial"/>
              </a:rPr>
              <a:t> es </a:t>
            </a:r>
            <a:r>
              <a:rPr lang="de-DE" sz="2500" kern="1200" baseline="0" dirty="0" err="1">
                <a:solidFill>
                  <a:srgbClr val="000000"/>
                </a:solidFill>
                <a:latin typeface="Arial"/>
              </a:rPr>
              <a:t>magnimo</a:t>
            </a:r>
            <a:r>
              <a:rPr lang="de-DE" sz="2500" kern="1200" baseline="0" dirty="0">
                <a:solidFill>
                  <a:srgbClr val="000000"/>
                </a:solidFill>
                <a:latin typeface="Arial"/>
              </a:rPr>
              <a:t> </a:t>
            </a:r>
            <a:r>
              <a:rPr lang="de-DE" sz="2500" kern="1200" baseline="0" dirty="0" err="1">
                <a:solidFill>
                  <a:srgbClr val="000000"/>
                </a:solidFill>
                <a:latin typeface="Arial"/>
              </a:rPr>
              <a:t>luptaqu</a:t>
            </a:r>
            <a:r>
              <a:rPr lang="de-DE" sz="2500" kern="1200" baseline="0" dirty="0">
                <a:solidFill>
                  <a:srgbClr val="000000"/>
                </a:solidFill>
                <a:latin typeface="Arial"/>
              </a:rPr>
              <a:t> </a:t>
            </a:r>
            <a:r>
              <a:rPr lang="de-DE" sz="2500" kern="1200" baseline="0" dirty="0" err="1">
                <a:solidFill>
                  <a:srgbClr val="000000"/>
                </a:solidFill>
                <a:latin typeface="Arial"/>
              </a:rPr>
              <a:t>ibust</a:t>
            </a:r>
            <a:r>
              <a:rPr lang="de-DE" sz="2500" kern="1200" baseline="0" dirty="0">
                <a:solidFill>
                  <a:srgbClr val="000000"/>
                </a:solidFill>
                <a:latin typeface="Arial"/>
              </a:rPr>
              <a:t>, </a:t>
            </a:r>
            <a:r>
              <a:rPr lang="de-DE" sz="2500" kern="1200" baseline="0" dirty="0" err="1">
                <a:solidFill>
                  <a:srgbClr val="000000"/>
                </a:solidFill>
                <a:latin typeface="Arial"/>
              </a:rPr>
              <a:t>acero</a:t>
            </a:r>
            <a:r>
              <a:rPr lang="de-DE" sz="2500" kern="1200" baseline="0" dirty="0">
                <a:solidFill>
                  <a:srgbClr val="000000"/>
                </a:solidFill>
                <a:latin typeface="Arial"/>
              </a:rPr>
              <a:t> </a:t>
            </a:r>
            <a:r>
              <a:rPr lang="de-DE" sz="2500" kern="1200" baseline="0" dirty="0" err="1">
                <a:solidFill>
                  <a:srgbClr val="000000"/>
                </a:solidFill>
                <a:latin typeface="Arial"/>
              </a:rPr>
              <a:t>maximus</a:t>
            </a:r>
            <a:r>
              <a:rPr lang="de-DE" sz="2500" kern="1200" baseline="0" dirty="0">
                <a:solidFill>
                  <a:srgbClr val="000000"/>
                </a:solidFill>
                <a:latin typeface="Arial"/>
              </a:rPr>
              <a:t> </a:t>
            </a:r>
            <a:r>
              <a:rPr lang="de-DE" sz="2500" kern="1200" baseline="0" dirty="0" err="1">
                <a:solidFill>
                  <a:srgbClr val="000000"/>
                </a:solidFill>
                <a:latin typeface="Arial"/>
              </a:rPr>
              <a:t>expero</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cumque</a:t>
            </a:r>
            <a:r>
              <a:rPr lang="de-DE" sz="2500" kern="1200" baseline="0" dirty="0">
                <a:solidFill>
                  <a:srgbClr val="000000"/>
                </a:solidFill>
                <a:latin typeface="Arial"/>
              </a:rPr>
              <a:t> </a:t>
            </a:r>
            <a:r>
              <a:rPr lang="de-DE" sz="2500" kern="1200" baseline="0" dirty="0" err="1">
                <a:solidFill>
                  <a:srgbClr val="000000"/>
                </a:solidFill>
                <a:latin typeface="Arial"/>
              </a:rPr>
              <a:t>pori</a:t>
            </a:r>
            <a:r>
              <a:rPr lang="de-DE" sz="2500" kern="1200" baseline="0" dirty="0">
                <a:solidFill>
                  <a:srgbClr val="000000"/>
                </a:solidFill>
                <a:latin typeface="Arial"/>
              </a:rPr>
              <a:t> </a:t>
            </a:r>
            <a:r>
              <a:rPr lang="de-DE" sz="2500" kern="1200" baseline="0" dirty="0" err="1">
                <a:solidFill>
                  <a:srgbClr val="000000"/>
                </a:solidFill>
                <a:latin typeface="Arial"/>
              </a:rPr>
              <a:t>dolorro</a:t>
            </a:r>
            <a:r>
              <a:rPr lang="de-DE" sz="2500" kern="1200" baseline="0" dirty="0">
                <a:solidFill>
                  <a:srgbClr val="000000"/>
                </a:solidFill>
                <a:latin typeface="Arial"/>
              </a:rPr>
              <a:t> </a:t>
            </a:r>
            <a:r>
              <a:rPr lang="de-DE" sz="2500" kern="1200" baseline="0" dirty="0" err="1">
                <a:solidFill>
                  <a:srgbClr val="000000"/>
                </a:solidFill>
                <a:latin typeface="Arial"/>
              </a:rPr>
              <a:t>dolut</a:t>
            </a:r>
            <a:r>
              <a:rPr lang="de-DE" sz="2500" kern="1200" baseline="0" dirty="0">
                <a:solidFill>
                  <a:srgbClr val="000000"/>
                </a:solidFill>
                <a:latin typeface="Arial"/>
              </a:rPr>
              <a:t> </a:t>
            </a:r>
            <a:r>
              <a:rPr lang="de-DE" sz="2500" kern="1200" baseline="0" dirty="0" err="1">
                <a:solidFill>
                  <a:srgbClr val="000000"/>
                </a:solidFill>
                <a:latin typeface="Arial"/>
              </a:rPr>
              <a: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a:t>
            </a:r>
            <a:r>
              <a:rPr lang="de-DE" sz="2500" kern="1200" baseline="0" dirty="0">
                <a:solidFill>
                  <a:srgbClr val="000000"/>
                </a:solidFill>
                <a:latin typeface="Arial"/>
              </a:rPr>
              <a:t> </a:t>
            </a:r>
            <a:r>
              <a:rPr lang="de-DE" sz="2500" kern="1200" baseline="0" dirty="0" err="1">
                <a:solidFill>
                  <a:srgbClr val="000000"/>
                </a:solidFill>
                <a:latin typeface="Arial"/>
              </a:rPr>
              <a:t>reiuntia</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estinum</a:t>
            </a:r>
            <a:r>
              <a:rPr lang="de-DE" sz="2500" kern="1200" baseline="0" dirty="0">
                <a:solidFill>
                  <a:srgbClr val="000000"/>
                </a:solidFill>
                <a:latin typeface="Arial"/>
              </a:rPr>
              <a:t> </a:t>
            </a:r>
            <a:r>
              <a:rPr lang="de-DE" sz="2500" kern="1200" baseline="0" dirty="0" err="1">
                <a:solidFill>
                  <a:srgbClr val="000000"/>
                </a:solidFill>
                <a:latin typeface="Arial"/>
              </a:rPr>
              <a:t>dolorum</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omnisqui</a:t>
            </a:r>
            <a:r>
              <a:rPr lang="de-DE" sz="2500" kern="1200" baseline="0" dirty="0">
                <a:solidFill>
                  <a:srgbClr val="000000"/>
                </a:solidFill>
                <a:latin typeface="Arial"/>
              </a:rPr>
              <a:t> </a:t>
            </a:r>
            <a:r>
              <a:rPr lang="de-DE" sz="2500" kern="1200" baseline="0" dirty="0" err="1">
                <a:solidFill>
                  <a:srgbClr val="000000"/>
                </a:solidFill>
                <a:latin typeface="Arial"/>
              </a:rPr>
              <a:t>utas</a:t>
            </a:r>
            <a:r>
              <a:rPr lang="de-DE" sz="2500" kern="1200" baseline="0" dirty="0">
                <a:solidFill>
                  <a:srgbClr val="000000"/>
                </a:solidFill>
                <a:latin typeface="Arial"/>
              </a:rPr>
              <a:t> a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inveressus</a:t>
            </a:r>
            <a:r>
              <a:rPr lang="de-DE" sz="2500" kern="1200" baseline="0" dirty="0">
                <a:solidFill>
                  <a:srgbClr val="000000"/>
                </a:solidFill>
                <a:latin typeface="Arial"/>
              </a:rPr>
              <a:t> </a:t>
            </a:r>
            <a:r>
              <a:rPr lang="de-DE" sz="2500" kern="1200" baseline="0" dirty="0" err="1">
                <a:solidFill>
                  <a:srgbClr val="000000"/>
                </a:solidFill>
                <a:latin typeface="Arial"/>
              </a:rPr>
              <a:t>quaspelique</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nos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res</a:t>
            </a:r>
            <a:r>
              <a:rPr lang="de-DE" sz="2500" kern="1200" baseline="0" dirty="0">
                <a:solidFill>
                  <a:srgbClr val="000000"/>
                </a:solidFill>
                <a:latin typeface="Arial"/>
              </a:rPr>
              <a:t> </a:t>
            </a:r>
            <a:r>
              <a:rPr lang="de-DE" sz="2500" kern="1200" baseline="0" dirty="0" err="1">
                <a:solidFill>
                  <a:srgbClr val="000000"/>
                </a:solidFill>
                <a:latin typeface="Arial"/>
              </a:rPr>
              <a:t>essunt</a:t>
            </a:r>
            <a:r>
              <a:rPr lang="de-DE" sz="2500" kern="1200" baseline="0" dirty="0">
                <a:solidFill>
                  <a:srgbClr val="000000"/>
                </a:solidFill>
                <a:latin typeface="Arial"/>
              </a:rPr>
              <a:t> am </a:t>
            </a:r>
            <a:r>
              <a:rPr lang="de-DE" sz="2500" kern="1200" baseline="0" dirty="0" err="1">
                <a:solidFill>
                  <a:srgbClr val="000000"/>
                </a:solidFill>
                <a:latin typeface="Arial"/>
              </a:rPr>
              <a:t>venim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Quistotam</a:t>
            </a:r>
            <a:r>
              <a:rPr lang="de-DE" sz="2500" kern="1200" baseline="0" dirty="0">
                <a:solidFill>
                  <a:srgbClr val="000000"/>
                </a:solidFill>
                <a:latin typeface="Arial"/>
              </a:rPr>
              <a:t> </a:t>
            </a:r>
            <a:r>
              <a:rPr lang="de-DE" sz="2500" kern="1200" baseline="0" dirty="0" err="1">
                <a:solidFill>
                  <a:srgbClr val="000000"/>
                </a:solidFill>
                <a:latin typeface="Arial"/>
              </a:rPr>
              <a:t>repere</a:t>
            </a:r>
            <a:r>
              <a:rPr lang="de-DE" sz="2500" kern="1200" baseline="0" dirty="0">
                <a:solidFill>
                  <a:srgbClr val="000000"/>
                </a:solidFill>
                <a:latin typeface="Arial"/>
              </a:rPr>
              <a:t> cum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odi</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pore</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idis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opta</a:t>
            </a:r>
            <a:r>
              <a:rPr lang="de-DE" sz="2500" kern="1200" baseline="0" dirty="0">
                <a:solidFill>
                  <a:srgbClr val="000000"/>
                </a:solidFill>
                <a:latin typeface="Arial"/>
              </a:rPr>
              <a:t> </a:t>
            </a:r>
            <a:r>
              <a:rPr lang="de-DE" sz="2500" kern="1200" baseline="0" dirty="0" err="1">
                <a:solidFill>
                  <a:srgbClr val="000000"/>
                </a:solidFill>
                <a:latin typeface="Arial"/>
              </a:rPr>
              <a:t>volupietur</a:t>
            </a:r>
            <a:r>
              <a:rPr lang="de-DE" sz="2500" kern="1200" baseline="0" dirty="0">
                <a:solidFill>
                  <a:srgbClr val="000000"/>
                </a:solidFill>
                <a:latin typeface="Arial"/>
              </a:rPr>
              <a:t>, </a:t>
            </a:r>
            <a:r>
              <a:rPr lang="de-DE" sz="2500" kern="1200" baseline="0" dirty="0" err="1">
                <a:solidFill>
                  <a:srgbClr val="000000"/>
                </a:solidFill>
                <a:latin typeface="Arial"/>
              </a:rPr>
              <a:t>torit</a:t>
            </a:r>
            <a:r>
              <a:rPr lang="de-DE" sz="2500" kern="1200" baseline="0" dirty="0">
                <a:solidFill>
                  <a:srgbClr val="000000"/>
                </a:solidFill>
                <a:latin typeface="Arial"/>
              </a:rPr>
              <a:t> </a:t>
            </a:r>
            <a:r>
              <a:rPr lang="de-DE" sz="2500" kern="1200" baseline="0" dirty="0" err="1">
                <a:solidFill>
                  <a:srgbClr val="000000"/>
                </a:solidFill>
                <a:latin typeface="Arial"/>
              </a:rPr>
              <a:t>acculla</a:t>
            </a:r>
            <a:r>
              <a:rPr lang="de-DE" sz="2500" kern="1200" baseline="0" dirty="0">
                <a:solidFill>
                  <a:srgbClr val="000000"/>
                </a:solidFill>
                <a:latin typeface="Arial"/>
              </a:rPr>
              <a:t> </a:t>
            </a:r>
            <a:r>
              <a:rPr lang="de-DE" sz="2500" kern="1200" baseline="0" dirty="0" err="1">
                <a:solidFill>
                  <a:srgbClr val="000000"/>
                </a:solidFill>
                <a:latin typeface="Arial"/>
              </a:rPr>
              <a:t>boriost</a:t>
            </a:r>
            <a:r>
              <a:rPr lang="de-DE" sz="2500" kern="1200" baseline="0" dirty="0">
                <a:solidFill>
                  <a:srgbClr val="000000"/>
                </a:solidFill>
                <a:latin typeface="Arial"/>
              </a:rPr>
              <a:t> </a:t>
            </a:r>
            <a:r>
              <a:rPr lang="de-DE" sz="2500" kern="1200" baseline="0" dirty="0" err="1">
                <a:solidFill>
                  <a:srgbClr val="000000"/>
                </a:solidFill>
                <a:latin typeface="Arial"/>
              </a:rPr>
              <a:t>ibusto</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quassimenia</a:t>
            </a:r>
            <a:r>
              <a:rPr lang="de-DE" sz="2500" kern="1200" baseline="0" dirty="0">
                <a:solidFill>
                  <a:srgbClr val="000000"/>
                </a:solidFill>
                <a:latin typeface="Arial"/>
              </a:rPr>
              <a:t> </a:t>
            </a:r>
            <a:r>
              <a:rPr lang="de-DE" sz="2500" kern="1200" baseline="0" dirty="0" err="1">
                <a:solidFill>
                  <a:srgbClr val="000000"/>
                </a:solidFill>
                <a:latin typeface="Arial"/>
              </a:rPr>
              <a:t>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platur</a:t>
            </a:r>
            <a:r>
              <a:rPr lang="de-DE" sz="2500" kern="1200" baseline="0" dirty="0">
                <a:solidFill>
                  <a:srgbClr val="000000"/>
                </a:solidFill>
                <a:latin typeface="Arial"/>
              </a:rPr>
              <a:t>? Mi,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paris</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vitate</a:t>
            </a:r>
            <a:r>
              <a:rPr lang="de-DE" sz="2500" kern="1200" baseline="0" dirty="0">
                <a:solidFill>
                  <a:srgbClr val="000000"/>
                </a:solidFill>
                <a:latin typeface="Arial"/>
              </a:rPr>
              <a:t> </a:t>
            </a:r>
            <a:r>
              <a:rPr lang="de-DE" sz="2500" kern="1200" baseline="0" dirty="0" err="1">
                <a:solidFill>
                  <a:srgbClr val="000000"/>
                </a:solidFill>
                <a:latin typeface="Arial"/>
              </a:rPr>
              <a:t>eatiis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nis</a:t>
            </a:r>
            <a:r>
              <a:rPr lang="de-DE" sz="2500" kern="1200" baseline="0" dirty="0">
                <a:solidFill>
                  <a:srgbClr val="000000"/>
                </a:solidFill>
                <a:latin typeface="Arial"/>
              </a:rPr>
              <a:t> </a:t>
            </a:r>
            <a:r>
              <a:rPr lang="de-DE" sz="2500" kern="1200" baseline="0" dirty="0" err="1">
                <a:solidFill>
                  <a:srgbClr val="000000"/>
                </a:solidFill>
                <a:latin typeface="Arial"/>
              </a:rPr>
              <a:t>quianih</a:t>
            </a:r>
            <a:r>
              <a:rPr lang="de-DE" sz="2500" kern="1200" baseline="0" dirty="0">
                <a:solidFill>
                  <a:srgbClr val="000000"/>
                </a:solidFill>
                <a:latin typeface="Arial"/>
              </a:rPr>
              <a:t> </a:t>
            </a:r>
            <a:r>
              <a:rPr lang="de-DE" sz="2500" kern="1200" baseline="0" dirty="0" err="1">
                <a:solidFill>
                  <a:srgbClr val="000000"/>
                </a:solidFill>
                <a:latin typeface="Arial"/>
              </a:rPr>
              <a:t>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a:t>
            </a:r>
            <a:r>
              <a:rPr lang="de-DE" sz="2500" kern="1200" baseline="0" dirty="0">
                <a:solidFill>
                  <a:srgbClr val="000000"/>
                </a:solidFill>
                <a:latin typeface="Arial"/>
              </a:rPr>
              <a:t> </a:t>
            </a:r>
            <a:r>
              <a:rPr lang="de-DE" sz="2500" kern="1200" baseline="0" dirty="0" err="1">
                <a:solidFill>
                  <a:srgbClr val="000000"/>
                </a:solidFill>
                <a:latin typeface="Arial"/>
              </a:rPr>
              <a:t>eoste</a:t>
            </a:r>
            <a:r>
              <a:rPr lang="de-DE" sz="2500" kern="1200" baseline="0" dirty="0">
                <a:solidFill>
                  <a:srgbClr val="000000"/>
                </a:solidFill>
                <a:latin typeface="Arial"/>
              </a:rPr>
              <a:t> </a:t>
            </a:r>
            <a:r>
              <a:rPr lang="de-DE" sz="2500" kern="1200" baseline="0" dirty="0" err="1">
                <a:solidFill>
                  <a:srgbClr val="000000"/>
                </a:solidFill>
                <a:latin typeface="Arial"/>
              </a:rPr>
              <a:t>nulparu</a:t>
            </a:r>
            <a:r>
              <a:rPr lang="de-DE" sz="2500" kern="1200" baseline="0" dirty="0">
                <a:solidFill>
                  <a:srgbClr val="000000"/>
                </a:solidFill>
                <a:latin typeface="Arial"/>
              </a:rPr>
              <a:t> </a:t>
            </a:r>
            <a:r>
              <a:rPr lang="de-DE" sz="2500" kern="1200" baseline="0" dirty="0" err="1">
                <a:solidFill>
                  <a:srgbClr val="000000"/>
                </a:solidFill>
                <a:latin typeface="Arial"/>
              </a:rPr>
              <a:t>ptatur</a:t>
            </a:r>
            <a:r>
              <a:rPr lang="de-DE" sz="2500" kern="1200" baseline="0" dirty="0">
                <a:solidFill>
                  <a:srgbClr val="000000"/>
                </a:solidFill>
                <a:latin typeface="Arial"/>
              </a:rPr>
              <a:t>? Qui </a:t>
            </a:r>
            <a:r>
              <a:rPr lang="de-DE" sz="2500" kern="1200" baseline="0" dirty="0" err="1">
                <a:solidFill>
                  <a:srgbClr val="000000"/>
                </a:solidFill>
                <a:latin typeface="Arial"/>
              </a:rPr>
              <a:t>optiur</a:t>
            </a:r>
            <a:r>
              <a:rPr lang="de-DE" sz="2500" kern="1200" baseline="0" dirty="0">
                <a:solidFill>
                  <a:srgbClr val="000000"/>
                </a:solidFill>
                <a:latin typeface="Arial"/>
              </a:rPr>
              <a:t> </a:t>
            </a:r>
            <a:r>
              <a:rPr lang="de-DE" sz="2500" kern="1200" baseline="0" dirty="0" err="1">
                <a:solidFill>
                  <a:srgbClr val="000000"/>
                </a:solidFill>
                <a:latin typeface="Arial"/>
              </a:rPr>
              <a:t>soluptiume</a:t>
            </a:r>
            <a:r>
              <a:rPr lang="de-DE" sz="2500" kern="1200" baseline="0" dirty="0">
                <a:solidFill>
                  <a:srgbClr val="000000"/>
                </a:solidFill>
                <a:latin typeface="Arial"/>
              </a:rPr>
              <a:t> </a:t>
            </a:r>
            <a:r>
              <a:rPr lang="de-DE" sz="2500" kern="1200" baseline="0" dirty="0" err="1">
                <a:solidFill>
                  <a:srgbClr val="000000"/>
                </a:solidFill>
                <a:latin typeface="Arial"/>
              </a:rPr>
              <a:t>estiorepuda</a:t>
            </a:r>
            <a:r>
              <a:rPr lang="de-DE" sz="2500" kern="1200" baseline="0" dirty="0">
                <a:solidFill>
                  <a:srgbClr val="000000"/>
                </a:solidFill>
                <a:latin typeface="Arial"/>
              </a:rPr>
              <a:t> </a:t>
            </a:r>
            <a:r>
              <a:rPr lang="de-DE" sz="2500" kern="1200" baseline="0" dirty="0" err="1">
                <a:solidFill>
                  <a:srgbClr val="000000"/>
                </a:solidFill>
                <a:latin typeface="Arial"/>
              </a:rPr>
              <a:t>voles</a:t>
            </a:r>
            <a:r>
              <a:rPr lang="de-DE" sz="2500" kern="1200" baseline="0" dirty="0">
                <a:solidFill>
                  <a:srgbClr val="000000"/>
                </a:solidFill>
                <a:latin typeface="Arial"/>
              </a:rPr>
              <a:t> se </a:t>
            </a:r>
            <a:r>
              <a:rPr lang="de-DE" sz="2500" kern="1200" baseline="0" dirty="0" err="1">
                <a:solidFill>
                  <a:srgbClr val="000000"/>
                </a:solidFill>
                <a:latin typeface="Arial"/>
              </a:rPr>
              <a:t>voles</a:t>
            </a:r>
            <a:r>
              <a:rPr lang="de-DE" sz="2500" kern="1200" baseline="0" dirty="0">
                <a:solidFill>
                  <a:srgbClr val="000000"/>
                </a:solidFill>
                <a:latin typeface="Arial"/>
              </a:rPr>
              <a:t> </a:t>
            </a:r>
            <a:r>
              <a:rPr lang="de-DE" sz="2500" kern="1200" baseline="0" dirty="0" err="1">
                <a:solidFill>
                  <a:srgbClr val="000000"/>
                </a:solidFill>
                <a:latin typeface="Arial"/>
              </a:rPr>
              <a:t>quiaspe</a:t>
            </a:r>
            <a:r>
              <a:rPr lang="de-DE" sz="2500" kern="1200" baseline="0" dirty="0">
                <a:solidFill>
                  <a:srgbClr val="000000"/>
                </a:solidFill>
                <a:latin typeface="Arial"/>
              </a:rPr>
              <a:t> </a:t>
            </a:r>
            <a:r>
              <a:rPr lang="de-DE" sz="2500" kern="1200" baseline="0" dirty="0" err="1">
                <a:solidFill>
                  <a:srgbClr val="000000"/>
                </a:solidFill>
                <a:latin typeface="Arial"/>
              </a:rPr>
              <a:t>provid</a:t>
            </a:r>
            <a:r>
              <a:rPr lang="de-DE" sz="2500" kern="1200" baseline="0" dirty="0">
                <a:solidFill>
                  <a:srgbClr val="000000"/>
                </a:solidFill>
                <a:latin typeface="Arial"/>
              </a:rPr>
              <a:t> </a:t>
            </a:r>
            <a:r>
              <a:rPr lang="de-DE" sz="2500" kern="1200" baseline="0" dirty="0" err="1">
                <a:solidFill>
                  <a:srgbClr val="000000"/>
                </a:solidFill>
                <a:latin typeface="Arial"/>
              </a:rPr>
              <a:t>ullenda</a:t>
            </a:r>
            <a:r>
              <a:rPr lang="de-DE" sz="2500" kern="1200" baseline="0" dirty="0">
                <a:solidFill>
                  <a:srgbClr val="000000"/>
                </a:solidFill>
                <a:latin typeface="Arial"/>
              </a:rPr>
              <a:t> si </a:t>
            </a:r>
            <a:r>
              <a:rPr lang="de-DE" sz="2500" kern="1200" baseline="0" dirty="0" err="1">
                <a:solidFill>
                  <a:srgbClr val="000000"/>
                </a:solidFill>
                <a:latin typeface="Arial"/>
              </a:rPr>
              <a:t>neceate</a:t>
            </a:r>
            <a:r>
              <a:rPr lang="de-DE" sz="2500" kern="1200" baseline="0" dirty="0">
                <a:solidFill>
                  <a:srgbClr val="000000"/>
                </a:solidFill>
                <a:latin typeface="Arial"/>
              </a:rPr>
              <a:t> </a:t>
            </a:r>
            <a:r>
              <a:rPr lang="de-DE" sz="2500" kern="1200" baseline="0" dirty="0" err="1">
                <a:solidFill>
                  <a:srgbClr val="000000"/>
                </a:solidFill>
                <a:latin typeface="Arial"/>
              </a:rPr>
              <a:t>pedit</a:t>
            </a:r>
            <a:r>
              <a:rPr lang="de-DE" sz="2500" kern="1200" baseline="0" dirty="0">
                <a:solidFill>
                  <a:srgbClr val="000000"/>
                </a:solidFill>
                <a:latin typeface="Arial"/>
              </a:rPr>
              <a:t> </a:t>
            </a:r>
            <a:r>
              <a:rPr lang="de-DE" sz="2500" kern="1200" baseline="0" dirty="0" err="1">
                <a:solidFill>
                  <a:srgbClr val="000000"/>
                </a:solidFill>
                <a:latin typeface="Arial"/>
              </a:rPr>
              <a:t>eicient</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a:t>
            </a:r>
            <a:r>
              <a:rPr lang="de-DE" sz="2500" kern="1200" baseline="0" dirty="0" err="1">
                <a:solidFill>
                  <a:srgbClr val="000000"/>
                </a:solidFill>
                <a:latin typeface="Arial"/>
              </a:rPr>
              <a:t>adi</a:t>
            </a:r>
            <a:r>
              <a:rPr lang="de-DE" sz="2500" kern="1200" baseline="0" dirty="0">
                <a:solidFill>
                  <a:srgbClr val="000000"/>
                </a:solidFill>
                <a:latin typeface="Arial"/>
              </a:rPr>
              <a:t> </a:t>
            </a:r>
            <a:r>
              <a:rPr lang="de-DE" sz="2500" kern="1200" baseline="0" dirty="0" err="1">
                <a:solidFill>
                  <a:srgbClr val="000000"/>
                </a:solidFill>
                <a:latin typeface="Arial"/>
              </a:rPr>
              <a:t>sectem</a:t>
            </a:r>
            <a:r>
              <a:rPr lang="de-DE" sz="2500" kern="1200" baseline="0" dirty="0">
                <a:solidFill>
                  <a:srgbClr val="000000"/>
                </a:solidFill>
                <a:latin typeface="Arial"/>
              </a:rPr>
              <a:t> </a:t>
            </a:r>
            <a:r>
              <a:rPr lang="de-DE" sz="2500" kern="1200" baseline="0" dirty="0" err="1">
                <a:solidFill>
                  <a:srgbClr val="000000"/>
                </a:solidFill>
                <a:latin typeface="Arial"/>
              </a:rPr>
              <a:t>doluptate</a:t>
            </a:r>
            <a:r>
              <a:rPr lang="de-DE" sz="2500" kern="1200" baseline="0" dirty="0">
                <a:solidFill>
                  <a:srgbClr val="000000"/>
                </a:solidFill>
                <a:latin typeface="Arial"/>
              </a:rPr>
              <a:t> </a:t>
            </a:r>
            <a:r>
              <a:rPr lang="de-DE" sz="2500" kern="1200" baseline="0" dirty="0" err="1">
                <a:solidFill>
                  <a:srgbClr val="000000"/>
                </a:solidFill>
                <a:latin typeface="Arial"/>
              </a:rPr>
              <a:t>volest</a:t>
            </a:r>
            <a:r>
              <a:rPr lang="de-DE" sz="2500" kern="1200" baseline="0" dirty="0">
                <a:solidFill>
                  <a:srgbClr val="000000"/>
                </a:solidFill>
                <a:latin typeface="Arial"/>
              </a:rPr>
              <a:t>, </a:t>
            </a:r>
            <a:r>
              <a:rPr lang="de-DE" sz="2500" kern="1200" baseline="0" dirty="0" err="1">
                <a:solidFill>
                  <a:srgbClr val="000000"/>
                </a:solidFill>
                <a:latin typeface="Arial"/>
              </a:rPr>
              <a:t>volora</a:t>
            </a:r>
            <a:r>
              <a:rPr lang="de-DE" sz="2500" kern="1200" baseline="0" dirty="0">
                <a:solidFill>
                  <a:srgbClr val="000000"/>
                </a:solidFill>
                <a:latin typeface="Arial"/>
              </a:rPr>
              <a:t> </a:t>
            </a:r>
            <a:r>
              <a:rPr lang="de-DE" sz="2500" kern="1200" baseline="0" dirty="0" err="1">
                <a:solidFill>
                  <a:srgbClr val="000000"/>
                </a:solidFill>
                <a:latin typeface="Arial"/>
              </a:rPr>
              <a:t>eatam</a:t>
            </a:r>
            <a:r>
              <a:rPr lang="de-DE" sz="2500" kern="1200" baseline="0" dirty="0">
                <a:solidFill>
                  <a:srgbClr val="000000"/>
                </a:solidFill>
                <a:latin typeface="Arial"/>
              </a:rPr>
              <a:t> in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atet</a:t>
            </a:r>
            <a:r>
              <a:rPr lang="de-DE" sz="2500" kern="1200" baseline="0" dirty="0">
                <a:solidFill>
                  <a:srgbClr val="000000"/>
                </a:solidFill>
                <a:latin typeface="Arial"/>
              </a:rPr>
              <a:t> </a:t>
            </a:r>
            <a:r>
              <a:rPr lang="de-DE" sz="2500" kern="1200" baseline="0" dirty="0" err="1">
                <a:solidFill>
                  <a:srgbClr val="000000"/>
                </a:solidFill>
                <a:latin typeface="Arial"/>
              </a:rPr>
              <a:t>viducidis</a:t>
            </a:r>
            <a:r>
              <a:rPr lang="de-DE" sz="2500" kern="1200" baseline="0" dirty="0">
                <a:solidFill>
                  <a:srgbClr val="000000"/>
                </a:solidFill>
                <a:latin typeface="Arial"/>
              </a:rPr>
              <a:t> </a:t>
            </a:r>
            <a:r>
              <a:rPr lang="de-DE" sz="2500" kern="1200" baseline="0" dirty="0" err="1">
                <a:solidFill>
                  <a:srgbClr val="000000"/>
                </a:solidFill>
                <a:latin typeface="Arial"/>
              </a:rPr>
              <a:t>eaquae</a:t>
            </a:r>
            <a:r>
              <a:rPr lang="de-DE" sz="2500" kern="1200" baseline="0" dirty="0">
                <a:solidFill>
                  <a:srgbClr val="000000"/>
                </a:solidFill>
                <a:latin typeface="Arial"/>
              </a:rPr>
              <a:t>. </a:t>
            </a:r>
            <a:r>
              <a:rPr lang="de-DE" sz="2500" kern="1200" baseline="0" dirty="0" err="1">
                <a:solidFill>
                  <a:srgbClr val="000000"/>
                </a:solidFill>
                <a:latin typeface="Arial"/>
              </a:rPr>
              <a:t>Em</a:t>
            </a:r>
            <a:r>
              <a:rPr lang="de-DE" sz="2500" kern="1200" baseline="0" dirty="0">
                <a:solidFill>
                  <a:srgbClr val="000000"/>
                </a:solidFill>
                <a:latin typeface="Arial"/>
              </a:rPr>
              <a:t> </a:t>
            </a:r>
            <a:r>
              <a:rPr lang="de-DE" sz="2500" kern="1200" baseline="0" dirty="0" err="1">
                <a:solidFill>
                  <a:srgbClr val="000000"/>
                </a:solidFill>
                <a:latin typeface="Arial"/>
              </a:rPr>
              <a:t>deles</a:t>
            </a:r>
            <a:r>
              <a:rPr lang="de-DE" sz="2500" kern="1200" baseline="0" dirty="0">
                <a:solidFill>
                  <a:srgbClr val="000000"/>
                </a:solidFill>
                <a:latin typeface="Arial"/>
              </a:rPr>
              <a:t> </a:t>
            </a:r>
            <a:r>
              <a:rPr lang="de-DE" sz="2500" kern="1200" baseline="0" dirty="0" err="1">
                <a:solidFill>
                  <a:srgbClr val="000000"/>
                </a:solidFill>
                <a:latin typeface="Arial"/>
              </a:rPr>
              <a:t>doluptus</a:t>
            </a:r>
            <a:r>
              <a:rPr lang="de-DE" sz="2500" kern="1200" baseline="0" dirty="0">
                <a:solidFill>
                  <a:srgbClr val="000000"/>
                </a:solidFill>
                <a:latin typeface="Arial"/>
              </a:rPr>
              <a:t> </a:t>
            </a:r>
            <a:r>
              <a:rPr lang="de-DE" sz="2500" kern="1200" baseline="0" dirty="0" err="1">
                <a:solidFill>
                  <a:srgbClr val="000000"/>
                </a:solidFill>
                <a:latin typeface="Arial"/>
              </a:rPr>
              <a:t>estotatur</a:t>
            </a:r>
            <a:r>
              <a:rPr lang="de-DE" sz="2500" kern="1200" baseline="0" dirty="0">
                <a:solidFill>
                  <a:srgbClr val="000000"/>
                </a:solidFill>
                <a:latin typeface="Arial"/>
              </a:rPr>
              <a:t>? </a:t>
            </a:r>
            <a:r>
              <a:rPr lang="de-DE" sz="2500" kern="1200" baseline="0" dirty="0" err="1">
                <a:solidFill>
                  <a:srgbClr val="000000"/>
                </a:solidFill>
                <a:latin typeface="Arial"/>
              </a:rPr>
              <a:t>Igendella</a:t>
            </a:r>
            <a:r>
              <a:rPr lang="de-DE" sz="2500" kern="1200" baseline="0" dirty="0">
                <a:solidFill>
                  <a:srgbClr val="000000"/>
                </a:solidFill>
                <a:latin typeface="Arial"/>
              </a:rPr>
              <a:t> </a:t>
            </a:r>
            <a:r>
              <a:rPr lang="de-DE" sz="2500" kern="1200" baseline="0" dirty="0" err="1">
                <a:solidFill>
                  <a:srgbClr val="000000"/>
                </a:solidFill>
                <a:latin typeface="Arial"/>
              </a:rPr>
              <a:t>preped</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fugiasp</a:t>
            </a:r>
            <a:r>
              <a:rPr lang="de-DE" sz="2500" kern="1200" baseline="0" dirty="0">
                <a:solidFill>
                  <a:srgbClr val="000000"/>
                </a:solidFill>
                <a:latin typeface="Arial"/>
              </a:rPr>
              <a:t> </a:t>
            </a:r>
            <a:r>
              <a:rPr lang="de-DE" sz="2500" kern="1200" baseline="0" dirty="0" err="1">
                <a:solidFill>
                  <a:srgbClr val="000000"/>
                </a:solidFill>
                <a:latin typeface="Arial"/>
              </a:rPr>
              <a:t>eraerum</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autaspe</a:t>
            </a:r>
            <a:r>
              <a:rPr lang="de-DE" sz="2500" kern="1200" baseline="0" dirty="0">
                <a:solidFill>
                  <a:srgbClr val="000000"/>
                </a:solidFill>
                <a:latin typeface="Arial"/>
              </a:rPr>
              <a:t> </a:t>
            </a:r>
            <a:r>
              <a:rPr lang="de-DE" sz="2500" kern="1200" baseline="0" dirty="0" err="1">
                <a:solidFill>
                  <a:srgbClr val="000000"/>
                </a:solidFill>
                <a:latin typeface="Arial"/>
              </a:rPr>
              <a:t>molupta</a:t>
            </a:r>
            <a:r>
              <a:rPr lang="de-DE" sz="2500" kern="1200" baseline="0" dirty="0">
                <a:solidFill>
                  <a:srgbClr val="000000"/>
                </a:solidFill>
                <a:latin typeface="Arial"/>
              </a:rPr>
              <a:t> </a:t>
            </a:r>
            <a:r>
              <a:rPr lang="de-DE" sz="2500" kern="1200" baseline="0" dirty="0" err="1">
                <a:solidFill>
                  <a:srgbClr val="000000"/>
                </a:solidFill>
                <a:latin typeface="Arial"/>
              </a:rPr>
              <a:t>tiatiate</a:t>
            </a:r>
            <a:r>
              <a:rPr lang="de-DE" sz="2500" kern="1200" baseline="0" dirty="0">
                <a:solidFill>
                  <a:srgbClr val="000000"/>
                </a:solidFill>
                <a:latin typeface="Arial"/>
              </a:rPr>
              <a:t> </a:t>
            </a:r>
            <a:r>
              <a:rPr lang="de-DE" sz="2500" kern="1200" baseline="0" dirty="0" err="1">
                <a:solidFill>
                  <a:srgbClr val="000000"/>
                </a:solidFill>
                <a:latin typeface="Arial"/>
              </a:rPr>
              <a:t>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a:t>
            </a:r>
            <a:r>
              <a:rPr lang="de-DE" sz="2500" kern="1200" baseline="0" dirty="0">
                <a:solidFill>
                  <a:srgbClr val="000000"/>
                </a:solidFill>
                <a:latin typeface="Arial"/>
              </a:rPr>
              <a:t> </a:t>
            </a:r>
            <a:r>
              <a:rPr lang="de-DE" sz="2500" kern="1200" baseline="0" dirty="0" err="1">
                <a:solidFill>
                  <a:srgbClr val="000000"/>
                </a:solidFill>
                <a:latin typeface="Arial"/>
              </a:rPr>
              <a:t>voloratusci</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mos</a:t>
            </a:r>
            <a:r>
              <a:rPr lang="de-DE" sz="2500" kern="1200" baseline="0" dirty="0">
                <a:solidFill>
                  <a:srgbClr val="000000"/>
                </a:solidFill>
                <a:latin typeface="Arial"/>
              </a:rPr>
              <a:t> </a:t>
            </a:r>
            <a:r>
              <a:rPr lang="de-DE" sz="2500" kern="1200" baseline="0" dirty="0" err="1">
                <a:solidFill>
                  <a:srgbClr val="000000"/>
                </a:solidFill>
                <a:latin typeface="Arial"/>
              </a:rPr>
              <a:t>ipidella</a:t>
            </a:r>
            <a:r>
              <a:rPr lang="de-DE" sz="2500" kern="1200" baseline="0" dirty="0">
                <a:solidFill>
                  <a:srgbClr val="000000"/>
                </a:solidFill>
                <a:latin typeface="Arial"/>
              </a:rPr>
              <a:t> </a:t>
            </a:r>
            <a:r>
              <a:rPr lang="de-DE" sz="2500" kern="1200" baseline="0" dirty="0" err="1">
                <a:solidFill>
                  <a:srgbClr val="000000"/>
                </a:solidFill>
                <a:latin typeface="Arial"/>
              </a:rPr>
              <a:t>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a:t>
            </a:r>
            <a:r>
              <a:rPr lang="de-DE" sz="2500" kern="1200" baseline="0" dirty="0">
                <a:solidFill>
                  <a:srgbClr val="000000"/>
                </a:solidFill>
                <a:latin typeface="Arial"/>
              </a:rPr>
              <a:t> </a:t>
            </a:r>
            <a:r>
              <a:rPr lang="de-DE" sz="2500" kern="1200" baseline="0" dirty="0" err="1">
                <a:solidFill>
                  <a:srgbClr val="000000"/>
                </a:solidFill>
                <a:latin typeface="Arial"/>
              </a:rPr>
              <a:t>pe</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quas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nimusda</a:t>
            </a:r>
            <a:r>
              <a:rPr lang="de-DE" sz="2500" kern="1200" baseline="0" dirty="0">
                <a:solidFill>
                  <a:srgbClr val="000000"/>
                </a:solidFill>
                <a:latin typeface="Arial"/>
              </a:rPr>
              <a:t> </a:t>
            </a:r>
            <a:r>
              <a:rPr lang="de-DE" sz="2500" kern="1200" baseline="0" dirty="0" err="1">
                <a:solidFill>
                  <a:srgbClr val="000000"/>
                </a:solidFill>
                <a:latin typeface="Arial"/>
              </a:rPr>
              <a:t>ndebitas</a:t>
            </a:r>
            <a:r>
              <a:rPr lang="de-DE" sz="2500" kern="1200" baseline="0" dirty="0">
                <a:solidFill>
                  <a:srgbClr val="000000"/>
                </a:solidFill>
                <a:latin typeface="Arial"/>
              </a:rPr>
              <a:t> </a:t>
            </a:r>
            <a:r>
              <a:rPr lang="de-DE" sz="2500" kern="1200" baseline="0" dirty="0" err="1">
                <a:solidFill>
                  <a:srgbClr val="000000"/>
                </a:solidFill>
                <a:latin typeface="Arial"/>
              </a:rPr>
              <a:t>rehentio</a:t>
            </a:r>
            <a:r>
              <a:rPr lang="de-DE" sz="2500" kern="1200" baseline="0" dirty="0">
                <a:solidFill>
                  <a:srgbClr val="000000"/>
                </a:solidFill>
                <a:latin typeface="Arial"/>
              </a:rPr>
              <a:t> </a:t>
            </a:r>
            <a:r>
              <a:rPr lang="de-DE" sz="2500" kern="1200" baseline="0" dirty="0" err="1">
                <a:solidFill>
                  <a:srgbClr val="000000"/>
                </a:solidFill>
                <a:latin typeface="Arial"/>
              </a:rPr>
              <a:t>quiaspero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a:t>
            </a:r>
            <a:r>
              <a:rPr lang="de-DE" sz="2500" kern="1200" baseline="0" dirty="0" err="1">
                <a:solidFill>
                  <a:srgbClr val="000000"/>
                </a:solidFill>
                <a:latin typeface="Arial"/>
              </a:rPr>
              <a:t>magnimp</a:t>
            </a:r>
            <a:r>
              <a:rPr lang="de-DE" sz="2500" kern="1200" baseline="0" dirty="0">
                <a:solidFill>
                  <a:srgbClr val="000000"/>
                </a:solidFill>
                <a:latin typeface="Arial"/>
              </a:rPr>
              <a:t> </a:t>
            </a:r>
            <a:r>
              <a:rPr lang="de-DE" sz="2500" kern="1200" baseline="0" dirty="0" err="1">
                <a:solidFill>
                  <a:srgbClr val="000000"/>
                </a:solidFill>
                <a:latin typeface="Arial"/>
              </a:rPr>
              <a:t>orrorum</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voloratur</a:t>
            </a:r>
            <a:r>
              <a:rPr lang="de-DE" sz="2500" kern="1200" baseline="0" dirty="0">
                <a:solidFill>
                  <a:srgbClr val="000000"/>
                </a:solidFill>
                <a:latin typeface="Arial"/>
              </a:rPr>
              <a:t>, </a:t>
            </a:r>
            <a:r>
              <a:rPr lang="de-DE" sz="2500" kern="1200" baseline="0" dirty="0" err="1">
                <a:solidFill>
                  <a:srgbClr val="000000"/>
                </a:solidFill>
                <a:latin typeface="Arial"/>
              </a:rPr>
              <a:t>sundam</a:t>
            </a:r>
            <a:r>
              <a:rPr lang="de-DE" sz="2500" kern="1200" baseline="0" dirty="0">
                <a:solidFill>
                  <a:srgbClr val="000000"/>
                </a:solidFill>
                <a:latin typeface="Arial"/>
              </a:rPr>
              <a:t> </a:t>
            </a:r>
            <a:r>
              <a:rPr lang="de-DE" sz="2500" kern="1200" baseline="0" dirty="0" err="1">
                <a:solidFill>
                  <a:srgbClr val="000000"/>
                </a:solidFill>
                <a:latin typeface="Arial"/>
              </a:rPr>
              <a:t>eat</a:t>
            </a:r>
            <a:r>
              <a:rPr lang="de-DE" sz="2500" kern="1200" baseline="0" dirty="0">
                <a:solidFill>
                  <a:srgbClr val="000000"/>
                </a:solidFill>
                <a:latin typeface="Arial"/>
              </a:rPr>
              <a:t> </a:t>
            </a:r>
            <a:r>
              <a:rPr lang="de-DE" sz="2500" kern="1200" baseline="0" dirty="0" err="1">
                <a:solidFill>
                  <a:srgbClr val="000000"/>
                </a:solidFill>
                <a:latin typeface="Arial"/>
              </a:rPr>
              <a:t>litatin</a:t>
            </a:r>
            <a:r>
              <a:rPr lang="de-DE" sz="2500" kern="1200" baseline="0" dirty="0">
                <a:solidFill>
                  <a:srgbClr val="000000"/>
                </a:solidFill>
                <a:latin typeface="Arial"/>
              </a:rPr>
              <a:t> </a:t>
            </a:r>
            <a:r>
              <a:rPr lang="de-DE" sz="2500" kern="1200" baseline="0" dirty="0" err="1">
                <a:solidFill>
                  <a:srgbClr val="000000"/>
                </a:solidFill>
                <a:latin typeface="Arial"/>
              </a:rPr>
              <a:t>experia</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offici</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a:t>
            </a:r>
            <a:r>
              <a:rPr lang="de-DE" sz="2500" kern="1200" baseline="0" dirty="0">
                <a:solidFill>
                  <a:srgbClr val="000000"/>
                </a:solidFill>
                <a:latin typeface="Arial"/>
              </a:rPr>
              <a:t> </a:t>
            </a:r>
            <a:r>
              <a:rPr lang="de-DE" sz="2500" kern="1200" baseline="0" dirty="0" err="1">
                <a:solidFill>
                  <a:srgbClr val="000000"/>
                </a:solidFill>
                <a:latin typeface="Arial"/>
              </a:rPr>
              <a:t>volorem</a:t>
            </a:r>
            <a:r>
              <a:rPr lang="de-DE" sz="2500" kern="1200" baseline="0" dirty="0">
                <a:solidFill>
                  <a:srgbClr val="000000"/>
                </a:solidFill>
                <a:latin typeface="Arial"/>
              </a:rPr>
              <a:t> </a:t>
            </a:r>
            <a:r>
              <a:rPr lang="de-DE" sz="2500" kern="1200" baseline="0" dirty="0" err="1">
                <a:solidFill>
                  <a:srgbClr val="000000"/>
                </a:solidFill>
                <a:latin typeface="Arial"/>
              </a:rPr>
              <a:t>ratemporesti</a:t>
            </a:r>
            <a:r>
              <a:rPr lang="de-DE" sz="2500" kern="1200" baseline="0" dirty="0">
                <a:solidFill>
                  <a:srgbClr val="000000"/>
                </a:solidFill>
                <a:latin typeface="Arial"/>
              </a:rPr>
              <a:t> </a:t>
            </a:r>
            <a:r>
              <a:rPr lang="de-DE" sz="2500" kern="1200" baseline="0" dirty="0" err="1">
                <a:solidFill>
                  <a:srgbClr val="000000"/>
                </a:solidFill>
                <a:latin typeface="Arial"/>
              </a:rPr>
              <a:t>volesciur</a:t>
            </a:r>
            <a:r>
              <a:rPr lang="de-DE" sz="2500" kern="1200" baseline="0" dirty="0">
                <a:solidFill>
                  <a:srgbClr val="000000"/>
                </a:solidFill>
                <a:latin typeface="Arial"/>
              </a:rPr>
              <a:t>?</a:t>
            </a:r>
          </a:p>
        </p:txBody>
      </p:sp>
      <p:sp>
        <p:nvSpPr>
          <p:cNvPr id="13" name="Bildplatzhalter 12"/>
          <p:cNvSpPr>
            <a:spLocks noGrp="1"/>
          </p:cNvSpPr>
          <p:nvPr>
            <p:ph type="pic" sz="quarter" idx="16"/>
          </p:nvPr>
        </p:nvSpPr>
        <p:spPr>
          <a:xfrm>
            <a:off x="14995550" y="9091315"/>
            <a:ext cx="12733200" cy="6120000"/>
          </a:xfrm>
          <a:prstGeom prst="rect">
            <a:avLst/>
          </a:prstGeom>
        </p:spPr>
        <p:txBody>
          <a:bodyPr bIns="46800" anchor="t" anchorCtr="0"/>
          <a:lstStyle/>
          <a:p>
            <a:r>
              <a:rPr lang="de-DE" dirty="0"/>
              <a:t>Bild durch Klicken auf Symbol hinzufügen</a:t>
            </a:r>
          </a:p>
        </p:txBody>
      </p:sp>
      <p:sp>
        <p:nvSpPr>
          <p:cNvPr id="19" name="Textplatzhalter 18"/>
          <p:cNvSpPr>
            <a:spLocks noGrp="1"/>
          </p:cNvSpPr>
          <p:nvPr>
            <p:ph type="body" sz="quarter" idx="17" hasCustomPrompt="1"/>
          </p:nvPr>
        </p:nvSpPr>
        <p:spPr>
          <a:xfrm>
            <a:off x="14995550" y="15211995"/>
            <a:ext cx="127332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2" name="Fußzeilenplatzhalter 11"/>
          <p:cNvSpPr>
            <a:spLocks noGrp="1"/>
          </p:cNvSpPr>
          <p:nvPr>
            <p:ph type="ftr" sz="quarter" idx="18"/>
          </p:nvPr>
        </p:nvSpPr>
        <p:spPr>
          <a:xfrm>
            <a:off x="1656000" y="27936000"/>
            <a:ext cx="39492000" cy="741491"/>
          </a:xfrm>
          <a:prstGeom prst="rect">
            <a:avLst/>
          </a:prstGeom>
        </p:spPr>
        <p:txBody>
          <a:bodyPr numCol="5"/>
          <a:lstStyle/>
          <a:p>
            <a:r>
              <a:rPr lang="de-DE" b="1"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9" name="Titel 10"/>
          <p:cNvSpPr>
            <a:spLocks noGrp="1"/>
          </p:cNvSpPr>
          <p:nvPr>
            <p:ph type="title" hasCustomPrompt="1"/>
          </p:nvPr>
        </p:nvSpPr>
        <p:spPr>
          <a:xfrm>
            <a:off x="1656000" y="4950000"/>
            <a:ext cx="39492000" cy="810948"/>
          </a:xfrm>
          <a:prstGeom prst="rect">
            <a:avLst/>
          </a:prstGeom>
        </p:spPr>
        <p:txBody>
          <a:bodyPr lIns="0" tIns="0" rIns="0" bIns="0" anchor="ctr" anchorCtr="0"/>
          <a:lstStyle>
            <a:lvl1pPr>
              <a:defRPr/>
            </a:lvl1pPr>
          </a:lstStyle>
          <a:p>
            <a:r>
              <a:rPr lang="de-DE" dirty="0"/>
              <a:t>Überschrift 1</a:t>
            </a:r>
          </a:p>
        </p:txBody>
      </p:sp>
      <p:sp>
        <p:nvSpPr>
          <p:cNvPr id="14" name="Textplatzhalter 16"/>
          <p:cNvSpPr>
            <a:spLocks noGrp="1"/>
          </p:cNvSpPr>
          <p:nvPr>
            <p:ph type="body" sz="quarter" idx="14" hasCustomPrompt="1"/>
          </p:nvPr>
        </p:nvSpPr>
        <p:spPr>
          <a:xfrm>
            <a:off x="1656000" y="8172000"/>
            <a:ext cx="39492000" cy="508672"/>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5" name="Textplatzhalter 9"/>
          <p:cNvSpPr>
            <a:spLocks noGrp="1"/>
          </p:cNvSpPr>
          <p:nvPr>
            <p:ph type="body" sz="quarter" idx="15" hasCustomPrompt="1"/>
          </p:nvPr>
        </p:nvSpPr>
        <p:spPr>
          <a:xfrm>
            <a:off x="1655999" y="6804000"/>
            <a:ext cx="39492000" cy="595131"/>
          </a:xfrm>
          <a:prstGeom prst="rect">
            <a:avLst/>
          </a:prstGeom>
        </p:spPr>
        <p:txBody>
          <a:bodyPr lIns="0" tIns="0" rIns="0" bIns="0" anchor="ctr" anchorCtr="0"/>
          <a:lstStyle>
            <a:lvl1pPr>
              <a:buNone/>
              <a:defRPr sz="6700" baseline="0"/>
            </a:lvl1pPr>
          </a:lstStyle>
          <a:p>
            <a:pPr lvl="0"/>
            <a:r>
              <a:rPr lang="de-DE" dirty="0"/>
              <a:t>Überschrift 2</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5 Spalte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1656000" y="8784000"/>
            <a:ext cx="39492000" cy="18432000"/>
          </a:xfrm>
          <a:prstGeom prst="rect">
            <a:avLst/>
          </a:prstGeom>
        </p:spPr>
        <p:txBody>
          <a:bodyPr lIns="0" tIns="504000" rIns="0" bIns="0" numCol="5" spcCol="648000"/>
          <a:lstStyle>
            <a:lvl1pPr marL="0" indent="0" algn="l" rtl="0">
              <a:lnSpc>
                <a:spcPts val="3200"/>
              </a:lnSpc>
              <a:spcBef>
                <a:spcPts val="0"/>
              </a:spcBef>
              <a:spcAft>
                <a:spcPts val="3200"/>
              </a:spcAft>
              <a:buFont typeface="Arial" pitchFamily="34" charset="0"/>
              <a:buNone/>
              <a:defRPr b="0" baseline="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r>
              <a:rPr lang="de-DE" sz="2500" kern="1200" baseline="0" dirty="0">
                <a:solidFill>
                  <a:srgbClr val="000000"/>
                </a:solidFill>
                <a:latin typeface="Arial"/>
              </a:rPr>
              <a:t> </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a:solidFill>
                  <a:srgbClr val="000000"/>
                </a:solidFill>
                <a:latin typeface="Arial"/>
              </a:rPr>
              <a:t>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a:t>
            </a:r>
            <a:r>
              <a:rPr lang="de-DE" sz="2500" kern="1200" baseline="0" dirty="0">
                <a:solidFill>
                  <a:srgbClr val="000000"/>
                </a:solidFill>
                <a:latin typeface="Arial"/>
              </a:rPr>
              <a:t> </a:t>
            </a:r>
            <a:r>
              <a:rPr lang="de-DE" sz="2500" kern="1200" baseline="0" dirty="0" err="1">
                <a:solidFill>
                  <a:srgbClr val="000000"/>
                </a:solidFill>
                <a:latin typeface="Arial"/>
              </a:rPr>
              <a:t>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a:t>
            </a:r>
            <a:r>
              <a:rPr lang="de-DE" sz="2500" kern="1200" baseline="0" dirty="0">
                <a:solidFill>
                  <a:srgbClr val="000000"/>
                </a:solidFill>
                <a:latin typeface="Arial"/>
              </a:rPr>
              <a:t> </a:t>
            </a:r>
            <a:r>
              <a:rPr lang="de-DE" sz="2500" kern="1200" baseline="0" dirty="0" err="1">
                <a:solidFill>
                  <a:srgbClr val="000000"/>
                </a:solidFill>
                <a:latin typeface="Arial"/>
              </a:rPr>
              <a:t>umquod</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a:t>
            </a:r>
            <a:r>
              <a:rPr lang="de-DE" sz="2500" kern="1200" baseline="0" dirty="0">
                <a:solidFill>
                  <a:srgbClr val="000000"/>
                </a:solidFill>
                <a:latin typeface="Arial"/>
              </a:rPr>
              <a:t> </a:t>
            </a:r>
            <a:r>
              <a:rPr lang="de-DE" sz="2500" kern="1200" baseline="0" dirty="0" err="1">
                <a:solidFill>
                  <a:srgbClr val="000000"/>
                </a:solidFill>
                <a:latin typeface="Arial"/>
              </a:rPr>
              <a:t>volum</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a:t>
            </a:r>
            <a:r>
              <a:rPr lang="de-DE" sz="2500" kern="1200" baseline="0" dirty="0">
                <a:solidFill>
                  <a:srgbClr val="000000"/>
                </a:solidFill>
                <a:latin typeface="Arial"/>
              </a:rPr>
              <a:t> </a:t>
            </a:r>
            <a:r>
              <a:rPr lang="de-DE" sz="2500" kern="1200" baseline="0" dirty="0" err="1">
                <a:solidFill>
                  <a:srgbClr val="000000"/>
                </a:solidFill>
                <a:latin typeface="Arial"/>
              </a:rPr>
              <a:t>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elitatur</a:t>
            </a:r>
            <a:r>
              <a:rPr lang="de-DE" sz="2500" kern="1200" baseline="0" dirty="0">
                <a:solidFill>
                  <a:srgbClr val="000000"/>
                </a:solidFill>
                <a:latin typeface="Arial"/>
              </a:rPr>
              <a:t>, ex </a:t>
            </a:r>
            <a:r>
              <a:rPr lang="de-DE" sz="2500" kern="1200" baseline="0" dirty="0" err="1">
                <a:solidFill>
                  <a:srgbClr val="000000"/>
                </a:solidFill>
                <a:latin typeface="Arial"/>
              </a:rPr>
              <a:t>experep</a:t>
            </a:r>
            <a:r>
              <a:rPr lang="de-DE" sz="2500" kern="1200" baseline="0" dirty="0">
                <a:solidFill>
                  <a:srgbClr val="000000"/>
                </a:solidFill>
                <a:latin typeface="Arial"/>
              </a:rPr>
              <a:t> </a:t>
            </a:r>
            <a:r>
              <a:rPr lang="de-DE" sz="2500" kern="1200" baseline="0" dirty="0" err="1">
                <a:solidFill>
                  <a:srgbClr val="000000"/>
                </a:solidFill>
                <a:latin typeface="Arial"/>
              </a:rPr>
              <a:t>elibus</a:t>
            </a:r>
            <a:r>
              <a:rPr lang="de-DE" sz="2500" kern="1200" baseline="0" dirty="0">
                <a:solidFill>
                  <a:srgbClr val="000000"/>
                </a:solidFill>
                <a:latin typeface="Arial"/>
              </a:rPr>
              <a:t>, </a:t>
            </a:r>
            <a:r>
              <a:rPr lang="de-DE" sz="2500" kern="1200" baseline="0" dirty="0" err="1">
                <a:solidFill>
                  <a:srgbClr val="000000"/>
                </a:solidFill>
                <a:latin typeface="Arial"/>
              </a:rPr>
              <a:t>officius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inciam</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tureictest</a:t>
            </a:r>
            <a:r>
              <a:rPr lang="de-DE" sz="2500" kern="1200" baseline="0" dirty="0">
                <a:solidFill>
                  <a:srgbClr val="000000"/>
                </a:solidFill>
                <a:latin typeface="Arial"/>
              </a:rPr>
              <a:t> </a:t>
            </a:r>
            <a:r>
              <a:rPr lang="de-DE" sz="2500" kern="1200" baseline="0" dirty="0" err="1">
                <a:solidFill>
                  <a:srgbClr val="000000"/>
                </a:solidFill>
                <a:latin typeface="Arial"/>
              </a:rPr>
              <a:t>vererenienda</a:t>
            </a:r>
            <a:r>
              <a:rPr lang="de-DE" sz="2500" kern="1200" baseline="0" dirty="0">
                <a:solidFill>
                  <a:srgbClr val="000000"/>
                </a:solidFill>
                <a:latin typeface="Arial"/>
              </a:rPr>
              <a:t> pro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ullande</a:t>
            </a:r>
            <a:r>
              <a:rPr lang="de-DE" sz="2500" kern="1200" baseline="0" dirty="0">
                <a:solidFill>
                  <a:srgbClr val="000000"/>
                </a:solidFill>
                <a:latin typeface="Arial"/>
              </a:rPr>
              <a:t> </a:t>
            </a:r>
            <a:r>
              <a:rPr lang="de-DE" sz="2500" kern="1200" baseline="0" dirty="0" err="1">
                <a:solidFill>
                  <a:srgbClr val="000000"/>
                </a:solidFill>
                <a:latin typeface="Arial"/>
              </a:rPr>
              <a:t>eaqui</a:t>
            </a:r>
            <a:r>
              <a:rPr lang="de-DE" sz="2500" kern="1200" baseline="0" dirty="0">
                <a:solidFill>
                  <a:srgbClr val="000000"/>
                </a:solidFill>
                <a:latin typeface="Arial"/>
              </a:rPr>
              <a:t> </a:t>
            </a:r>
            <a:r>
              <a:rPr lang="de-DE" sz="2500" kern="1200" baseline="0" dirty="0" err="1">
                <a:solidFill>
                  <a:srgbClr val="000000"/>
                </a:solidFill>
                <a:latin typeface="Arial"/>
              </a:rPr>
              <a:t>toritionsed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voloriorem</a:t>
            </a:r>
            <a:r>
              <a:rPr lang="de-DE" sz="2500" kern="1200" baseline="0" dirty="0">
                <a:solidFill>
                  <a:srgbClr val="000000"/>
                </a:solidFill>
                <a:latin typeface="Arial"/>
              </a:rPr>
              <a:t> </a:t>
            </a:r>
            <a:r>
              <a:rPr lang="de-DE" sz="2500" kern="1200" baseline="0" dirty="0" err="1">
                <a:solidFill>
                  <a:srgbClr val="000000"/>
                </a:solidFill>
                <a:latin typeface="Arial"/>
              </a:rPr>
              <a:t>harum</a:t>
            </a:r>
            <a:r>
              <a:rPr lang="de-DE" sz="2500" kern="1200" baseline="0" dirty="0">
                <a:solidFill>
                  <a:srgbClr val="000000"/>
                </a:solidFill>
                <a:latin typeface="Arial"/>
              </a:rPr>
              <a:t> am </a:t>
            </a:r>
            <a:r>
              <a:rPr lang="de-DE" sz="2500" kern="1200" baseline="0" dirty="0" err="1">
                <a:solidFill>
                  <a:srgbClr val="000000"/>
                </a:solidFill>
                <a:latin typeface="Arial"/>
              </a:rPr>
              <a:t>sitiossiti</a:t>
            </a:r>
            <a:r>
              <a:rPr lang="de-DE" sz="2500" kern="1200" baseline="0" dirty="0">
                <a:solidFill>
                  <a:srgbClr val="000000"/>
                </a:solidFill>
                <a:latin typeface="Arial"/>
              </a:rPr>
              <a:t> </a:t>
            </a:r>
            <a:r>
              <a:rPr lang="de-DE" sz="2500" kern="1200" baseline="0" dirty="0" err="1">
                <a:solidFill>
                  <a:srgbClr val="000000"/>
                </a:solidFill>
                <a:latin typeface="Arial"/>
              </a:rPr>
              <a:t>ilit</a:t>
            </a:r>
            <a:r>
              <a:rPr lang="de-DE" sz="2500" kern="1200" baseline="0" dirty="0">
                <a:solidFill>
                  <a:srgbClr val="000000"/>
                </a:solidFill>
                <a:latin typeface="Arial"/>
              </a:rPr>
              <a:t> </a:t>
            </a:r>
            <a:r>
              <a:rPr lang="de-DE" sz="2500" kern="1200" baseline="0" dirty="0" err="1">
                <a:solidFill>
                  <a:srgbClr val="000000"/>
                </a:solidFill>
                <a:latin typeface="Arial"/>
              </a:rPr>
              <a:t>mollorum</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eatias</a:t>
            </a:r>
            <a:r>
              <a:rPr lang="de-DE" sz="2500" kern="1200" baseline="0" dirty="0">
                <a:solidFill>
                  <a:srgbClr val="000000"/>
                </a:solidFill>
                <a:latin typeface="Arial"/>
              </a:rPr>
              <a:t> </a:t>
            </a:r>
            <a:r>
              <a:rPr lang="de-DE" sz="2500" kern="1200" baseline="0" dirty="0" err="1">
                <a:solidFill>
                  <a:srgbClr val="000000"/>
                </a:solidFill>
                <a:latin typeface="Arial"/>
              </a:rPr>
              <a:t>sim</a:t>
            </a:r>
            <a:r>
              <a:rPr lang="de-DE" sz="2500" kern="1200" baseline="0" dirty="0">
                <a:solidFill>
                  <a:srgbClr val="000000"/>
                </a:solidFill>
                <a:latin typeface="Arial"/>
              </a:rPr>
              <a: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mint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plitasped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volesti</a:t>
            </a:r>
            <a:r>
              <a:rPr lang="de-DE" sz="2500" kern="1200" baseline="0" dirty="0">
                <a:solidFill>
                  <a:srgbClr val="000000"/>
                </a:solidFill>
                <a:latin typeface="Arial"/>
              </a:rPr>
              <a:t> </a:t>
            </a:r>
            <a:r>
              <a:rPr lang="de-DE" sz="2500" kern="1200" baseline="0" dirty="0" err="1">
                <a:solidFill>
                  <a:srgbClr val="000000"/>
                </a:solidFill>
                <a:latin typeface="Arial"/>
              </a:rPr>
              <a:t>quamusa</a:t>
            </a:r>
            <a:r>
              <a:rPr lang="de-DE" sz="2500" kern="1200" baseline="0" dirty="0">
                <a:solidFill>
                  <a:srgbClr val="000000"/>
                </a:solidFill>
                <a:latin typeface="Arial"/>
              </a:rPr>
              <a:t> </a:t>
            </a:r>
            <a:r>
              <a:rPr lang="de-DE" sz="2500" kern="1200" baseline="0" dirty="0" err="1">
                <a:solidFill>
                  <a:srgbClr val="000000"/>
                </a:solidFill>
                <a:latin typeface="Arial"/>
              </a:rPr>
              <a:t>verionseque</a:t>
            </a:r>
            <a:r>
              <a:rPr lang="de-DE" sz="2500" kern="1200" baseline="0" dirty="0">
                <a:solidFill>
                  <a:srgbClr val="000000"/>
                </a:solidFill>
                <a:latin typeface="Arial"/>
              </a:rPr>
              <a:t> </a:t>
            </a:r>
            <a:r>
              <a:rPr lang="de-DE" sz="2500" kern="1200" baseline="0" dirty="0" err="1">
                <a:solidFill>
                  <a:srgbClr val="000000"/>
                </a:solidFill>
                <a:latin typeface="Arial"/>
              </a:rPr>
              <a:t>senim</a:t>
            </a:r>
            <a:r>
              <a:rPr lang="de-DE" sz="2500" kern="1200" baseline="0" dirty="0">
                <a:solidFill>
                  <a:srgbClr val="000000"/>
                </a:solidFill>
                <a:latin typeface="Arial"/>
              </a:rPr>
              <a:t> et </a:t>
            </a:r>
            <a:r>
              <a:rPr lang="de-DE" sz="2500" kern="1200" baseline="0" dirty="0" err="1">
                <a:solidFill>
                  <a:srgbClr val="000000"/>
                </a:solidFill>
                <a:latin typeface="Arial"/>
              </a:rPr>
              <a:t>excea</a:t>
            </a:r>
            <a:r>
              <a:rPr lang="de-DE" sz="2500" kern="1200" baseline="0" dirty="0">
                <a:solidFill>
                  <a:srgbClr val="000000"/>
                </a:solidFill>
                <a:latin typeface="Arial"/>
              </a:rPr>
              <a:t> </a:t>
            </a:r>
            <a:r>
              <a:rPr lang="de-DE" sz="2500" kern="1200" baseline="0" dirty="0" err="1">
                <a:solidFill>
                  <a:srgbClr val="000000"/>
                </a:solidFill>
                <a:latin typeface="Arial"/>
              </a:rPr>
              <a:t>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quunt</a:t>
            </a:r>
            <a:r>
              <a:rPr lang="de-DE" sz="2500" kern="1200" baseline="0" dirty="0">
                <a:solidFill>
                  <a:srgbClr val="000000"/>
                </a:solidFill>
                <a:latin typeface="Arial"/>
              </a:rPr>
              <a:t> ex </a:t>
            </a:r>
            <a:r>
              <a:rPr lang="de-DE" sz="2500" kern="1200" baseline="0" dirty="0" err="1">
                <a:solidFill>
                  <a:srgbClr val="000000"/>
                </a:solidFill>
                <a:latin typeface="Arial"/>
              </a:rPr>
              <a:t>exped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doloresed</a:t>
            </a:r>
            <a:r>
              <a:rPr lang="de-DE" sz="2500" kern="1200" baseline="0" dirty="0">
                <a:solidFill>
                  <a:srgbClr val="000000"/>
                </a:solidFill>
                <a:latin typeface="Arial"/>
              </a:rPr>
              <a:t> </a:t>
            </a:r>
            <a:r>
              <a:rPr lang="de-DE" sz="2500" kern="1200" baseline="0" dirty="0" err="1">
                <a:solidFill>
                  <a:srgbClr val="000000"/>
                </a:solidFill>
                <a:latin typeface="Arial"/>
              </a:rPr>
              <a:t>quam</a:t>
            </a:r>
            <a:r>
              <a:rPr lang="de-DE" sz="2500" kern="1200" baseline="0" dirty="0">
                <a:solidFill>
                  <a:srgbClr val="000000"/>
                </a:solidFill>
                <a:latin typeface="Arial"/>
              </a:rPr>
              <a:t> </a:t>
            </a:r>
            <a:r>
              <a:rPr lang="de-DE" sz="2500" kern="1200" baseline="0" dirty="0" err="1">
                <a:solidFill>
                  <a:srgbClr val="000000"/>
                </a:solidFill>
                <a:latin typeface="Arial"/>
              </a:rPr>
              <a:t>fugiamus</a:t>
            </a:r>
            <a:r>
              <a:rPr lang="de-DE" sz="2500" kern="1200" baseline="0" dirty="0">
                <a:solidFill>
                  <a:srgbClr val="000000"/>
                </a:solidFill>
                <a:latin typeface="Arial"/>
              </a:rPr>
              <a:t> </a:t>
            </a:r>
            <a:r>
              <a:rPr lang="de-DE" sz="2500" kern="1200" baseline="0" dirty="0" err="1">
                <a:solidFill>
                  <a:srgbClr val="000000"/>
                </a:solidFill>
                <a:latin typeface="Arial"/>
              </a:rPr>
              <a:t>reperem</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ipsam</a:t>
            </a:r>
            <a:r>
              <a:rPr lang="de-DE" sz="2500" kern="1200" baseline="0" dirty="0">
                <a:solidFill>
                  <a:srgbClr val="000000"/>
                </a:solidFill>
                <a:latin typeface="Arial"/>
              </a:rPr>
              <a:t> </a:t>
            </a:r>
            <a:r>
              <a:rPr lang="de-DE" sz="2500" kern="1200" baseline="0" dirty="0" err="1">
                <a:solidFill>
                  <a:srgbClr val="000000"/>
                </a:solidFill>
                <a:latin typeface="Arial"/>
              </a:rPr>
              <a:t>audi</a:t>
            </a:r>
            <a:r>
              <a:rPr lang="de-DE" sz="2500" kern="1200" baseline="0" dirty="0">
                <a:solidFill>
                  <a:srgbClr val="000000"/>
                </a:solidFill>
                <a:latin typeface="Arial"/>
              </a:rPr>
              <a:t> </a:t>
            </a:r>
            <a:r>
              <a:rPr lang="de-DE" sz="2500" kern="1200" baseline="0" dirty="0" err="1">
                <a:solidFill>
                  <a:srgbClr val="000000"/>
                </a:solidFill>
                <a:latin typeface="Arial"/>
              </a:rPr>
              <a:t>apicili</a:t>
            </a:r>
            <a:r>
              <a:rPr lang="de-DE" sz="2500" kern="1200" baseline="0" dirty="0">
                <a:solidFill>
                  <a:srgbClr val="000000"/>
                </a:solidFill>
                <a:latin typeface="Arial"/>
              </a:rPr>
              <a:t> </a:t>
            </a:r>
            <a:r>
              <a:rPr lang="de-DE" sz="2500" kern="1200" baseline="0" dirty="0" err="1">
                <a:solidFill>
                  <a:srgbClr val="000000"/>
                </a:solidFill>
                <a:latin typeface="Arial"/>
              </a:rPr>
              <a:t>busam</a:t>
            </a:r>
            <a:r>
              <a:rPr lang="de-DE" sz="2500" kern="1200" baseline="0" dirty="0">
                <a:solidFill>
                  <a:srgbClr val="000000"/>
                </a:solidFill>
                <a:latin typeface="Arial"/>
              </a:rPr>
              <a:t>, </a:t>
            </a:r>
            <a:r>
              <a:rPr lang="de-DE" sz="2500" kern="1200" baseline="0" dirty="0" err="1">
                <a:solidFill>
                  <a:srgbClr val="000000"/>
                </a:solidFill>
                <a:latin typeface="Arial"/>
              </a:rPr>
              <a:t>eostionsedi</a:t>
            </a:r>
            <a:r>
              <a:rPr lang="de-DE" sz="2500" kern="1200" baseline="0" dirty="0">
                <a:solidFill>
                  <a:srgbClr val="000000"/>
                </a:solidFill>
                <a:latin typeface="Arial"/>
              </a:rPr>
              <a:t> </a:t>
            </a:r>
            <a:r>
              <a:rPr lang="de-DE" sz="2500" kern="1200" baseline="0" dirty="0" err="1">
                <a:solidFill>
                  <a:srgbClr val="000000"/>
                </a:solidFill>
                <a:latin typeface="Arial"/>
              </a:rPr>
              <a:t>doluptiur</a:t>
            </a:r>
            <a:r>
              <a:rPr lang="de-DE" sz="2500" kern="1200" baseline="0" dirty="0">
                <a:solidFill>
                  <a:srgbClr val="000000"/>
                </a:solidFill>
                <a:latin typeface="Arial"/>
              </a:rPr>
              <a:t> </a:t>
            </a:r>
            <a:r>
              <a:rPr lang="de-DE" sz="2500" kern="1200" baseline="0" dirty="0" err="1">
                <a:solidFill>
                  <a:srgbClr val="000000"/>
                </a:solidFill>
                <a:latin typeface="Arial"/>
              </a:rPr>
              <a:t>restestia</a:t>
            </a:r>
            <a:r>
              <a:rPr lang="de-DE" sz="2500" kern="1200" baseline="0" dirty="0">
                <a:solidFill>
                  <a:srgbClr val="000000"/>
                </a:solidFill>
                <a:latin typeface="Arial"/>
              </a:rPr>
              <a:t> </a:t>
            </a:r>
            <a:r>
              <a:rPr lang="de-DE" sz="2500" kern="1200" baseline="0" dirty="0" err="1">
                <a:solidFill>
                  <a:srgbClr val="000000"/>
                </a:solidFill>
                <a:latin typeface="Arial"/>
              </a:rPr>
              <a:t>volent</a:t>
            </a:r>
            <a:r>
              <a:rPr lang="de-DE" sz="2500" kern="1200" baseline="0" dirty="0">
                <a:solidFill>
                  <a:srgbClr val="000000"/>
                </a:solidFill>
                <a:latin typeface="Arial"/>
              </a:rPr>
              <a:t> </a:t>
            </a:r>
            <a:r>
              <a:rPr lang="de-DE" sz="2500" kern="1200" baseline="0" dirty="0" err="1">
                <a:solidFill>
                  <a:srgbClr val="000000"/>
                </a:solidFill>
                <a:latin typeface="Arial"/>
              </a:rPr>
              <a:t>pra</a:t>
            </a:r>
            <a:r>
              <a:rPr lang="de-DE" sz="2500" kern="1200" baseline="0" dirty="0">
                <a:solidFill>
                  <a:srgbClr val="000000"/>
                </a:solidFill>
                <a:latin typeface="Arial"/>
              </a:rPr>
              <a:t> </a:t>
            </a:r>
            <a:r>
              <a:rPr lang="de-DE" sz="2500" kern="1200" baseline="0" dirty="0" err="1">
                <a:solidFill>
                  <a:srgbClr val="000000"/>
                </a:solidFill>
                <a:latin typeface="Arial"/>
              </a:rPr>
              <a:t>denda</a:t>
            </a:r>
            <a:r>
              <a:rPr lang="de-DE" sz="2500" kern="1200" baseline="0" dirty="0">
                <a:solidFill>
                  <a:srgbClr val="000000"/>
                </a:solidFill>
                <a:latin typeface="Arial"/>
              </a:rPr>
              <a:t> </a:t>
            </a:r>
            <a:r>
              <a:rPr lang="de-DE" sz="2500" kern="1200" baseline="0" dirty="0" err="1">
                <a:solidFill>
                  <a:srgbClr val="000000"/>
                </a:solidFill>
                <a:latin typeface="Arial"/>
              </a:rPr>
              <a:t>iur</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a:t>
            </a:r>
            <a:r>
              <a:rPr lang="de-DE" sz="2500" kern="1200" baseline="0" dirty="0" err="1">
                <a:solidFill>
                  <a:srgbClr val="000000"/>
                </a:solidFill>
                <a:latin typeface="Arial"/>
              </a:rPr>
              <a:t>verspel</a:t>
            </a:r>
            <a:r>
              <a:rPr lang="de-DE" sz="2500" kern="1200" baseline="0" dirty="0">
                <a:solidFill>
                  <a:srgbClr val="000000"/>
                </a:solidFill>
                <a:latin typeface="Arial"/>
              </a:rPr>
              <a:t> </a:t>
            </a:r>
            <a:r>
              <a:rPr lang="de-DE" sz="2500" kern="1200" baseline="0" dirty="0" err="1">
                <a:solidFill>
                  <a:srgbClr val="000000"/>
                </a:solidFill>
                <a:latin typeface="Arial"/>
              </a:rPr>
              <a:t>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a:t>
            </a:r>
            <a:r>
              <a:rPr lang="de-DE" sz="2500" kern="1200" baseline="0" dirty="0">
                <a:solidFill>
                  <a:srgbClr val="000000"/>
                </a:solidFill>
                <a:latin typeface="Arial"/>
              </a:rPr>
              <a:t> </a:t>
            </a:r>
            <a:r>
              <a:rPr lang="de-DE" sz="2500" kern="1200" baseline="0" dirty="0" err="1">
                <a:solidFill>
                  <a:srgbClr val="000000"/>
                </a:solidFill>
                <a:latin typeface="Arial"/>
              </a:rPr>
              <a:t>rovitat</a:t>
            </a:r>
            <a:r>
              <a:rPr lang="de-DE" sz="2500" kern="1200" baseline="0" dirty="0">
                <a:solidFill>
                  <a:srgbClr val="000000"/>
                </a:solidFill>
                <a:latin typeface="Arial"/>
              </a:rPr>
              <a:t> </a:t>
            </a:r>
            <a:r>
              <a:rPr lang="de-DE" sz="2500" kern="1200" baseline="0" dirty="0" err="1">
                <a:solidFill>
                  <a:srgbClr val="000000"/>
                </a:solidFill>
                <a:latin typeface="Arial"/>
              </a:rPr>
              <a:t>isquidi</a:t>
            </a:r>
            <a:r>
              <a:rPr lang="de-DE" sz="2500" kern="1200" baseline="0" dirty="0">
                <a:solidFill>
                  <a:srgbClr val="000000"/>
                </a:solidFill>
                <a:latin typeface="Arial"/>
              </a:rPr>
              <a:t> </a:t>
            </a:r>
            <a:r>
              <a:rPr lang="de-DE" sz="2500" kern="1200" baseline="0" dirty="0" err="1">
                <a:solidFill>
                  <a:srgbClr val="000000"/>
                </a:solidFill>
                <a:latin typeface="Arial"/>
              </a:rPr>
              <a:t>gendus</a:t>
            </a:r>
            <a:r>
              <a:rPr lang="de-DE" sz="2500" kern="1200" baseline="0" dirty="0">
                <a:solidFill>
                  <a:srgbClr val="000000"/>
                </a:solidFill>
                <a:latin typeface="Arial"/>
              </a:rPr>
              <a:t> </a:t>
            </a:r>
            <a:r>
              <a:rPr lang="de-DE" sz="2500" kern="1200" baseline="0" dirty="0" err="1">
                <a:solidFill>
                  <a:srgbClr val="000000"/>
                </a:solidFill>
                <a:latin typeface="Arial"/>
              </a:rPr>
              <a:t>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a:t>
            </a:r>
            <a:r>
              <a:rPr lang="de-DE" sz="2500" kern="1200" baseline="0" dirty="0">
                <a:solidFill>
                  <a:srgbClr val="000000"/>
                </a:solidFill>
                <a:latin typeface="Arial"/>
              </a:rPr>
              <a:t> </a:t>
            </a:r>
            <a:r>
              <a:rPr lang="de-DE" sz="2500" kern="1200" baseline="0" dirty="0" err="1">
                <a:solidFill>
                  <a:srgbClr val="000000"/>
                </a:solidFill>
                <a:latin typeface="Arial"/>
              </a:rPr>
              <a:t>molore</a:t>
            </a:r>
            <a:r>
              <a:rPr lang="de-DE" sz="2500" kern="1200" baseline="0" dirty="0">
                <a:solidFill>
                  <a:srgbClr val="000000"/>
                </a:solidFill>
                <a:latin typeface="Arial"/>
              </a:rPr>
              <a:t> </a:t>
            </a:r>
            <a:r>
              <a:rPr lang="de-DE" sz="2500" kern="1200" baseline="0" dirty="0" err="1">
                <a:solidFill>
                  <a:srgbClr val="000000"/>
                </a:solidFill>
                <a:latin typeface="Arial"/>
              </a:rPr>
              <a:t>cuptatur</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t>
            </a:r>
            <a:r>
              <a:rPr lang="de-DE" sz="2500" kern="1200" baseline="0" dirty="0">
                <a:solidFill>
                  <a:srgbClr val="000000"/>
                </a:solidFill>
                <a:latin typeface="Arial"/>
              </a:rPr>
              <a:t> </a:t>
            </a:r>
            <a:r>
              <a:rPr lang="de-DE" sz="2500" kern="1200" baseline="0" dirty="0" err="1">
                <a:solidFill>
                  <a:srgbClr val="000000"/>
                </a:solidFill>
                <a:latin typeface="Arial"/>
              </a:rPr>
              <a:t>accus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p>
          <a:p>
            <a:pPr rtl="0"/>
            <a:r>
              <a:rPr lang="de-DE" sz="2500" kern="1200" baseline="0" dirty="0" err="1">
                <a:solidFill>
                  <a:srgbClr val="000000"/>
                </a:solidFill>
                <a:latin typeface="Arial"/>
              </a:rPr>
              <a:t>omnient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laccum</a:t>
            </a:r>
            <a:r>
              <a:rPr lang="de-DE" sz="2500" kern="1200" baseline="0" dirty="0">
                <a:solidFill>
                  <a:srgbClr val="000000"/>
                </a:solidFill>
                <a:latin typeface="Arial"/>
              </a:rPr>
              <a:t> </a:t>
            </a:r>
            <a:r>
              <a:rPr lang="de-DE" sz="2500" kern="1200" baseline="0" dirty="0" err="1">
                <a:solidFill>
                  <a:srgbClr val="000000"/>
                </a:solidFill>
                <a:latin typeface="Arial"/>
              </a:rPr>
              <a:t>ernation</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a:t>
            </a:r>
            <a:r>
              <a:rPr lang="de-DE" sz="2500" kern="1200" baseline="0" dirty="0" err="1">
                <a:solidFill>
                  <a:srgbClr val="000000"/>
                </a:solidFill>
                <a:latin typeface="Arial"/>
              </a:rPr>
              <a:t>explictur</a:t>
            </a:r>
            <a:r>
              <a:rPr lang="de-DE" sz="2500" kern="1200" baseline="0" dirty="0">
                <a:solidFill>
                  <a:srgbClr val="000000"/>
                </a:solidFill>
                <a:latin typeface="Arial"/>
              </a:rPr>
              <a:t>? </a:t>
            </a:r>
            <a:r>
              <a:rPr lang="de-DE" sz="2500" kern="1200" baseline="0" dirty="0" err="1">
                <a:solidFill>
                  <a:srgbClr val="000000"/>
                </a:solidFill>
                <a:latin typeface="Arial"/>
              </a:rPr>
              <a:t>Abori</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molut</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eaquis</a:t>
            </a:r>
            <a:r>
              <a:rPr lang="de-DE" sz="2500" kern="1200" baseline="0" dirty="0">
                <a:solidFill>
                  <a:srgbClr val="000000"/>
                </a:solidFill>
                <a:latin typeface="Arial"/>
              </a:rPr>
              <a:t> </a:t>
            </a:r>
            <a:r>
              <a:rPr lang="de-DE" sz="2500" kern="1200" baseline="0" dirty="0" err="1">
                <a:solidFill>
                  <a:srgbClr val="000000"/>
                </a:solidFill>
                <a:latin typeface="Arial"/>
              </a:rPr>
              <a:t>venis</a:t>
            </a:r>
            <a:r>
              <a:rPr lang="de-DE" sz="2500" kern="1200" baseline="0" dirty="0">
                <a:solidFill>
                  <a:srgbClr val="000000"/>
                </a:solidFill>
                <a:latin typeface="Arial"/>
              </a:rPr>
              <a:t> </a:t>
            </a:r>
            <a:r>
              <a:rPr lang="de-DE" sz="2500" kern="1200" baseline="0" dirty="0" err="1">
                <a:solidFill>
                  <a:srgbClr val="000000"/>
                </a:solidFill>
                <a:latin typeface="Arial"/>
              </a:rPr>
              <a:t>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a:t>
            </a:r>
            <a:r>
              <a:rPr lang="de-DE" sz="2500" kern="1200" baseline="0" dirty="0">
                <a:solidFill>
                  <a:srgbClr val="000000"/>
                </a:solidFill>
                <a:latin typeface="Arial"/>
              </a:rPr>
              <a:t> </a:t>
            </a:r>
            <a:r>
              <a:rPr lang="de-DE" sz="2500" kern="1200" baseline="0" dirty="0" err="1">
                <a:solidFill>
                  <a:srgbClr val="000000"/>
                </a:solidFill>
                <a:latin typeface="Arial"/>
              </a:rPr>
              <a:t>harchillis</a:t>
            </a:r>
            <a:r>
              <a:rPr lang="de-DE" sz="2500" kern="1200" baseline="0" dirty="0">
                <a:solidFill>
                  <a:srgbClr val="000000"/>
                </a:solidFill>
                <a:latin typeface="Arial"/>
              </a:rPr>
              <a:t> </a:t>
            </a:r>
            <a:r>
              <a:rPr lang="de-DE" sz="2500" kern="1200" baseline="0" dirty="0" err="1">
                <a:solidFill>
                  <a:srgbClr val="000000"/>
                </a:solidFill>
                <a:latin typeface="Arial"/>
              </a:rPr>
              <a:t>cullate</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aboreperia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doluptam</a:t>
            </a:r>
            <a:r>
              <a:rPr lang="de-DE" sz="2500" kern="1200" baseline="0" dirty="0">
                <a:solidFill>
                  <a:srgbClr val="000000"/>
                </a:solidFill>
                <a:latin typeface="Arial"/>
              </a:rPr>
              <a:t> </a:t>
            </a:r>
            <a:r>
              <a:rPr lang="de-DE" sz="2500" kern="1200" baseline="0" dirty="0" err="1">
                <a:solidFill>
                  <a:srgbClr val="000000"/>
                </a:solidFill>
                <a:latin typeface="Arial"/>
              </a:rPr>
              <a:t>faccabo</a:t>
            </a:r>
            <a:r>
              <a:rPr lang="de-DE" sz="2500" kern="1200" baseline="0" dirty="0">
                <a:solidFill>
                  <a:srgbClr val="000000"/>
                </a:solidFill>
                <a:latin typeface="Arial"/>
              </a:rPr>
              <a:t>. </a:t>
            </a:r>
            <a:r>
              <a:rPr lang="de-DE" sz="2500" kern="1200" baseline="0" dirty="0" err="1">
                <a:solidFill>
                  <a:srgbClr val="000000"/>
                </a:solidFill>
                <a:latin typeface="Arial"/>
              </a:rPr>
              <a:t>Otam</a:t>
            </a:r>
            <a:r>
              <a:rPr lang="de-DE" sz="2500" kern="1200" baseline="0" dirty="0">
                <a:solidFill>
                  <a:srgbClr val="000000"/>
                </a:solidFill>
                <a:latin typeface="Arial"/>
              </a:rPr>
              <a:t> </a:t>
            </a:r>
            <a:r>
              <a:rPr lang="de-DE" sz="2500" kern="1200" baseline="0" dirty="0" err="1">
                <a:solidFill>
                  <a:srgbClr val="000000"/>
                </a:solidFill>
                <a:latin typeface="Arial"/>
              </a:rPr>
              <a:t>iniminventur</a:t>
            </a:r>
            <a:r>
              <a:rPr lang="de-DE" sz="2500" kern="1200" baseline="0" dirty="0">
                <a:solidFill>
                  <a:srgbClr val="000000"/>
                </a:solidFill>
                <a:latin typeface="Arial"/>
              </a:rPr>
              <a:t>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none</a:t>
            </a:r>
            <a:r>
              <a:rPr lang="de-DE" sz="2500" kern="1200" baseline="0" dirty="0">
                <a:solidFill>
                  <a:srgbClr val="000000"/>
                </a:solidFill>
                <a:latin typeface="Arial"/>
              </a:rPr>
              <a:t> </a:t>
            </a:r>
            <a:r>
              <a:rPr lang="de-DE" sz="2500" kern="1200" baseline="0" dirty="0" err="1">
                <a:solidFill>
                  <a:srgbClr val="000000"/>
                </a:solidFill>
                <a:latin typeface="Arial"/>
              </a:rPr>
              <a:t>net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accum</a:t>
            </a:r>
            <a:r>
              <a:rPr lang="de-DE" sz="2500" kern="1200" baseline="0" dirty="0">
                <a:solidFill>
                  <a:srgbClr val="000000"/>
                </a:solidFill>
                <a:latin typeface="Arial"/>
              </a:rPr>
              <a:t>, </a:t>
            </a:r>
            <a:r>
              <a:rPr lang="de-DE" sz="2500" kern="1200" baseline="0" dirty="0" err="1">
                <a:solidFill>
                  <a:srgbClr val="000000"/>
                </a:solidFill>
                <a:latin typeface="Arial"/>
              </a:rPr>
              <a:t>nimet</a:t>
            </a:r>
            <a:r>
              <a:rPr lang="de-DE" sz="2500" kern="1200" baseline="0" dirty="0">
                <a:solidFill>
                  <a:srgbClr val="000000"/>
                </a:solidFill>
                <a:latin typeface="Arial"/>
              </a:rPr>
              <a:t> </a:t>
            </a:r>
            <a:r>
              <a:rPr lang="de-DE" sz="2500" kern="1200" baseline="0" dirty="0" err="1">
                <a:solidFill>
                  <a:srgbClr val="000000"/>
                </a:solidFill>
                <a:latin typeface="Arial"/>
              </a:rPr>
              <a:t>officimi</a:t>
            </a:r>
            <a:r>
              <a:rPr lang="de-DE" sz="2500" kern="1200" baseline="0" dirty="0">
                <a:solidFill>
                  <a:srgbClr val="000000"/>
                </a:solidFill>
                <a:latin typeface="Arial"/>
              </a:rPr>
              <a:t>, </a:t>
            </a:r>
            <a:r>
              <a:rPr lang="de-DE" sz="2500" kern="1200" baseline="0" dirty="0" err="1">
                <a:solidFill>
                  <a:srgbClr val="000000"/>
                </a:solidFill>
                <a:latin typeface="Arial"/>
              </a:rPr>
              <a:t>conseque</a:t>
            </a:r>
            <a:r>
              <a:rPr lang="de-DE" sz="2500" kern="1200" baseline="0" dirty="0">
                <a:solidFill>
                  <a:srgbClr val="000000"/>
                </a:solidFill>
                <a:latin typeface="Arial"/>
              </a:rPr>
              <a:t> </a:t>
            </a:r>
            <a:r>
              <a:rPr lang="de-DE" sz="2500" kern="1200" baseline="0" dirty="0" err="1">
                <a:solidFill>
                  <a:srgbClr val="000000"/>
                </a:solidFill>
                <a:latin typeface="Arial"/>
              </a:rPr>
              <a:t>dit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Nam, </a:t>
            </a:r>
            <a:r>
              <a:rPr lang="de-DE" sz="2500" kern="1200" baseline="0" dirty="0" err="1">
                <a:solidFill>
                  <a:srgbClr val="000000"/>
                </a:solidFill>
                <a:latin typeface="Arial"/>
              </a:rPr>
              <a:t>quibus</a:t>
            </a:r>
            <a:r>
              <a:rPr lang="de-DE" sz="2500" kern="1200" baseline="0" dirty="0">
                <a:solidFill>
                  <a:srgbClr val="000000"/>
                </a:solidFill>
                <a:latin typeface="Arial"/>
              </a:rPr>
              <a:t> </a:t>
            </a:r>
            <a:r>
              <a:rPr lang="de-DE" sz="2500" kern="1200" baseline="0" dirty="0" err="1">
                <a:solidFill>
                  <a:srgbClr val="000000"/>
                </a:solidFill>
                <a:latin typeface="Arial"/>
              </a:rPr>
              <a:t>moloraectius</a:t>
            </a:r>
            <a:r>
              <a:rPr lang="de-DE" sz="2500" kern="1200" baseline="0" dirty="0">
                <a:solidFill>
                  <a:srgbClr val="000000"/>
                </a:solidFill>
                <a:latin typeface="Arial"/>
              </a:rPr>
              <a:t> </a:t>
            </a:r>
            <a:r>
              <a:rPr lang="de-DE" sz="2500" kern="1200" baseline="0" dirty="0" err="1">
                <a:solidFill>
                  <a:srgbClr val="000000"/>
                </a:solidFill>
                <a:latin typeface="Arial"/>
              </a:rPr>
              <a:t>illabor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laborrum</a:t>
            </a:r>
            <a:r>
              <a:rPr lang="de-DE" sz="2500" kern="1200" baseline="0" dirty="0">
                <a:solidFill>
                  <a:srgbClr val="000000"/>
                </a:solidFill>
                <a:latin typeface="Arial"/>
              </a:rPr>
              <a:t> </a:t>
            </a:r>
            <a:r>
              <a:rPr lang="de-DE" sz="2500" kern="1200" baseline="0" dirty="0" err="1">
                <a:solidFill>
                  <a:srgbClr val="000000"/>
                </a:solidFill>
                <a:latin typeface="Arial"/>
              </a:rPr>
              <a:t>inveliquia</a:t>
            </a:r>
            <a:r>
              <a:rPr lang="de-DE" sz="2500" kern="1200" baseline="0" dirty="0">
                <a:solidFill>
                  <a:srgbClr val="000000"/>
                </a:solidFill>
                <a:latin typeface="Arial"/>
              </a:rPr>
              <a:t> </a:t>
            </a:r>
            <a:r>
              <a:rPr lang="de-DE" sz="2500" kern="1200" baseline="0" dirty="0" err="1">
                <a:solidFill>
                  <a:srgbClr val="000000"/>
                </a:solidFill>
                <a:latin typeface="Arial"/>
              </a:rPr>
              <a:t>sequias</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spedis</a:t>
            </a:r>
            <a:r>
              <a:rPr lang="de-DE" sz="2500" kern="1200" baseline="0" dirty="0">
                <a:solidFill>
                  <a:srgbClr val="000000"/>
                </a:solidFill>
                <a:latin typeface="Arial"/>
              </a:rPr>
              <a:t> </a:t>
            </a:r>
            <a:r>
              <a:rPr lang="de-DE" sz="2500" kern="1200" baseline="0" dirty="0" err="1">
                <a:solidFill>
                  <a:srgbClr val="000000"/>
                </a:solidFill>
                <a:latin typeface="Arial"/>
              </a:rPr>
              <a:t>moluptias</a:t>
            </a:r>
            <a:r>
              <a:rPr lang="de-DE" sz="2500" kern="1200" baseline="0" dirty="0">
                <a:solidFill>
                  <a:srgbClr val="000000"/>
                </a:solidFill>
                <a:latin typeface="Arial"/>
              </a:rPr>
              <a:t> </a:t>
            </a:r>
            <a:r>
              <a:rPr lang="de-DE" sz="2500" kern="1200" baseline="0" dirty="0" err="1">
                <a:solidFill>
                  <a:srgbClr val="000000"/>
                </a:solidFill>
                <a:latin typeface="Arial"/>
              </a:rPr>
              <a:t>adia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acest</a:t>
            </a:r>
            <a:r>
              <a:rPr lang="de-DE" sz="2500" kern="1200" baseline="0" dirty="0">
                <a:solidFill>
                  <a:srgbClr val="000000"/>
                </a:solidFill>
                <a:latin typeface="Arial"/>
              </a:rPr>
              <a:t> </a:t>
            </a:r>
            <a:r>
              <a:rPr lang="de-DE" sz="2500" kern="1200" baseline="0" dirty="0" err="1">
                <a:solidFill>
                  <a:srgbClr val="000000"/>
                </a:solidFill>
                <a:latin typeface="Arial"/>
              </a:rPr>
              <a:t>audae</a:t>
            </a:r>
            <a:r>
              <a:rPr lang="de-DE" sz="2500" kern="1200" baseline="0" dirty="0">
                <a:solidFill>
                  <a:srgbClr val="000000"/>
                </a:solidFill>
                <a:latin typeface="Arial"/>
              </a:rPr>
              <a:t> </a:t>
            </a:r>
            <a:r>
              <a:rPr lang="de-DE" sz="2500" kern="1200" baseline="0" dirty="0" err="1">
                <a:solidFill>
                  <a:srgbClr val="000000"/>
                </a:solidFill>
                <a:latin typeface="Arial"/>
              </a:rPr>
              <a:t>pernatum</a:t>
            </a:r>
            <a:r>
              <a:rPr lang="de-DE" sz="2500" kern="1200" baseline="0" dirty="0">
                <a:solidFill>
                  <a:srgbClr val="000000"/>
                </a:solidFill>
                <a:latin typeface="Arial"/>
              </a:rPr>
              <a:t> </a:t>
            </a:r>
            <a:r>
              <a:rPr lang="de-DE" sz="2500" kern="1200" baseline="0" dirty="0" err="1">
                <a:solidFill>
                  <a:srgbClr val="000000"/>
                </a:solidFill>
                <a:latin typeface="Arial"/>
              </a:rPr>
              <a:t>ius</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a:t>
            </a:r>
            <a:r>
              <a:rPr lang="de-DE" sz="2500" kern="1200" baseline="0" dirty="0">
                <a:solidFill>
                  <a:srgbClr val="000000"/>
                </a:solidFill>
                <a:latin typeface="Arial"/>
              </a:rPr>
              <a:t> </a:t>
            </a:r>
            <a:r>
              <a:rPr lang="de-DE" sz="2500" kern="1200" baseline="0" dirty="0" err="1">
                <a:solidFill>
                  <a:srgbClr val="000000"/>
                </a:solidFill>
                <a:latin typeface="Arial"/>
              </a:rPr>
              <a:t>verovid</a:t>
            </a:r>
            <a:r>
              <a:rPr lang="de-DE" sz="2500" kern="1200" baseline="0" dirty="0">
                <a:solidFill>
                  <a:srgbClr val="000000"/>
                </a:solidFill>
                <a:latin typeface="Arial"/>
              </a:rPr>
              <a:t> </a:t>
            </a:r>
            <a:r>
              <a:rPr lang="de-DE" sz="2500" kern="1200" baseline="0" dirty="0" err="1">
                <a:solidFill>
                  <a:srgbClr val="000000"/>
                </a:solidFill>
                <a:latin typeface="Arial"/>
              </a:rPr>
              <a:t>unturitatet</a:t>
            </a:r>
            <a:r>
              <a:rPr lang="de-DE" sz="2500" kern="1200" baseline="0" dirty="0">
                <a:solidFill>
                  <a:srgbClr val="000000"/>
                </a:solidFill>
                <a:latin typeface="Arial"/>
              </a:rPr>
              <a:t> </a:t>
            </a:r>
            <a:r>
              <a:rPr lang="de-DE" sz="2500" kern="1200" baseline="0" dirty="0" err="1">
                <a:solidFill>
                  <a:srgbClr val="000000"/>
                </a:solidFill>
                <a:latin typeface="Arial"/>
              </a:rPr>
              <a:t>adiorehendi</a:t>
            </a:r>
            <a:r>
              <a:rPr lang="de-DE" sz="2500" kern="1200" baseline="0" dirty="0">
                <a:solidFill>
                  <a:srgbClr val="000000"/>
                </a:solidFill>
                <a:latin typeface="Arial"/>
              </a:rPr>
              <a:t> </a:t>
            </a:r>
            <a:r>
              <a:rPr lang="de-DE" sz="2500" kern="1200" baseline="0" dirty="0" err="1">
                <a:solidFill>
                  <a:srgbClr val="000000"/>
                </a:solidFill>
                <a:latin typeface="Arial"/>
              </a:rPr>
              <a:t>blabor</a:t>
            </a:r>
            <a:r>
              <a:rPr lang="de-DE" sz="2500" kern="1200" baseline="0" dirty="0">
                <a:solidFill>
                  <a:srgbClr val="000000"/>
                </a:solidFill>
                <a:latin typeface="Arial"/>
              </a:rPr>
              <a:t> </a:t>
            </a:r>
            <a:r>
              <a:rPr lang="de-DE" sz="2500" kern="1200" baseline="0" dirty="0" err="1">
                <a:solidFill>
                  <a:srgbClr val="000000"/>
                </a:solidFill>
                <a:latin typeface="Arial"/>
              </a:rPr>
              <a:t>aciur</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resciuntem</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imendendae</a:t>
            </a:r>
            <a:r>
              <a:rPr lang="de-DE" sz="2500" kern="1200" baseline="0" dirty="0">
                <a:solidFill>
                  <a:srgbClr val="000000"/>
                </a:solidFill>
                <a:latin typeface="Arial"/>
              </a:rPr>
              <a:t> </a:t>
            </a:r>
            <a:r>
              <a:rPr lang="de-DE" sz="2500" kern="1200" baseline="0" dirty="0" err="1">
                <a:solidFill>
                  <a:srgbClr val="000000"/>
                </a:solidFill>
                <a:latin typeface="Arial"/>
              </a:rPr>
              <a:t>verum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dem. </a:t>
            </a:r>
            <a:r>
              <a:rPr lang="de-DE" sz="2500" kern="1200" baseline="0" dirty="0" err="1">
                <a:solidFill>
                  <a:srgbClr val="000000"/>
                </a:solidFill>
                <a:latin typeface="Arial"/>
              </a:rPr>
              <a:t>Ro</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a:t>
            </a:r>
            <a:r>
              <a:rPr lang="de-DE" sz="2500" kern="1200" baseline="0" dirty="0">
                <a:solidFill>
                  <a:srgbClr val="000000"/>
                </a:solidFill>
                <a:latin typeface="Arial"/>
              </a:rPr>
              <a:t> </a:t>
            </a:r>
            <a:r>
              <a:rPr lang="de-DE" sz="2500" kern="1200" baseline="0" dirty="0" err="1">
                <a:solidFill>
                  <a:srgbClr val="000000"/>
                </a:solidFill>
                <a:latin typeface="Arial"/>
              </a:rPr>
              <a:t>atiorro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in </a:t>
            </a:r>
            <a:r>
              <a:rPr lang="de-DE" sz="2500" kern="1200" baseline="0" dirty="0" err="1">
                <a:solidFill>
                  <a:srgbClr val="000000"/>
                </a:solidFill>
                <a:latin typeface="Arial"/>
              </a:rPr>
              <a:t>nihiliquis</a:t>
            </a:r>
            <a:r>
              <a:rPr lang="de-DE" sz="2500" kern="1200" baseline="0" dirty="0">
                <a:solidFill>
                  <a:srgbClr val="000000"/>
                </a:solidFill>
                <a:latin typeface="Arial"/>
              </a:rPr>
              <a:t> </a:t>
            </a:r>
            <a:r>
              <a:rPr lang="de-DE" sz="2500" kern="1200" baseline="0" dirty="0" err="1">
                <a:solidFill>
                  <a:srgbClr val="000000"/>
                </a:solidFill>
                <a:latin typeface="Arial"/>
              </a:rPr>
              <a:t>volorporro</a:t>
            </a:r>
            <a:r>
              <a:rPr lang="de-DE" sz="2500" kern="1200" baseline="0" dirty="0">
                <a:solidFill>
                  <a:srgbClr val="000000"/>
                </a:solidFill>
                <a:latin typeface="Arial"/>
              </a:rPr>
              <a:t> </a:t>
            </a:r>
            <a:r>
              <a:rPr lang="de-DE" sz="2500" kern="1200" baseline="0" dirty="0" err="1">
                <a:solidFill>
                  <a:srgbClr val="000000"/>
                </a:solidFill>
                <a:latin typeface="Arial"/>
              </a:rPr>
              <a:t>is</a:t>
            </a:r>
            <a:r>
              <a:rPr lang="de-DE" sz="2500" kern="1200" baseline="0" dirty="0">
                <a:solidFill>
                  <a:srgbClr val="000000"/>
                </a:solidFill>
                <a:latin typeface="Arial"/>
              </a:rPr>
              <a:t> </a:t>
            </a:r>
            <a:r>
              <a:rPr lang="de-DE" sz="2500" kern="1200" baseline="0" dirty="0" err="1">
                <a:solidFill>
                  <a:srgbClr val="000000"/>
                </a:solidFill>
                <a:latin typeface="Arial"/>
              </a:rPr>
              <a:t>istiusdaecto</a:t>
            </a:r>
            <a:r>
              <a:rPr lang="de-DE" sz="2500" kern="1200" baseline="0" dirty="0">
                <a:solidFill>
                  <a:srgbClr val="000000"/>
                </a:solidFill>
                <a:latin typeface="Arial"/>
              </a:rPr>
              <a:t> </a:t>
            </a:r>
            <a:r>
              <a:rPr lang="de-DE" sz="2500" kern="1200" baseline="0" dirty="0" err="1">
                <a:solidFill>
                  <a:srgbClr val="000000"/>
                </a:solidFill>
                <a:latin typeface="Arial"/>
              </a:rPr>
              <a:t>tem</a:t>
            </a:r>
            <a:r>
              <a:rPr lang="de-DE" sz="2500" kern="1200" baseline="0" dirty="0">
                <a:solidFill>
                  <a:srgbClr val="000000"/>
                </a:solidFill>
                <a:latin typeface="Arial"/>
              </a:rPr>
              <a:t> </a:t>
            </a:r>
            <a:r>
              <a:rPr lang="de-DE" sz="2500" kern="1200" baseline="0" dirty="0" err="1">
                <a:solidFill>
                  <a:srgbClr val="000000"/>
                </a:solidFill>
                <a:latin typeface="Arial"/>
              </a:rPr>
              <a:t>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
            </a:r>
            <a:r>
              <a:rPr lang="de-DE" sz="2500" kern="1200" baseline="0" dirty="0">
                <a:solidFill>
                  <a:srgbClr val="000000"/>
                </a:solidFill>
                <a:latin typeface="Arial"/>
              </a:rPr>
              <a:t> </a:t>
            </a:r>
            <a:r>
              <a:rPr lang="de-DE" sz="2500" kern="1200" baseline="0" dirty="0" err="1">
                <a:solidFill>
                  <a:srgbClr val="000000"/>
                </a:solidFill>
                <a:latin typeface="Arial"/>
              </a:rPr>
              <a:t>at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reped</a:t>
            </a:r>
            <a:r>
              <a:rPr lang="de-DE" sz="2500" kern="1200" baseline="0" dirty="0">
                <a:solidFill>
                  <a:srgbClr val="000000"/>
                </a:solidFill>
                <a:latin typeface="Arial"/>
              </a:rPr>
              <a:t> </a:t>
            </a:r>
            <a:r>
              <a:rPr lang="de-DE" sz="2500" kern="1200" baseline="0" dirty="0" err="1">
                <a:solidFill>
                  <a:srgbClr val="000000"/>
                </a:solidFill>
                <a:latin typeface="Arial"/>
              </a:rPr>
              <a:t>quasinc</a:t>
            </a:r>
            <a:r>
              <a:rPr lang="de-DE" sz="2500" kern="1200" baseline="0" dirty="0">
                <a:solidFill>
                  <a:srgbClr val="000000"/>
                </a:solidFill>
                <a:latin typeface="Arial"/>
              </a:rPr>
              <a:t> </a:t>
            </a:r>
            <a:r>
              <a:rPr lang="de-DE" sz="2500" kern="1200" baseline="0" dirty="0" err="1">
                <a:solidFill>
                  <a:srgbClr val="000000"/>
                </a:solidFill>
                <a:latin typeface="Arial"/>
              </a:rPr>
              <a:t>ipitio</a:t>
            </a:r>
            <a:r>
              <a:rPr lang="de-DE" sz="2500" kern="1200" baseline="0" dirty="0">
                <a:solidFill>
                  <a:srgbClr val="000000"/>
                </a:solidFill>
                <a:latin typeface="Arial"/>
              </a:rPr>
              <a:t>. </a:t>
            </a:r>
            <a:r>
              <a:rPr lang="de-DE" sz="2500" kern="1200" baseline="0" dirty="0" err="1">
                <a:solidFill>
                  <a:srgbClr val="000000"/>
                </a:solidFill>
                <a:latin typeface="Arial"/>
              </a:rPr>
              <a:t>Ariscipsamus</a:t>
            </a:r>
            <a:r>
              <a:rPr lang="de-DE" sz="2500" kern="1200" baseline="0" dirty="0">
                <a:solidFill>
                  <a:srgbClr val="000000"/>
                </a:solidFill>
                <a:latin typeface="Arial"/>
              </a:rPr>
              <a:t> </a:t>
            </a:r>
            <a:r>
              <a:rPr lang="de-DE" sz="2500" kern="1200" baseline="0" dirty="0" err="1">
                <a:solidFill>
                  <a:srgbClr val="000000"/>
                </a:solidFill>
                <a:latin typeface="Arial"/>
              </a:rPr>
              <a:t>volorec</a:t>
            </a:r>
            <a:r>
              <a:rPr lang="de-DE" sz="2500" kern="1200" baseline="0" dirty="0">
                <a:solidFill>
                  <a:srgbClr val="000000"/>
                </a:solidFill>
                <a:latin typeface="Arial"/>
              </a:rPr>
              <a:t> </a:t>
            </a:r>
            <a:r>
              <a:rPr lang="de-DE" sz="2500" kern="1200" baseline="0" dirty="0" err="1">
                <a:solidFill>
                  <a:srgbClr val="000000"/>
                </a:solidFill>
                <a:latin typeface="Arial"/>
              </a:rPr>
              <a:t>tionse</a:t>
            </a:r>
            <a:r>
              <a:rPr lang="de-DE" sz="2500" kern="1200" baseline="0" dirty="0">
                <a:solidFill>
                  <a:srgbClr val="000000"/>
                </a:solidFill>
                <a:latin typeface="Arial"/>
              </a:rPr>
              <a:t> </a:t>
            </a:r>
            <a:r>
              <a:rPr lang="de-DE" sz="2500" kern="1200" baseline="0" dirty="0" err="1">
                <a:solidFill>
                  <a:srgbClr val="000000"/>
                </a:solidFill>
                <a:latin typeface="Arial"/>
              </a:rPr>
              <a:t>perum</a:t>
            </a:r>
            <a:r>
              <a:rPr lang="de-DE" sz="2500" kern="1200" baseline="0" dirty="0">
                <a:solidFill>
                  <a:srgbClr val="000000"/>
                </a:solidFill>
                <a:latin typeface="Arial"/>
              </a:rPr>
              <a:t> </a:t>
            </a:r>
            <a:r>
              <a:rPr lang="de-DE" sz="2500" kern="1200" baseline="0" dirty="0" err="1">
                <a:solidFill>
                  <a:srgbClr val="000000"/>
                </a:solidFill>
                <a:latin typeface="Arial"/>
              </a:rPr>
              <a:t>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a:t>
            </a:r>
            <a:r>
              <a:rPr lang="de-DE" sz="2500" kern="1200" baseline="0" dirty="0">
                <a:solidFill>
                  <a:srgbClr val="000000"/>
                </a:solidFill>
                <a:latin typeface="Arial"/>
              </a:rPr>
              <a:t> </a:t>
            </a:r>
            <a:r>
              <a:rPr lang="de-DE" sz="2500" kern="1200" baseline="0" dirty="0" err="1">
                <a:solidFill>
                  <a:srgbClr val="000000"/>
                </a:solidFill>
                <a:latin typeface="Arial"/>
              </a:rPr>
              <a:t>etus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exerum</a:t>
            </a:r>
            <a:r>
              <a:rPr lang="de-DE" sz="2500" kern="1200" baseline="0" dirty="0">
                <a:solidFill>
                  <a:srgbClr val="000000"/>
                </a:solidFill>
                <a:latin typeface="Arial"/>
              </a:rPr>
              <a:t> </a:t>
            </a:r>
            <a:r>
              <a:rPr lang="de-DE" sz="2500" kern="1200" baseline="0" dirty="0" err="1">
                <a:solidFill>
                  <a:srgbClr val="000000"/>
                </a:solidFill>
                <a:latin typeface="Arial"/>
              </a:rPr>
              <a:t>il</a:t>
            </a:r>
            <a:r>
              <a:rPr lang="de-DE" sz="2500" kern="1200" baseline="0" dirty="0">
                <a:solidFill>
                  <a:srgbClr val="000000"/>
                </a:solidFill>
                <a:latin typeface="Arial"/>
              </a:rPr>
              <a:t> </a:t>
            </a:r>
            <a:r>
              <a:rPr lang="de-DE" sz="2500" kern="1200" baseline="0" dirty="0" err="1">
                <a:solidFill>
                  <a:srgbClr val="000000"/>
                </a:solidFill>
                <a:latin typeface="Arial"/>
              </a:rPr>
              <a:t>ipsandio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nime</a:t>
            </a:r>
            <a:r>
              <a:rPr lang="de-DE" sz="2500" kern="1200" baseline="0" dirty="0">
                <a:solidFill>
                  <a:srgbClr val="000000"/>
                </a:solidFill>
                <a:latin typeface="Arial"/>
              </a:rPr>
              <a:t> </a:t>
            </a:r>
            <a:r>
              <a:rPr lang="de-DE" sz="2500" kern="1200" baseline="0" dirty="0" err="1">
                <a:solidFill>
                  <a:srgbClr val="000000"/>
                </a:solidFill>
                <a:latin typeface="Arial"/>
              </a:rPr>
              <a:t>pratet</a:t>
            </a:r>
            <a:r>
              <a:rPr lang="de-DE" sz="2500" kern="1200" baseline="0" dirty="0">
                <a:solidFill>
                  <a:srgbClr val="000000"/>
                </a:solidFill>
                <a:latin typeface="Arial"/>
              </a:rPr>
              <a:t> </a:t>
            </a:r>
            <a:r>
              <a:rPr lang="de-DE" sz="2500" kern="1200" baseline="0" dirty="0" err="1">
                <a:solidFill>
                  <a:srgbClr val="000000"/>
                </a:solidFill>
                <a:latin typeface="Arial"/>
              </a:rPr>
              <a:t>officitis</a:t>
            </a:r>
            <a:r>
              <a:rPr lang="de-DE" sz="2500" kern="1200" baseline="0" dirty="0">
                <a:solidFill>
                  <a:srgbClr val="000000"/>
                </a:solidFill>
                <a:latin typeface="Arial"/>
              </a:rPr>
              <a:t> </a:t>
            </a:r>
            <a:r>
              <a:rPr lang="de-DE" sz="2500" kern="1200" baseline="0" dirty="0" err="1">
                <a:solidFill>
                  <a:srgbClr val="000000"/>
                </a:solidFill>
                <a:latin typeface="Arial"/>
              </a:rPr>
              <a:t>doles</a:t>
            </a:r>
            <a:r>
              <a:rPr lang="de-DE" sz="2500" kern="1200" baseline="0" dirty="0">
                <a:solidFill>
                  <a:srgbClr val="000000"/>
                </a:solidFill>
                <a:latin typeface="Arial"/>
              </a:rPr>
              <a:t> </a:t>
            </a:r>
            <a:r>
              <a:rPr lang="de-DE" sz="2500" kern="1200" baseline="0" dirty="0" err="1">
                <a:solidFill>
                  <a:srgbClr val="000000"/>
                </a:solidFill>
                <a:latin typeface="Arial"/>
              </a:rPr>
              <a:t>essi</a:t>
            </a:r>
            <a:r>
              <a:rPr lang="de-DE" sz="2500" kern="1200" baseline="0" dirty="0">
                <a:solidFill>
                  <a:srgbClr val="000000"/>
                </a:solidFill>
                <a:latin typeface="Arial"/>
              </a:rPr>
              <a:t> </a:t>
            </a:r>
            <a:r>
              <a:rPr lang="de-DE" sz="2500" kern="1200" baseline="0" dirty="0" err="1">
                <a:solidFill>
                  <a:srgbClr val="000000"/>
                </a:solidFill>
                <a:latin typeface="Arial"/>
              </a:rPr>
              <a:t>quuntur</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eosaeped</a:t>
            </a:r>
            <a:r>
              <a:rPr lang="de-DE" sz="2500" kern="1200" baseline="0" dirty="0">
                <a:solidFill>
                  <a:srgbClr val="000000"/>
                </a:solidFill>
                <a:latin typeface="Arial"/>
              </a:rPr>
              <a:t> </a:t>
            </a:r>
            <a:r>
              <a:rPr lang="de-DE" sz="2500" kern="1200" baseline="0" dirty="0" err="1">
                <a:solidFill>
                  <a:srgbClr val="000000"/>
                </a:solidFill>
                <a:latin typeface="Arial"/>
              </a:rPr>
              <a:t>eri</a:t>
            </a:r>
            <a:r>
              <a:rPr lang="de-DE" sz="2500" kern="1200" baseline="0" dirty="0">
                <a:solidFill>
                  <a:srgbClr val="000000"/>
                </a:solidFill>
                <a:latin typeface="Arial"/>
              </a:rPr>
              <a:t> </a:t>
            </a:r>
            <a:r>
              <a:rPr lang="de-DE" sz="2500" kern="1200" baseline="0" dirty="0" err="1">
                <a:solidFill>
                  <a:srgbClr val="000000"/>
                </a:solidFill>
                <a:latin typeface="Arial"/>
              </a:rPr>
              <a:t>aperat</a:t>
            </a:r>
            <a:r>
              <a:rPr lang="de-DE" sz="2500" kern="1200" baseline="0" dirty="0">
                <a:solidFill>
                  <a:srgbClr val="000000"/>
                </a:solidFill>
                <a:latin typeface="Arial"/>
              </a:rPr>
              <a:t> </a:t>
            </a:r>
            <a:r>
              <a:rPr lang="de-DE" sz="2500" kern="1200" baseline="0" dirty="0" err="1">
                <a:solidFill>
                  <a:srgbClr val="000000"/>
                </a:solidFill>
                <a:latin typeface="Arial"/>
              </a:rPr>
              <a:t>este</a:t>
            </a:r>
            <a:r>
              <a:rPr lang="de-DE" sz="2500" kern="1200" baseline="0" dirty="0">
                <a:solidFill>
                  <a:srgbClr val="000000"/>
                </a:solidFill>
                <a:latin typeface="Arial"/>
              </a:rPr>
              <a:t> nos </a:t>
            </a:r>
            <a:r>
              <a:rPr lang="de-DE" sz="2500" kern="1200" baseline="0" dirty="0" err="1">
                <a:solidFill>
                  <a:srgbClr val="000000"/>
                </a:solidFill>
                <a:latin typeface="Arial"/>
              </a:rPr>
              <a:t>mosandi</a:t>
            </a:r>
            <a:r>
              <a:rPr lang="de-DE" sz="2500" kern="1200" baseline="0" dirty="0">
                <a:solidFill>
                  <a:srgbClr val="000000"/>
                </a:solidFill>
                <a:latin typeface="Arial"/>
              </a:rPr>
              <a:t> </a:t>
            </a:r>
            <a:r>
              <a:rPr lang="de-DE" sz="2500" kern="1200" baseline="0" dirty="0" err="1">
                <a:solidFill>
                  <a:srgbClr val="000000"/>
                </a:solidFill>
                <a:latin typeface="Arial"/>
              </a:rPr>
              <a:t>tenit</a:t>
            </a:r>
            <a:r>
              <a:rPr lang="de-DE" sz="2500" kern="1200" baseline="0" dirty="0">
                <a:solidFill>
                  <a:srgbClr val="000000"/>
                </a:solidFill>
                <a:latin typeface="Arial"/>
              </a:rPr>
              <a:t>, </a:t>
            </a:r>
            <a:r>
              <a:rPr lang="de-DE" sz="2500" kern="1200" baseline="0" dirty="0" err="1">
                <a:solidFill>
                  <a:srgbClr val="000000"/>
                </a:solidFill>
                <a:latin typeface="Arial"/>
              </a:rPr>
              <a:t>sandanis</a:t>
            </a:r>
            <a:r>
              <a:rPr lang="de-DE" sz="2500" kern="1200" baseline="0" dirty="0">
                <a:solidFill>
                  <a:srgbClr val="000000"/>
                </a:solidFill>
                <a:latin typeface="Arial"/>
              </a:rPr>
              <a:t> </a:t>
            </a:r>
            <a:r>
              <a:rPr lang="de-DE" sz="2500" kern="1200" baseline="0" dirty="0" err="1">
                <a:solidFill>
                  <a:srgbClr val="000000"/>
                </a:solidFill>
                <a:latin typeface="Arial"/>
              </a:rPr>
              <a:t>idellam</a:t>
            </a:r>
            <a:r>
              <a:rPr lang="de-DE" sz="2500" kern="1200" baseline="0" dirty="0">
                <a:solidFill>
                  <a:srgbClr val="000000"/>
                </a:solidFill>
                <a:latin typeface="Arial"/>
              </a:rPr>
              <a:t> </a:t>
            </a:r>
            <a:r>
              <a:rPr lang="de-DE" sz="2500" kern="1200" baseline="0" dirty="0" err="1">
                <a:solidFill>
                  <a:srgbClr val="000000"/>
                </a:solidFill>
                <a:latin typeface="Arial"/>
              </a:rPr>
              <a:t>inctas</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et </a:t>
            </a:r>
            <a:r>
              <a:rPr lang="de-DE" sz="2500" kern="1200" baseline="0" dirty="0" err="1">
                <a:solidFill>
                  <a:srgbClr val="000000"/>
                </a:solidFill>
                <a:latin typeface="Arial"/>
              </a:rPr>
              <a:t>veliquidel</a:t>
            </a:r>
            <a:r>
              <a:rPr lang="de-DE" sz="2500" kern="1200" baseline="0" dirty="0">
                <a:solidFill>
                  <a:srgbClr val="000000"/>
                </a:solidFill>
                <a:latin typeface="Arial"/>
              </a:rPr>
              <a:t> </a:t>
            </a:r>
            <a:r>
              <a:rPr lang="de-DE" sz="2500" kern="1200" baseline="0" dirty="0" err="1">
                <a:solidFill>
                  <a:srgbClr val="000000"/>
                </a:solidFill>
                <a:latin typeface="Arial"/>
              </a:rPr>
              <a:t>event</a:t>
            </a:r>
            <a:r>
              <a:rPr lang="de-DE" sz="2500" kern="1200" baseline="0" dirty="0">
                <a:solidFill>
                  <a:srgbClr val="000000"/>
                </a:solidFill>
                <a:latin typeface="Arial"/>
              </a:rPr>
              <a:t> </a:t>
            </a:r>
            <a:r>
              <a:rPr lang="de-DE" sz="2500" kern="1200" baseline="0" dirty="0" err="1">
                <a:solidFill>
                  <a:srgbClr val="000000"/>
                </a:solidFill>
                <a:latin typeface="Arial"/>
              </a:rPr>
              <a:t>reperum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rerspelic</a:t>
            </a:r>
            <a:r>
              <a:rPr lang="de-DE" sz="2500" kern="1200" baseline="0" dirty="0">
                <a:solidFill>
                  <a:srgbClr val="000000"/>
                </a:solidFill>
                <a:latin typeface="Arial"/>
              </a:rPr>
              <a:t> </a:t>
            </a:r>
            <a:r>
              <a:rPr lang="de-DE" sz="2500" kern="1200" baseline="0" dirty="0" err="1">
                <a:solidFill>
                  <a:srgbClr val="000000"/>
                </a:solidFill>
                <a:latin typeface="Arial"/>
              </a:rPr>
              <a:t>te</a:t>
            </a:r>
            <a:r>
              <a:rPr lang="de-DE" sz="2500" kern="1200" baseline="0" dirty="0">
                <a:solidFill>
                  <a:srgbClr val="000000"/>
                </a:solidFill>
                <a:latin typeface="Arial"/>
              </a:rPr>
              <a:t> nos et </a:t>
            </a:r>
            <a:r>
              <a:rPr lang="de-DE" sz="2500" kern="1200" baseline="0" dirty="0" err="1">
                <a:solidFill>
                  <a:srgbClr val="000000"/>
                </a:solidFill>
                <a:latin typeface="Arial"/>
              </a:rPr>
              <a:t>faceratur</a:t>
            </a:r>
            <a:r>
              <a:rPr lang="de-DE" sz="2500" kern="1200" baseline="0" dirty="0">
                <a:solidFill>
                  <a:srgbClr val="000000"/>
                </a:solidFill>
                <a:latin typeface="Arial"/>
              </a:rPr>
              <a:t> </a:t>
            </a:r>
            <a:r>
              <a:rPr lang="de-DE" sz="2500" kern="1200" baseline="0" dirty="0" err="1">
                <a:solidFill>
                  <a:srgbClr val="000000"/>
                </a:solidFill>
                <a:latin typeface="Arial"/>
              </a:rPr>
              <a:t>aboremque</a:t>
            </a:r>
            <a:r>
              <a:rPr lang="de-DE" sz="2500" kern="1200" baseline="0" dirty="0">
                <a:solidFill>
                  <a:srgbClr val="000000"/>
                </a:solidFill>
                <a:latin typeface="Arial"/>
              </a:rPr>
              <a:t> </a:t>
            </a:r>
            <a:r>
              <a:rPr lang="de-DE" sz="2500" kern="1200" baseline="0" dirty="0" err="1">
                <a:solidFill>
                  <a:srgbClr val="000000"/>
                </a:solidFill>
                <a:latin typeface="Arial"/>
              </a:rPr>
              <a:t>liquis</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a:t>
            </a:r>
            <a:r>
              <a:rPr lang="de-DE" sz="2500" kern="1200" baseline="0" dirty="0" err="1">
                <a:solidFill>
                  <a:srgbClr val="000000"/>
                </a:solidFill>
                <a:latin typeface="Arial"/>
              </a:rPr>
              <a:t>eruptas</a:t>
            </a:r>
            <a:r>
              <a:rPr lang="de-DE" sz="2500" kern="1200" baseline="0" dirty="0">
                <a:solidFill>
                  <a:srgbClr val="000000"/>
                </a:solidFill>
                <a:latin typeface="Arial"/>
              </a:rPr>
              <a:t> </a:t>
            </a:r>
            <a:r>
              <a:rPr lang="de-DE" sz="2500" kern="1200" baseline="0" dirty="0" err="1">
                <a:solidFill>
                  <a:srgbClr val="000000"/>
                </a:solidFill>
                <a:latin typeface="Arial"/>
              </a:rPr>
              <a:t>quiduci</a:t>
            </a:r>
            <a:r>
              <a:rPr lang="de-DE" sz="2500" kern="1200" baseline="0" dirty="0">
                <a:solidFill>
                  <a:srgbClr val="000000"/>
                </a:solidFill>
                <a:latin typeface="Arial"/>
              </a:rPr>
              <a:t> </a:t>
            </a:r>
            <a:r>
              <a:rPr lang="de-DE" sz="2500" kern="1200" baseline="0" dirty="0" err="1">
                <a:solidFill>
                  <a:srgbClr val="000000"/>
                </a:solidFill>
                <a:latin typeface="Arial"/>
              </a:rPr>
              <a:t>liquatur</a:t>
            </a:r>
            <a:r>
              <a:rPr lang="de-DE" sz="2500" kern="1200" baseline="0" dirty="0">
                <a:solidFill>
                  <a:srgbClr val="000000"/>
                </a:solidFill>
                <a:latin typeface="Arial"/>
              </a:rPr>
              <a:t> </a:t>
            </a:r>
            <a:r>
              <a:rPr lang="de-DE" sz="2500" kern="1200" baseline="0" dirty="0" err="1">
                <a:solidFill>
                  <a:srgbClr val="000000"/>
                </a:solidFill>
                <a:latin typeface="Arial"/>
              </a:rPr>
              <a:t>atia</a:t>
            </a:r>
            <a:r>
              <a:rPr lang="de-DE" sz="2500" kern="1200" baseline="0" dirty="0">
                <a:solidFill>
                  <a:srgbClr val="000000"/>
                </a:solidFill>
                <a:latin typeface="Arial"/>
              </a:rPr>
              <a:t> </a:t>
            </a:r>
            <a:r>
              <a:rPr lang="de-DE" sz="2500" kern="1200" baseline="0" dirty="0" err="1">
                <a:solidFill>
                  <a:srgbClr val="000000"/>
                </a:solidFill>
                <a:latin typeface="Arial"/>
              </a:rPr>
              <a:t>volorerro</a:t>
            </a:r>
            <a:r>
              <a:rPr lang="de-DE" sz="2500" kern="1200" baseline="0" dirty="0">
                <a:solidFill>
                  <a:srgbClr val="000000"/>
                </a:solidFill>
                <a:latin typeface="Arial"/>
              </a:rPr>
              <a:t> es </a:t>
            </a:r>
            <a:r>
              <a:rPr lang="de-DE" sz="2500" kern="1200" baseline="0" dirty="0" err="1">
                <a:solidFill>
                  <a:srgbClr val="000000"/>
                </a:solidFill>
                <a:latin typeface="Arial"/>
              </a:rPr>
              <a:t>magnimo</a:t>
            </a:r>
            <a:r>
              <a:rPr lang="de-DE" sz="2500" kern="1200" baseline="0" dirty="0">
                <a:solidFill>
                  <a:srgbClr val="000000"/>
                </a:solidFill>
                <a:latin typeface="Arial"/>
              </a:rPr>
              <a:t> </a:t>
            </a:r>
            <a:r>
              <a:rPr lang="de-DE" sz="2500" kern="1200" baseline="0" dirty="0" err="1">
                <a:solidFill>
                  <a:srgbClr val="000000"/>
                </a:solidFill>
                <a:latin typeface="Arial"/>
              </a:rPr>
              <a:t>luptaqu</a:t>
            </a:r>
            <a:r>
              <a:rPr lang="de-DE" sz="2500" kern="1200" baseline="0" dirty="0">
                <a:solidFill>
                  <a:srgbClr val="000000"/>
                </a:solidFill>
                <a:latin typeface="Arial"/>
              </a:rPr>
              <a:t> </a:t>
            </a:r>
            <a:r>
              <a:rPr lang="de-DE" sz="2500" kern="1200" baseline="0" dirty="0" err="1">
                <a:solidFill>
                  <a:srgbClr val="000000"/>
                </a:solidFill>
                <a:latin typeface="Arial"/>
              </a:rPr>
              <a:t>ibust</a:t>
            </a:r>
            <a:r>
              <a:rPr lang="de-DE" sz="2500" kern="1200" baseline="0" dirty="0">
                <a:solidFill>
                  <a:srgbClr val="000000"/>
                </a:solidFill>
                <a:latin typeface="Arial"/>
              </a:rPr>
              <a:t>, </a:t>
            </a:r>
            <a:r>
              <a:rPr lang="de-DE" sz="2500" kern="1200" baseline="0" dirty="0" err="1">
                <a:solidFill>
                  <a:srgbClr val="000000"/>
                </a:solidFill>
                <a:latin typeface="Arial"/>
              </a:rPr>
              <a:t>acero</a:t>
            </a:r>
            <a:r>
              <a:rPr lang="de-DE" sz="2500" kern="1200" baseline="0" dirty="0">
                <a:solidFill>
                  <a:srgbClr val="000000"/>
                </a:solidFill>
                <a:latin typeface="Arial"/>
              </a:rPr>
              <a:t> </a:t>
            </a:r>
            <a:r>
              <a:rPr lang="de-DE" sz="2500" kern="1200" baseline="0" dirty="0" err="1">
                <a:solidFill>
                  <a:srgbClr val="000000"/>
                </a:solidFill>
                <a:latin typeface="Arial"/>
              </a:rPr>
              <a:t>maximus</a:t>
            </a:r>
            <a:r>
              <a:rPr lang="de-DE" sz="2500" kern="1200" baseline="0" dirty="0">
                <a:solidFill>
                  <a:srgbClr val="000000"/>
                </a:solidFill>
                <a:latin typeface="Arial"/>
              </a:rPr>
              <a:t> </a:t>
            </a:r>
            <a:r>
              <a:rPr lang="de-DE" sz="2500" kern="1200" baseline="0" dirty="0" err="1">
                <a:solidFill>
                  <a:srgbClr val="000000"/>
                </a:solidFill>
                <a:latin typeface="Arial"/>
              </a:rPr>
              <a:t>expero</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cumque</a:t>
            </a:r>
            <a:r>
              <a:rPr lang="de-DE" sz="2500" kern="1200" baseline="0" dirty="0">
                <a:solidFill>
                  <a:srgbClr val="000000"/>
                </a:solidFill>
                <a:latin typeface="Arial"/>
              </a:rPr>
              <a:t> </a:t>
            </a:r>
            <a:r>
              <a:rPr lang="de-DE" sz="2500" kern="1200" baseline="0" dirty="0" err="1">
                <a:solidFill>
                  <a:srgbClr val="000000"/>
                </a:solidFill>
                <a:latin typeface="Arial"/>
              </a:rPr>
              <a:t>pori</a:t>
            </a:r>
            <a:r>
              <a:rPr lang="de-DE" sz="2500" kern="1200" baseline="0" dirty="0">
                <a:solidFill>
                  <a:srgbClr val="000000"/>
                </a:solidFill>
                <a:latin typeface="Arial"/>
              </a:rPr>
              <a:t> </a:t>
            </a:r>
            <a:r>
              <a:rPr lang="de-DE" sz="2500" kern="1200" baseline="0" dirty="0" err="1">
                <a:solidFill>
                  <a:srgbClr val="000000"/>
                </a:solidFill>
                <a:latin typeface="Arial"/>
              </a:rPr>
              <a:t>dolorro</a:t>
            </a:r>
            <a:r>
              <a:rPr lang="de-DE" sz="2500" kern="1200" baseline="0" dirty="0">
                <a:solidFill>
                  <a:srgbClr val="000000"/>
                </a:solidFill>
                <a:latin typeface="Arial"/>
              </a:rPr>
              <a:t> </a:t>
            </a:r>
            <a:r>
              <a:rPr lang="de-DE" sz="2500" kern="1200" baseline="0" dirty="0" err="1">
                <a:solidFill>
                  <a:srgbClr val="000000"/>
                </a:solidFill>
                <a:latin typeface="Arial"/>
              </a:rPr>
              <a:t>dolut</a:t>
            </a:r>
            <a:r>
              <a:rPr lang="de-DE" sz="2500" kern="1200" baseline="0" dirty="0">
                <a:solidFill>
                  <a:srgbClr val="000000"/>
                </a:solidFill>
                <a:latin typeface="Arial"/>
              </a:rPr>
              <a:t> </a:t>
            </a:r>
            <a:r>
              <a:rPr lang="de-DE" sz="2500" kern="1200" baseline="0" dirty="0" err="1">
                <a:solidFill>
                  <a:srgbClr val="000000"/>
                </a:solidFill>
                <a:latin typeface="Arial"/>
              </a:rPr>
              <a: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a:t>
            </a:r>
            <a:r>
              <a:rPr lang="de-DE" sz="2500" kern="1200" baseline="0" dirty="0">
                <a:solidFill>
                  <a:srgbClr val="000000"/>
                </a:solidFill>
                <a:latin typeface="Arial"/>
              </a:rPr>
              <a:t> </a:t>
            </a:r>
            <a:r>
              <a:rPr lang="de-DE" sz="2500" kern="1200" baseline="0" dirty="0" err="1">
                <a:solidFill>
                  <a:srgbClr val="000000"/>
                </a:solidFill>
                <a:latin typeface="Arial"/>
              </a:rPr>
              <a:t>reiuntia</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estinum</a:t>
            </a:r>
            <a:r>
              <a:rPr lang="de-DE" sz="2500" kern="1200" baseline="0" dirty="0">
                <a:solidFill>
                  <a:srgbClr val="000000"/>
                </a:solidFill>
                <a:latin typeface="Arial"/>
              </a:rPr>
              <a:t> </a:t>
            </a:r>
            <a:r>
              <a:rPr lang="de-DE" sz="2500" kern="1200" baseline="0" dirty="0" err="1">
                <a:solidFill>
                  <a:srgbClr val="000000"/>
                </a:solidFill>
                <a:latin typeface="Arial"/>
              </a:rPr>
              <a:t>dolorum</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omnisqui</a:t>
            </a:r>
            <a:r>
              <a:rPr lang="de-DE" sz="2500" kern="1200" baseline="0" dirty="0">
                <a:solidFill>
                  <a:srgbClr val="000000"/>
                </a:solidFill>
                <a:latin typeface="Arial"/>
              </a:rPr>
              <a:t> </a:t>
            </a:r>
            <a:r>
              <a:rPr lang="de-DE" sz="2500" kern="1200" baseline="0" dirty="0" err="1">
                <a:solidFill>
                  <a:srgbClr val="000000"/>
                </a:solidFill>
                <a:latin typeface="Arial"/>
              </a:rPr>
              <a:t>utas</a:t>
            </a:r>
            <a:r>
              <a:rPr lang="de-DE" sz="2500" kern="1200" baseline="0" dirty="0">
                <a:solidFill>
                  <a:srgbClr val="000000"/>
                </a:solidFill>
                <a:latin typeface="Arial"/>
              </a:rPr>
              <a:t> a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inveressus</a:t>
            </a:r>
            <a:r>
              <a:rPr lang="de-DE" sz="2500" kern="1200" baseline="0" dirty="0">
                <a:solidFill>
                  <a:srgbClr val="000000"/>
                </a:solidFill>
                <a:latin typeface="Arial"/>
              </a:rPr>
              <a:t> </a:t>
            </a:r>
            <a:r>
              <a:rPr lang="de-DE" sz="2500" kern="1200" baseline="0" dirty="0" err="1">
                <a:solidFill>
                  <a:srgbClr val="000000"/>
                </a:solidFill>
                <a:latin typeface="Arial"/>
              </a:rPr>
              <a:t>quaspelique</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nos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res</a:t>
            </a:r>
            <a:r>
              <a:rPr lang="de-DE" sz="2500" kern="1200" baseline="0" dirty="0">
                <a:solidFill>
                  <a:srgbClr val="000000"/>
                </a:solidFill>
                <a:latin typeface="Arial"/>
              </a:rPr>
              <a:t> </a:t>
            </a:r>
            <a:r>
              <a:rPr lang="de-DE" sz="2500" kern="1200" baseline="0" dirty="0" err="1">
                <a:solidFill>
                  <a:srgbClr val="000000"/>
                </a:solidFill>
                <a:latin typeface="Arial"/>
              </a:rPr>
              <a:t>essunt</a:t>
            </a:r>
            <a:r>
              <a:rPr lang="de-DE" sz="2500" kern="1200" baseline="0" dirty="0">
                <a:solidFill>
                  <a:srgbClr val="000000"/>
                </a:solidFill>
                <a:latin typeface="Arial"/>
              </a:rPr>
              <a:t> am </a:t>
            </a:r>
            <a:r>
              <a:rPr lang="de-DE" sz="2500" kern="1200" baseline="0" dirty="0" err="1">
                <a:solidFill>
                  <a:srgbClr val="000000"/>
                </a:solidFill>
                <a:latin typeface="Arial"/>
              </a:rPr>
              <a:t>venim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Quistotam</a:t>
            </a:r>
            <a:r>
              <a:rPr lang="de-DE" sz="2500" kern="1200" baseline="0" dirty="0">
                <a:solidFill>
                  <a:srgbClr val="000000"/>
                </a:solidFill>
                <a:latin typeface="Arial"/>
              </a:rPr>
              <a:t> </a:t>
            </a:r>
            <a:r>
              <a:rPr lang="de-DE" sz="2500" kern="1200" baseline="0" dirty="0" err="1">
                <a:solidFill>
                  <a:srgbClr val="000000"/>
                </a:solidFill>
                <a:latin typeface="Arial"/>
              </a:rPr>
              <a:t>repere</a:t>
            </a:r>
            <a:r>
              <a:rPr lang="de-DE" sz="2500" kern="1200" baseline="0" dirty="0">
                <a:solidFill>
                  <a:srgbClr val="000000"/>
                </a:solidFill>
                <a:latin typeface="Arial"/>
              </a:rPr>
              <a:t> cum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odi</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pore</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idis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opta</a:t>
            </a:r>
            <a:r>
              <a:rPr lang="de-DE" sz="2500" kern="1200" baseline="0" dirty="0">
                <a:solidFill>
                  <a:srgbClr val="000000"/>
                </a:solidFill>
                <a:latin typeface="Arial"/>
              </a:rPr>
              <a:t> </a:t>
            </a:r>
            <a:r>
              <a:rPr lang="de-DE" sz="2500" kern="1200" baseline="0" dirty="0" err="1">
                <a:solidFill>
                  <a:srgbClr val="000000"/>
                </a:solidFill>
                <a:latin typeface="Arial"/>
              </a:rPr>
              <a:t>volupietur</a:t>
            </a:r>
            <a:r>
              <a:rPr lang="de-DE" sz="2500" kern="1200" baseline="0" dirty="0">
                <a:solidFill>
                  <a:srgbClr val="000000"/>
                </a:solidFill>
                <a:latin typeface="Arial"/>
              </a:rPr>
              <a:t>, </a:t>
            </a:r>
            <a:r>
              <a:rPr lang="de-DE" sz="2500" kern="1200" baseline="0" dirty="0" err="1">
                <a:solidFill>
                  <a:srgbClr val="000000"/>
                </a:solidFill>
                <a:latin typeface="Arial"/>
              </a:rPr>
              <a:t>torit</a:t>
            </a:r>
            <a:r>
              <a:rPr lang="de-DE" sz="2500" kern="1200" baseline="0" dirty="0">
                <a:solidFill>
                  <a:srgbClr val="000000"/>
                </a:solidFill>
                <a:latin typeface="Arial"/>
              </a:rPr>
              <a:t> </a:t>
            </a:r>
            <a:r>
              <a:rPr lang="de-DE" sz="2500" kern="1200" baseline="0" dirty="0" err="1">
                <a:solidFill>
                  <a:srgbClr val="000000"/>
                </a:solidFill>
                <a:latin typeface="Arial"/>
              </a:rPr>
              <a:t>acculla</a:t>
            </a:r>
            <a:r>
              <a:rPr lang="de-DE" sz="2500" kern="1200" baseline="0" dirty="0">
                <a:solidFill>
                  <a:srgbClr val="000000"/>
                </a:solidFill>
                <a:latin typeface="Arial"/>
              </a:rPr>
              <a:t> </a:t>
            </a:r>
            <a:r>
              <a:rPr lang="de-DE" sz="2500" kern="1200" baseline="0" dirty="0" err="1">
                <a:solidFill>
                  <a:srgbClr val="000000"/>
                </a:solidFill>
                <a:latin typeface="Arial"/>
              </a:rPr>
              <a:t>boriost</a:t>
            </a:r>
            <a:r>
              <a:rPr lang="de-DE" sz="2500" kern="1200" baseline="0" dirty="0">
                <a:solidFill>
                  <a:srgbClr val="000000"/>
                </a:solidFill>
                <a:latin typeface="Arial"/>
              </a:rPr>
              <a:t> </a:t>
            </a:r>
            <a:r>
              <a:rPr lang="de-DE" sz="2500" kern="1200" baseline="0" dirty="0" err="1">
                <a:solidFill>
                  <a:srgbClr val="000000"/>
                </a:solidFill>
                <a:latin typeface="Arial"/>
              </a:rPr>
              <a:t>ibusto</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quassimenia</a:t>
            </a:r>
            <a:r>
              <a:rPr lang="de-DE" sz="2500" kern="1200" baseline="0" dirty="0">
                <a:solidFill>
                  <a:srgbClr val="000000"/>
                </a:solidFill>
                <a:latin typeface="Arial"/>
              </a:rPr>
              <a:t> </a:t>
            </a:r>
            <a:r>
              <a:rPr lang="de-DE" sz="2500" kern="1200" baseline="0" dirty="0" err="1">
                <a:solidFill>
                  <a:srgbClr val="000000"/>
                </a:solidFill>
                <a:latin typeface="Arial"/>
              </a:rPr>
              <a:t>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platur</a:t>
            </a:r>
            <a:r>
              <a:rPr lang="de-DE" sz="2500" kern="1200" baseline="0" dirty="0">
                <a:solidFill>
                  <a:srgbClr val="000000"/>
                </a:solidFill>
                <a:latin typeface="Arial"/>
              </a:rPr>
              <a:t>? Mi,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paris</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vitate</a:t>
            </a:r>
            <a:r>
              <a:rPr lang="de-DE" sz="2500" kern="1200" baseline="0" dirty="0">
                <a:solidFill>
                  <a:srgbClr val="000000"/>
                </a:solidFill>
                <a:latin typeface="Arial"/>
              </a:rPr>
              <a:t> </a:t>
            </a:r>
            <a:r>
              <a:rPr lang="de-DE" sz="2500" kern="1200" baseline="0" dirty="0" err="1">
                <a:solidFill>
                  <a:srgbClr val="000000"/>
                </a:solidFill>
                <a:latin typeface="Arial"/>
              </a:rPr>
              <a:t>eatiis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nis</a:t>
            </a:r>
            <a:r>
              <a:rPr lang="de-DE" sz="2500" kern="1200" baseline="0" dirty="0">
                <a:solidFill>
                  <a:srgbClr val="000000"/>
                </a:solidFill>
                <a:latin typeface="Arial"/>
              </a:rPr>
              <a:t> </a:t>
            </a:r>
            <a:r>
              <a:rPr lang="de-DE" sz="2500" kern="1200" baseline="0" dirty="0" err="1">
                <a:solidFill>
                  <a:srgbClr val="000000"/>
                </a:solidFill>
                <a:latin typeface="Arial"/>
              </a:rPr>
              <a:t>quianih</a:t>
            </a:r>
            <a:r>
              <a:rPr lang="de-DE" sz="2500" kern="1200" baseline="0" dirty="0">
                <a:solidFill>
                  <a:srgbClr val="000000"/>
                </a:solidFill>
                <a:latin typeface="Arial"/>
              </a:rPr>
              <a:t> </a:t>
            </a:r>
            <a:r>
              <a:rPr lang="de-DE" sz="2500" kern="1200" baseline="0" dirty="0" err="1">
                <a:solidFill>
                  <a:srgbClr val="000000"/>
                </a:solidFill>
                <a:latin typeface="Arial"/>
              </a:rPr>
              <a:t>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a:t>
            </a:r>
            <a:r>
              <a:rPr lang="de-DE" sz="2500" kern="1200" baseline="0" dirty="0">
                <a:solidFill>
                  <a:srgbClr val="000000"/>
                </a:solidFill>
                <a:latin typeface="Arial"/>
              </a:rPr>
              <a:t> </a:t>
            </a:r>
            <a:r>
              <a:rPr lang="de-DE" sz="2500" kern="1200" baseline="0" dirty="0" err="1">
                <a:solidFill>
                  <a:srgbClr val="000000"/>
                </a:solidFill>
                <a:latin typeface="Arial"/>
              </a:rPr>
              <a:t>eoste</a:t>
            </a:r>
            <a:r>
              <a:rPr lang="de-DE" sz="2500" kern="1200" baseline="0" dirty="0">
                <a:solidFill>
                  <a:srgbClr val="000000"/>
                </a:solidFill>
                <a:latin typeface="Arial"/>
              </a:rPr>
              <a:t> </a:t>
            </a:r>
            <a:r>
              <a:rPr lang="de-DE" sz="2500" kern="1200" baseline="0" dirty="0" err="1">
                <a:solidFill>
                  <a:srgbClr val="000000"/>
                </a:solidFill>
                <a:latin typeface="Arial"/>
              </a:rPr>
              <a:t>nulparu</a:t>
            </a:r>
            <a:r>
              <a:rPr lang="de-DE" sz="2500" kern="1200" baseline="0" dirty="0">
                <a:solidFill>
                  <a:srgbClr val="000000"/>
                </a:solidFill>
                <a:latin typeface="Arial"/>
              </a:rPr>
              <a:t> </a:t>
            </a:r>
            <a:r>
              <a:rPr lang="de-DE" sz="2500" kern="1200" baseline="0" dirty="0" err="1">
                <a:solidFill>
                  <a:srgbClr val="000000"/>
                </a:solidFill>
                <a:latin typeface="Arial"/>
              </a:rPr>
              <a:t>ptatur</a:t>
            </a:r>
            <a:r>
              <a:rPr lang="de-DE" sz="2500" kern="1200" baseline="0" dirty="0">
                <a:solidFill>
                  <a:srgbClr val="000000"/>
                </a:solidFill>
                <a:latin typeface="Arial"/>
              </a:rPr>
              <a:t>? Qui </a:t>
            </a:r>
            <a:r>
              <a:rPr lang="de-DE" sz="2500" kern="1200" baseline="0" dirty="0" err="1">
                <a:solidFill>
                  <a:srgbClr val="000000"/>
                </a:solidFill>
                <a:latin typeface="Arial"/>
              </a:rPr>
              <a:t>optiur</a:t>
            </a:r>
            <a:r>
              <a:rPr lang="de-DE" sz="2500" kern="1200" baseline="0" dirty="0">
                <a:solidFill>
                  <a:srgbClr val="000000"/>
                </a:solidFill>
                <a:latin typeface="Arial"/>
              </a:rPr>
              <a:t> </a:t>
            </a:r>
            <a:r>
              <a:rPr lang="de-DE" sz="2500" kern="1200" baseline="0" dirty="0" err="1">
                <a:solidFill>
                  <a:srgbClr val="000000"/>
                </a:solidFill>
                <a:latin typeface="Arial"/>
              </a:rPr>
              <a:t>soluptiume</a:t>
            </a:r>
            <a:r>
              <a:rPr lang="de-DE" sz="2500" kern="1200" baseline="0" dirty="0">
                <a:solidFill>
                  <a:srgbClr val="000000"/>
                </a:solidFill>
                <a:latin typeface="Arial"/>
              </a:rPr>
              <a:t> </a:t>
            </a:r>
            <a:r>
              <a:rPr lang="de-DE" sz="2500" kern="1200" baseline="0" dirty="0" err="1">
                <a:solidFill>
                  <a:srgbClr val="000000"/>
                </a:solidFill>
                <a:latin typeface="Arial"/>
              </a:rPr>
              <a:t>estiorepuda</a:t>
            </a:r>
            <a:r>
              <a:rPr lang="de-DE" sz="2500" kern="1200" baseline="0" dirty="0">
                <a:solidFill>
                  <a:srgbClr val="000000"/>
                </a:solidFill>
                <a:latin typeface="Arial"/>
              </a:rPr>
              <a:t> </a:t>
            </a:r>
            <a:r>
              <a:rPr lang="de-DE" sz="2500" kern="1200" baseline="0" dirty="0" err="1">
                <a:solidFill>
                  <a:srgbClr val="000000"/>
                </a:solidFill>
                <a:latin typeface="Arial"/>
              </a:rPr>
              <a:t>voles</a:t>
            </a:r>
            <a:r>
              <a:rPr lang="de-DE" sz="2500" kern="1200" baseline="0" dirty="0">
                <a:solidFill>
                  <a:srgbClr val="000000"/>
                </a:solidFill>
                <a:latin typeface="Arial"/>
              </a:rPr>
              <a:t> se </a:t>
            </a:r>
            <a:r>
              <a:rPr lang="de-DE" sz="2500" kern="1200" baseline="0" dirty="0" err="1">
                <a:solidFill>
                  <a:srgbClr val="000000"/>
                </a:solidFill>
                <a:latin typeface="Arial"/>
              </a:rPr>
              <a:t>voles</a:t>
            </a:r>
            <a:r>
              <a:rPr lang="de-DE" sz="2500" kern="1200" baseline="0" dirty="0">
                <a:solidFill>
                  <a:srgbClr val="000000"/>
                </a:solidFill>
                <a:latin typeface="Arial"/>
              </a:rPr>
              <a:t> </a:t>
            </a:r>
            <a:r>
              <a:rPr lang="de-DE" sz="2500" kern="1200" baseline="0" dirty="0" err="1">
                <a:solidFill>
                  <a:srgbClr val="000000"/>
                </a:solidFill>
                <a:latin typeface="Arial"/>
              </a:rPr>
              <a:t>quiaspe</a:t>
            </a:r>
            <a:r>
              <a:rPr lang="de-DE" sz="2500" kern="1200" baseline="0" dirty="0">
                <a:solidFill>
                  <a:srgbClr val="000000"/>
                </a:solidFill>
                <a:latin typeface="Arial"/>
              </a:rPr>
              <a:t> </a:t>
            </a:r>
            <a:r>
              <a:rPr lang="de-DE" sz="2500" kern="1200" baseline="0" dirty="0" err="1">
                <a:solidFill>
                  <a:srgbClr val="000000"/>
                </a:solidFill>
                <a:latin typeface="Arial"/>
              </a:rPr>
              <a:t>provid</a:t>
            </a:r>
            <a:r>
              <a:rPr lang="de-DE" sz="2500" kern="1200" baseline="0" dirty="0">
                <a:solidFill>
                  <a:srgbClr val="000000"/>
                </a:solidFill>
                <a:latin typeface="Arial"/>
              </a:rPr>
              <a:t> </a:t>
            </a:r>
            <a:r>
              <a:rPr lang="de-DE" sz="2500" kern="1200" baseline="0" dirty="0" err="1">
                <a:solidFill>
                  <a:srgbClr val="000000"/>
                </a:solidFill>
                <a:latin typeface="Arial"/>
              </a:rPr>
              <a:t>ullenda</a:t>
            </a:r>
            <a:r>
              <a:rPr lang="de-DE" sz="2500" kern="1200" baseline="0" dirty="0">
                <a:solidFill>
                  <a:srgbClr val="000000"/>
                </a:solidFill>
                <a:latin typeface="Arial"/>
              </a:rPr>
              <a:t> si </a:t>
            </a:r>
            <a:r>
              <a:rPr lang="de-DE" sz="2500" kern="1200" baseline="0" dirty="0" err="1">
                <a:solidFill>
                  <a:srgbClr val="000000"/>
                </a:solidFill>
                <a:latin typeface="Arial"/>
              </a:rPr>
              <a:t>neceate</a:t>
            </a:r>
            <a:r>
              <a:rPr lang="de-DE" sz="2500" kern="1200" baseline="0" dirty="0">
                <a:solidFill>
                  <a:srgbClr val="000000"/>
                </a:solidFill>
                <a:latin typeface="Arial"/>
              </a:rPr>
              <a:t> </a:t>
            </a:r>
            <a:r>
              <a:rPr lang="de-DE" sz="2500" kern="1200" baseline="0" dirty="0" err="1">
                <a:solidFill>
                  <a:srgbClr val="000000"/>
                </a:solidFill>
                <a:latin typeface="Arial"/>
              </a:rPr>
              <a:t>pedit</a:t>
            </a:r>
            <a:r>
              <a:rPr lang="de-DE" sz="2500" kern="1200" baseline="0" dirty="0">
                <a:solidFill>
                  <a:srgbClr val="000000"/>
                </a:solidFill>
                <a:latin typeface="Arial"/>
              </a:rPr>
              <a:t> </a:t>
            </a:r>
            <a:r>
              <a:rPr lang="de-DE" sz="2500" kern="1200" baseline="0" dirty="0" err="1">
                <a:solidFill>
                  <a:srgbClr val="000000"/>
                </a:solidFill>
                <a:latin typeface="Arial"/>
              </a:rPr>
              <a:t>eicient</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a:t>
            </a:r>
            <a:r>
              <a:rPr lang="de-DE" sz="2500" kern="1200" baseline="0" dirty="0" err="1">
                <a:solidFill>
                  <a:srgbClr val="000000"/>
                </a:solidFill>
                <a:latin typeface="Arial"/>
              </a:rPr>
              <a:t>adi</a:t>
            </a:r>
            <a:r>
              <a:rPr lang="de-DE" sz="2500" kern="1200" baseline="0" dirty="0">
                <a:solidFill>
                  <a:srgbClr val="000000"/>
                </a:solidFill>
                <a:latin typeface="Arial"/>
              </a:rPr>
              <a:t> </a:t>
            </a:r>
            <a:r>
              <a:rPr lang="de-DE" sz="2500" kern="1200" baseline="0" dirty="0" err="1">
                <a:solidFill>
                  <a:srgbClr val="000000"/>
                </a:solidFill>
                <a:latin typeface="Arial"/>
              </a:rPr>
              <a:t>sectem</a:t>
            </a:r>
            <a:r>
              <a:rPr lang="de-DE" sz="2500" kern="1200" baseline="0" dirty="0">
                <a:solidFill>
                  <a:srgbClr val="000000"/>
                </a:solidFill>
                <a:latin typeface="Arial"/>
              </a:rPr>
              <a:t> </a:t>
            </a:r>
            <a:r>
              <a:rPr lang="de-DE" sz="2500" kern="1200" baseline="0" dirty="0" err="1">
                <a:solidFill>
                  <a:srgbClr val="000000"/>
                </a:solidFill>
                <a:latin typeface="Arial"/>
              </a:rPr>
              <a:t>doluptate</a:t>
            </a:r>
            <a:r>
              <a:rPr lang="de-DE" sz="2500" kern="1200" baseline="0" dirty="0">
                <a:solidFill>
                  <a:srgbClr val="000000"/>
                </a:solidFill>
                <a:latin typeface="Arial"/>
              </a:rPr>
              <a:t> </a:t>
            </a:r>
            <a:r>
              <a:rPr lang="de-DE" sz="2500" kern="1200" baseline="0" dirty="0" err="1">
                <a:solidFill>
                  <a:srgbClr val="000000"/>
                </a:solidFill>
                <a:latin typeface="Arial"/>
              </a:rPr>
              <a:t>volest</a:t>
            </a:r>
            <a:r>
              <a:rPr lang="de-DE" sz="2500" kern="1200" baseline="0" dirty="0">
                <a:solidFill>
                  <a:srgbClr val="000000"/>
                </a:solidFill>
                <a:latin typeface="Arial"/>
              </a:rPr>
              <a:t>, </a:t>
            </a:r>
            <a:r>
              <a:rPr lang="de-DE" sz="2500" kern="1200" baseline="0" dirty="0" err="1">
                <a:solidFill>
                  <a:srgbClr val="000000"/>
                </a:solidFill>
                <a:latin typeface="Arial"/>
              </a:rPr>
              <a:t>volora</a:t>
            </a:r>
            <a:r>
              <a:rPr lang="de-DE" sz="2500" kern="1200" baseline="0" dirty="0">
                <a:solidFill>
                  <a:srgbClr val="000000"/>
                </a:solidFill>
                <a:latin typeface="Arial"/>
              </a:rPr>
              <a:t> </a:t>
            </a:r>
            <a:r>
              <a:rPr lang="de-DE" sz="2500" kern="1200" baseline="0" dirty="0" err="1">
                <a:solidFill>
                  <a:srgbClr val="000000"/>
                </a:solidFill>
                <a:latin typeface="Arial"/>
              </a:rPr>
              <a:t>eatam</a:t>
            </a:r>
            <a:r>
              <a:rPr lang="de-DE" sz="2500" kern="1200" baseline="0" dirty="0">
                <a:solidFill>
                  <a:srgbClr val="000000"/>
                </a:solidFill>
                <a:latin typeface="Arial"/>
              </a:rPr>
              <a:t> in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atet</a:t>
            </a:r>
            <a:r>
              <a:rPr lang="de-DE" sz="2500" kern="1200" baseline="0" dirty="0">
                <a:solidFill>
                  <a:srgbClr val="000000"/>
                </a:solidFill>
                <a:latin typeface="Arial"/>
              </a:rPr>
              <a:t> </a:t>
            </a:r>
            <a:r>
              <a:rPr lang="de-DE" sz="2500" kern="1200" baseline="0" dirty="0" err="1">
                <a:solidFill>
                  <a:srgbClr val="000000"/>
                </a:solidFill>
                <a:latin typeface="Arial"/>
              </a:rPr>
              <a:t>viducidis</a:t>
            </a:r>
            <a:r>
              <a:rPr lang="de-DE" sz="2500" kern="1200" baseline="0" dirty="0">
                <a:solidFill>
                  <a:srgbClr val="000000"/>
                </a:solidFill>
                <a:latin typeface="Arial"/>
              </a:rPr>
              <a:t> </a:t>
            </a:r>
            <a:r>
              <a:rPr lang="de-DE" sz="2500" kern="1200" baseline="0" dirty="0" err="1">
                <a:solidFill>
                  <a:srgbClr val="000000"/>
                </a:solidFill>
                <a:latin typeface="Arial"/>
              </a:rPr>
              <a:t>eaquae</a:t>
            </a:r>
            <a:r>
              <a:rPr lang="de-DE" sz="2500" kern="1200" baseline="0" dirty="0">
                <a:solidFill>
                  <a:srgbClr val="000000"/>
                </a:solidFill>
                <a:latin typeface="Arial"/>
              </a:rPr>
              <a:t>. </a:t>
            </a:r>
            <a:r>
              <a:rPr lang="de-DE" sz="2500" kern="1200" baseline="0" dirty="0" err="1">
                <a:solidFill>
                  <a:srgbClr val="000000"/>
                </a:solidFill>
                <a:latin typeface="Arial"/>
              </a:rPr>
              <a:t>Em</a:t>
            </a:r>
            <a:r>
              <a:rPr lang="de-DE" sz="2500" kern="1200" baseline="0" dirty="0">
                <a:solidFill>
                  <a:srgbClr val="000000"/>
                </a:solidFill>
                <a:latin typeface="Arial"/>
              </a:rPr>
              <a:t> </a:t>
            </a:r>
            <a:r>
              <a:rPr lang="de-DE" sz="2500" kern="1200" baseline="0" dirty="0" err="1">
                <a:solidFill>
                  <a:srgbClr val="000000"/>
                </a:solidFill>
                <a:latin typeface="Arial"/>
              </a:rPr>
              <a:t>deles</a:t>
            </a:r>
            <a:r>
              <a:rPr lang="de-DE" sz="2500" kern="1200" baseline="0" dirty="0">
                <a:solidFill>
                  <a:srgbClr val="000000"/>
                </a:solidFill>
                <a:latin typeface="Arial"/>
              </a:rPr>
              <a:t> </a:t>
            </a:r>
            <a:r>
              <a:rPr lang="de-DE" sz="2500" kern="1200" baseline="0" dirty="0" err="1">
                <a:solidFill>
                  <a:srgbClr val="000000"/>
                </a:solidFill>
                <a:latin typeface="Arial"/>
              </a:rPr>
              <a:t>doluptus</a:t>
            </a:r>
            <a:r>
              <a:rPr lang="de-DE" sz="2500" kern="1200" baseline="0" dirty="0">
                <a:solidFill>
                  <a:srgbClr val="000000"/>
                </a:solidFill>
                <a:latin typeface="Arial"/>
              </a:rPr>
              <a:t> </a:t>
            </a:r>
            <a:r>
              <a:rPr lang="de-DE" sz="2500" kern="1200" baseline="0" dirty="0" err="1">
                <a:solidFill>
                  <a:srgbClr val="000000"/>
                </a:solidFill>
                <a:latin typeface="Arial"/>
              </a:rPr>
              <a:t>estotatur</a:t>
            </a:r>
            <a:r>
              <a:rPr lang="de-DE" sz="2500" kern="1200" baseline="0" dirty="0">
                <a:solidFill>
                  <a:srgbClr val="000000"/>
                </a:solidFill>
                <a:latin typeface="Arial"/>
              </a:rPr>
              <a:t>? </a:t>
            </a:r>
            <a:r>
              <a:rPr lang="de-DE" sz="2500" kern="1200" baseline="0" dirty="0" err="1">
                <a:solidFill>
                  <a:srgbClr val="000000"/>
                </a:solidFill>
                <a:latin typeface="Arial"/>
              </a:rPr>
              <a:t>Igendella</a:t>
            </a:r>
            <a:r>
              <a:rPr lang="de-DE" sz="2500" kern="1200" baseline="0" dirty="0">
                <a:solidFill>
                  <a:srgbClr val="000000"/>
                </a:solidFill>
                <a:latin typeface="Arial"/>
              </a:rPr>
              <a:t> </a:t>
            </a:r>
            <a:r>
              <a:rPr lang="de-DE" sz="2500" kern="1200" baseline="0" dirty="0" err="1">
                <a:solidFill>
                  <a:srgbClr val="000000"/>
                </a:solidFill>
                <a:latin typeface="Arial"/>
              </a:rPr>
              <a:t>preped</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fugiasp</a:t>
            </a:r>
            <a:r>
              <a:rPr lang="de-DE" sz="2500" kern="1200" baseline="0" dirty="0">
                <a:solidFill>
                  <a:srgbClr val="000000"/>
                </a:solidFill>
                <a:latin typeface="Arial"/>
              </a:rPr>
              <a:t> </a:t>
            </a:r>
            <a:r>
              <a:rPr lang="de-DE" sz="2500" kern="1200" baseline="0" dirty="0" err="1">
                <a:solidFill>
                  <a:srgbClr val="000000"/>
                </a:solidFill>
                <a:latin typeface="Arial"/>
              </a:rPr>
              <a:t>eraerum</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autaspe</a:t>
            </a:r>
            <a:r>
              <a:rPr lang="de-DE" sz="2500" kern="1200" baseline="0" dirty="0">
                <a:solidFill>
                  <a:srgbClr val="000000"/>
                </a:solidFill>
                <a:latin typeface="Arial"/>
              </a:rPr>
              <a:t> </a:t>
            </a:r>
            <a:r>
              <a:rPr lang="de-DE" sz="2500" kern="1200" baseline="0" dirty="0" err="1">
                <a:solidFill>
                  <a:srgbClr val="000000"/>
                </a:solidFill>
                <a:latin typeface="Arial"/>
              </a:rPr>
              <a:t>molupta</a:t>
            </a:r>
            <a:r>
              <a:rPr lang="de-DE" sz="2500" kern="1200" baseline="0" dirty="0">
                <a:solidFill>
                  <a:srgbClr val="000000"/>
                </a:solidFill>
                <a:latin typeface="Arial"/>
              </a:rPr>
              <a:t> </a:t>
            </a:r>
            <a:r>
              <a:rPr lang="de-DE" sz="2500" kern="1200" baseline="0" dirty="0" err="1">
                <a:solidFill>
                  <a:srgbClr val="000000"/>
                </a:solidFill>
                <a:latin typeface="Arial"/>
              </a:rPr>
              <a:t>tiatiate</a:t>
            </a:r>
            <a:r>
              <a:rPr lang="de-DE" sz="2500" kern="1200" baseline="0" dirty="0">
                <a:solidFill>
                  <a:srgbClr val="000000"/>
                </a:solidFill>
                <a:latin typeface="Arial"/>
              </a:rPr>
              <a:t> </a:t>
            </a:r>
            <a:r>
              <a:rPr lang="de-DE" sz="2500" kern="1200" baseline="0" dirty="0" err="1">
                <a:solidFill>
                  <a:srgbClr val="000000"/>
                </a:solidFill>
                <a:latin typeface="Arial"/>
              </a:rPr>
              <a:t>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a:t>
            </a:r>
            <a:r>
              <a:rPr lang="de-DE" sz="2500" kern="1200" baseline="0" dirty="0">
                <a:solidFill>
                  <a:srgbClr val="000000"/>
                </a:solidFill>
                <a:latin typeface="Arial"/>
              </a:rPr>
              <a:t> </a:t>
            </a:r>
            <a:r>
              <a:rPr lang="de-DE" sz="2500" kern="1200" baseline="0" dirty="0" err="1">
                <a:solidFill>
                  <a:srgbClr val="000000"/>
                </a:solidFill>
                <a:latin typeface="Arial"/>
              </a:rPr>
              <a:t>voloratusci</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mos</a:t>
            </a:r>
            <a:r>
              <a:rPr lang="de-DE" sz="2500" kern="1200" baseline="0" dirty="0">
                <a:solidFill>
                  <a:srgbClr val="000000"/>
                </a:solidFill>
                <a:latin typeface="Arial"/>
              </a:rPr>
              <a:t> </a:t>
            </a:r>
            <a:r>
              <a:rPr lang="de-DE" sz="2500" kern="1200" baseline="0" dirty="0" err="1">
                <a:solidFill>
                  <a:srgbClr val="000000"/>
                </a:solidFill>
                <a:latin typeface="Arial"/>
              </a:rPr>
              <a:t>ipidella</a:t>
            </a:r>
            <a:r>
              <a:rPr lang="de-DE" sz="2500" kern="1200" baseline="0" dirty="0">
                <a:solidFill>
                  <a:srgbClr val="000000"/>
                </a:solidFill>
                <a:latin typeface="Arial"/>
              </a:rPr>
              <a:t> </a:t>
            </a:r>
            <a:r>
              <a:rPr lang="de-DE" sz="2500" kern="1200" baseline="0" dirty="0" err="1">
                <a:solidFill>
                  <a:srgbClr val="000000"/>
                </a:solidFill>
                <a:latin typeface="Arial"/>
              </a:rPr>
              <a:t>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a:t>
            </a:r>
            <a:r>
              <a:rPr lang="de-DE" sz="2500" kern="1200" baseline="0" dirty="0">
                <a:solidFill>
                  <a:srgbClr val="000000"/>
                </a:solidFill>
                <a:latin typeface="Arial"/>
              </a:rPr>
              <a:t> </a:t>
            </a:r>
            <a:r>
              <a:rPr lang="de-DE" sz="2500" kern="1200" baseline="0" dirty="0" err="1">
                <a:solidFill>
                  <a:srgbClr val="000000"/>
                </a:solidFill>
                <a:latin typeface="Arial"/>
              </a:rPr>
              <a:t>pe</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quas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nimusda</a:t>
            </a:r>
            <a:r>
              <a:rPr lang="de-DE" sz="2500" kern="1200" baseline="0" dirty="0">
                <a:solidFill>
                  <a:srgbClr val="000000"/>
                </a:solidFill>
                <a:latin typeface="Arial"/>
              </a:rPr>
              <a:t> </a:t>
            </a:r>
            <a:r>
              <a:rPr lang="de-DE" sz="2500" kern="1200" baseline="0" dirty="0" err="1">
                <a:solidFill>
                  <a:srgbClr val="000000"/>
                </a:solidFill>
                <a:latin typeface="Arial"/>
              </a:rPr>
              <a:t>ndebitas</a:t>
            </a:r>
            <a:r>
              <a:rPr lang="de-DE" sz="2500" kern="1200" baseline="0" dirty="0">
                <a:solidFill>
                  <a:srgbClr val="000000"/>
                </a:solidFill>
                <a:latin typeface="Arial"/>
              </a:rPr>
              <a:t> </a:t>
            </a:r>
            <a:r>
              <a:rPr lang="de-DE" sz="2500" kern="1200" baseline="0" dirty="0" err="1">
                <a:solidFill>
                  <a:srgbClr val="000000"/>
                </a:solidFill>
                <a:latin typeface="Arial"/>
              </a:rPr>
              <a:t>rehentio</a:t>
            </a:r>
            <a:r>
              <a:rPr lang="de-DE" sz="2500" kern="1200" baseline="0" dirty="0">
                <a:solidFill>
                  <a:srgbClr val="000000"/>
                </a:solidFill>
                <a:latin typeface="Arial"/>
              </a:rPr>
              <a:t> </a:t>
            </a:r>
            <a:r>
              <a:rPr lang="de-DE" sz="2500" kern="1200" baseline="0" dirty="0" err="1">
                <a:solidFill>
                  <a:srgbClr val="000000"/>
                </a:solidFill>
                <a:latin typeface="Arial"/>
              </a:rPr>
              <a:t>quiaspero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a:t>
            </a:r>
            <a:r>
              <a:rPr lang="de-DE" sz="2500" kern="1200" baseline="0" dirty="0" err="1">
                <a:solidFill>
                  <a:srgbClr val="000000"/>
                </a:solidFill>
                <a:latin typeface="Arial"/>
              </a:rPr>
              <a:t>magnimp</a:t>
            </a:r>
            <a:r>
              <a:rPr lang="de-DE" sz="2500" kern="1200" baseline="0" dirty="0">
                <a:solidFill>
                  <a:srgbClr val="000000"/>
                </a:solidFill>
                <a:latin typeface="Arial"/>
              </a:rPr>
              <a:t> </a:t>
            </a:r>
            <a:r>
              <a:rPr lang="de-DE" sz="2500" kern="1200" baseline="0" dirty="0" err="1">
                <a:solidFill>
                  <a:srgbClr val="000000"/>
                </a:solidFill>
                <a:latin typeface="Arial"/>
              </a:rPr>
              <a:t>orrorum</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voloratur</a:t>
            </a:r>
            <a:r>
              <a:rPr lang="de-DE" sz="2500" kern="1200" baseline="0" dirty="0">
                <a:solidFill>
                  <a:srgbClr val="000000"/>
                </a:solidFill>
                <a:latin typeface="Arial"/>
              </a:rPr>
              <a:t>, </a:t>
            </a:r>
            <a:r>
              <a:rPr lang="de-DE" sz="2500" kern="1200" baseline="0" dirty="0" err="1">
                <a:solidFill>
                  <a:srgbClr val="000000"/>
                </a:solidFill>
                <a:latin typeface="Arial"/>
              </a:rPr>
              <a:t>sundam</a:t>
            </a:r>
            <a:r>
              <a:rPr lang="de-DE" sz="2500" kern="1200" baseline="0" dirty="0">
                <a:solidFill>
                  <a:srgbClr val="000000"/>
                </a:solidFill>
                <a:latin typeface="Arial"/>
              </a:rPr>
              <a:t> </a:t>
            </a:r>
            <a:r>
              <a:rPr lang="de-DE" sz="2500" kern="1200" baseline="0" dirty="0" err="1">
                <a:solidFill>
                  <a:srgbClr val="000000"/>
                </a:solidFill>
                <a:latin typeface="Arial"/>
              </a:rPr>
              <a:t>eat</a:t>
            </a:r>
            <a:r>
              <a:rPr lang="de-DE" sz="2500" kern="1200" baseline="0" dirty="0">
                <a:solidFill>
                  <a:srgbClr val="000000"/>
                </a:solidFill>
                <a:latin typeface="Arial"/>
              </a:rPr>
              <a:t> </a:t>
            </a:r>
            <a:r>
              <a:rPr lang="de-DE" sz="2500" kern="1200" baseline="0" dirty="0" err="1">
                <a:solidFill>
                  <a:srgbClr val="000000"/>
                </a:solidFill>
                <a:latin typeface="Arial"/>
              </a:rPr>
              <a:t>litatin</a:t>
            </a:r>
            <a:r>
              <a:rPr lang="de-DE" sz="2500" kern="1200" baseline="0" dirty="0">
                <a:solidFill>
                  <a:srgbClr val="000000"/>
                </a:solidFill>
                <a:latin typeface="Arial"/>
              </a:rPr>
              <a:t> </a:t>
            </a:r>
            <a:r>
              <a:rPr lang="de-DE" sz="2500" kern="1200" baseline="0" dirty="0" err="1">
                <a:solidFill>
                  <a:srgbClr val="000000"/>
                </a:solidFill>
                <a:latin typeface="Arial"/>
              </a:rPr>
              <a:t>experia</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offici</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a:t>
            </a:r>
            <a:r>
              <a:rPr lang="de-DE" sz="2500" kern="1200" baseline="0" dirty="0">
                <a:solidFill>
                  <a:srgbClr val="000000"/>
                </a:solidFill>
                <a:latin typeface="Arial"/>
              </a:rPr>
              <a:t> </a:t>
            </a:r>
            <a:r>
              <a:rPr lang="de-DE" sz="2500" kern="1200" baseline="0" dirty="0" err="1">
                <a:solidFill>
                  <a:srgbClr val="000000"/>
                </a:solidFill>
                <a:latin typeface="Arial"/>
              </a:rPr>
              <a:t>volorem</a:t>
            </a:r>
            <a:r>
              <a:rPr lang="de-DE" sz="2500" kern="1200" baseline="0" dirty="0">
                <a:solidFill>
                  <a:srgbClr val="000000"/>
                </a:solidFill>
                <a:latin typeface="Arial"/>
              </a:rPr>
              <a:t> </a:t>
            </a:r>
            <a:r>
              <a:rPr lang="de-DE" sz="2500" kern="1200" baseline="0" dirty="0" err="1">
                <a:solidFill>
                  <a:srgbClr val="000000"/>
                </a:solidFill>
                <a:latin typeface="Arial"/>
              </a:rPr>
              <a:t>ratemporesti</a:t>
            </a:r>
            <a:r>
              <a:rPr lang="de-DE" sz="2500" kern="1200" baseline="0" dirty="0">
                <a:solidFill>
                  <a:srgbClr val="000000"/>
                </a:solidFill>
                <a:latin typeface="Arial"/>
              </a:rPr>
              <a:t> </a:t>
            </a:r>
            <a:r>
              <a:rPr lang="de-DE" sz="2500" kern="1200" baseline="0" dirty="0" err="1">
                <a:solidFill>
                  <a:srgbClr val="000000"/>
                </a:solidFill>
                <a:latin typeface="Arial"/>
              </a:rPr>
              <a:t>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p:txBody>
      </p:sp>
      <p:sp>
        <p:nvSpPr>
          <p:cNvPr id="13" name="Bildplatzhalter 12"/>
          <p:cNvSpPr>
            <a:spLocks noGrp="1"/>
          </p:cNvSpPr>
          <p:nvPr>
            <p:ph type="pic" sz="quarter" idx="16"/>
          </p:nvPr>
        </p:nvSpPr>
        <p:spPr>
          <a:xfrm>
            <a:off x="9666958" y="20684603"/>
            <a:ext cx="7380000" cy="6120000"/>
          </a:xfrm>
          <a:prstGeom prst="rect">
            <a:avLst/>
          </a:prstGeom>
        </p:spPr>
        <p:txBody>
          <a:bodyPr bIns="46800" anchor="t" anchorCtr="0"/>
          <a:lstStyle/>
          <a:p>
            <a:r>
              <a:rPr lang="de-DE" dirty="0"/>
              <a:t>Bild durch Klicken auf Symbol hinzufügen</a:t>
            </a:r>
          </a:p>
        </p:txBody>
      </p:sp>
      <p:sp>
        <p:nvSpPr>
          <p:cNvPr id="19" name="Textplatzhalter 18"/>
          <p:cNvSpPr>
            <a:spLocks noGrp="1"/>
          </p:cNvSpPr>
          <p:nvPr>
            <p:ph type="body" sz="quarter" idx="17" hasCustomPrompt="1"/>
          </p:nvPr>
        </p:nvSpPr>
        <p:spPr>
          <a:xfrm>
            <a:off x="9666958" y="26805283"/>
            <a:ext cx="73800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2" name="Bildplatzhalter 12"/>
          <p:cNvSpPr>
            <a:spLocks noGrp="1"/>
          </p:cNvSpPr>
          <p:nvPr>
            <p:ph type="pic" sz="quarter" idx="18"/>
          </p:nvPr>
        </p:nvSpPr>
        <p:spPr>
          <a:xfrm>
            <a:off x="25761566" y="9091315"/>
            <a:ext cx="7380000" cy="9360360"/>
          </a:xfrm>
          <a:prstGeom prst="rect">
            <a:avLst/>
          </a:prstGeom>
        </p:spPr>
        <p:txBody>
          <a:bodyPr bIns="46800" anchor="t" anchorCtr="0"/>
          <a:lstStyle/>
          <a:p>
            <a:r>
              <a:rPr lang="de-DE" dirty="0"/>
              <a:t>Bild durch Klicken auf Symbol hinzufügen</a:t>
            </a:r>
          </a:p>
        </p:txBody>
      </p:sp>
      <p:sp>
        <p:nvSpPr>
          <p:cNvPr id="14" name="Textplatzhalter 18"/>
          <p:cNvSpPr>
            <a:spLocks noGrp="1"/>
          </p:cNvSpPr>
          <p:nvPr>
            <p:ph type="body" sz="quarter" idx="19" hasCustomPrompt="1"/>
          </p:nvPr>
        </p:nvSpPr>
        <p:spPr>
          <a:xfrm>
            <a:off x="25761566" y="18452355"/>
            <a:ext cx="73800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5" name="Fußzeilenplatzhalter 14"/>
          <p:cNvSpPr>
            <a:spLocks noGrp="1"/>
          </p:cNvSpPr>
          <p:nvPr>
            <p:ph type="ftr" sz="quarter" idx="20"/>
          </p:nvPr>
        </p:nvSpPr>
        <p:spPr>
          <a:xfrm>
            <a:off x="1656000" y="27936000"/>
            <a:ext cx="39492000" cy="741491"/>
          </a:xfrm>
          <a:prstGeom prst="rect">
            <a:avLst/>
          </a:prstGeom>
        </p:spPr>
        <p:txBody>
          <a:bodyPr/>
          <a:lstStyle/>
          <a:p>
            <a:r>
              <a:rPr lang="de-DE" b="1"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16" name="Titel 10"/>
          <p:cNvSpPr>
            <a:spLocks noGrp="1"/>
          </p:cNvSpPr>
          <p:nvPr>
            <p:ph type="title" hasCustomPrompt="1"/>
          </p:nvPr>
        </p:nvSpPr>
        <p:spPr>
          <a:xfrm>
            <a:off x="1656000" y="4950000"/>
            <a:ext cx="39492000" cy="810948"/>
          </a:xfrm>
          <a:prstGeom prst="rect">
            <a:avLst/>
          </a:prstGeom>
        </p:spPr>
        <p:txBody>
          <a:bodyPr lIns="0" tIns="0" rIns="0" bIns="0" anchor="ctr" anchorCtr="0"/>
          <a:lstStyle>
            <a:lvl1pPr>
              <a:defRPr/>
            </a:lvl1pPr>
          </a:lstStyle>
          <a:p>
            <a:r>
              <a:rPr lang="de-DE" dirty="0"/>
              <a:t>Überschrift 1</a:t>
            </a:r>
          </a:p>
        </p:txBody>
      </p:sp>
      <p:sp>
        <p:nvSpPr>
          <p:cNvPr id="17" name="Textplatzhalter 16"/>
          <p:cNvSpPr>
            <a:spLocks noGrp="1"/>
          </p:cNvSpPr>
          <p:nvPr>
            <p:ph type="body" sz="quarter" idx="14" hasCustomPrompt="1"/>
          </p:nvPr>
        </p:nvSpPr>
        <p:spPr>
          <a:xfrm>
            <a:off x="1656000" y="8172000"/>
            <a:ext cx="39492000" cy="508672"/>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20" name="Textplatzhalter 9"/>
          <p:cNvSpPr>
            <a:spLocks noGrp="1"/>
          </p:cNvSpPr>
          <p:nvPr>
            <p:ph type="body" sz="quarter" idx="15" hasCustomPrompt="1"/>
          </p:nvPr>
        </p:nvSpPr>
        <p:spPr>
          <a:xfrm>
            <a:off x="1655999" y="6804000"/>
            <a:ext cx="39492000" cy="595131"/>
          </a:xfrm>
          <a:prstGeom prst="rect">
            <a:avLst/>
          </a:prstGeom>
        </p:spPr>
        <p:txBody>
          <a:bodyPr lIns="0" tIns="0" rIns="0" bIns="0" anchor="ctr" anchorCtr="0"/>
          <a:lstStyle>
            <a:lvl1pPr>
              <a:buNone/>
              <a:defRPr sz="6700" baseline="0"/>
            </a:lvl1pPr>
          </a:lstStyle>
          <a:p>
            <a:pPr lvl="0"/>
            <a:r>
              <a:rPr lang="de-DE" dirty="0"/>
              <a:t>Überschrift 2</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EXTBOXEN 5 Spalten">
    <p:spTree>
      <p:nvGrpSpPr>
        <p:cNvPr id="1" name=""/>
        <p:cNvGrpSpPr/>
        <p:nvPr/>
      </p:nvGrpSpPr>
      <p:grpSpPr>
        <a:xfrm>
          <a:off x="0" y="0"/>
          <a:ext cx="0" cy="0"/>
          <a:chOff x="0" y="0"/>
          <a:chExt cx="0" cy="0"/>
        </a:xfrm>
      </p:grpSpPr>
      <p:sp>
        <p:nvSpPr>
          <p:cNvPr id="21" name="Textplatzhalter 16"/>
          <p:cNvSpPr>
            <a:spLocks noGrp="1"/>
          </p:cNvSpPr>
          <p:nvPr>
            <p:ph type="body" sz="quarter" idx="22" hasCustomPrompt="1"/>
          </p:nvPr>
        </p:nvSpPr>
        <p:spPr>
          <a:xfrm>
            <a:off x="17745238" y="8784000"/>
            <a:ext cx="7308000" cy="18426761"/>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rtl="0"/>
            <a:r>
              <a:rPr lang="de-DE" sz="2500" kern="1200" baseline="0" dirty="0">
                <a:solidFill>
                  <a:srgbClr val="000000"/>
                </a:solidFill>
                <a:latin typeface="Arial"/>
              </a:rPr>
              <a:t>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a:t>
            </a:r>
            <a:r>
              <a:rPr lang="de-DE" sz="2500" kern="1200" baseline="0" dirty="0">
                <a:solidFill>
                  <a:srgbClr val="000000"/>
                </a:solidFill>
                <a:latin typeface="Arial"/>
              </a:rPr>
              <a:t> </a:t>
            </a:r>
            <a:r>
              <a:rPr lang="de-DE" sz="2500" kern="1200" baseline="0" dirty="0" err="1">
                <a:solidFill>
                  <a:srgbClr val="000000"/>
                </a:solidFill>
                <a:latin typeface="Arial"/>
              </a:rPr>
              <a:t>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a:t>
            </a:r>
            <a:r>
              <a:rPr lang="de-DE" sz="2500" kern="1200" baseline="0" dirty="0">
                <a:solidFill>
                  <a:srgbClr val="000000"/>
                </a:solidFill>
                <a:latin typeface="Arial"/>
              </a:rPr>
              <a:t> </a:t>
            </a:r>
            <a:r>
              <a:rPr lang="de-DE" sz="2500" kern="1200" baseline="0" dirty="0" err="1">
                <a:solidFill>
                  <a:srgbClr val="000000"/>
                </a:solidFill>
                <a:latin typeface="Arial"/>
              </a:rPr>
              <a:t>umquod</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a:t>
            </a:r>
            <a:r>
              <a:rPr lang="de-DE" sz="2500" kern="1200" baseline="0" dirty="0">
                <a:solidFill>
                  <a:srgbClr val="000000"/>
                </a:solidFill>
                <a:latin typeface="Arial"/>
              </a:rPr>
              <a:t> </a:t>
            </a:r>
            <a:r>
              <a:rPr lang="de-DE" sz="2500" kern="1200" baseline="0" dirty="0" err="1">
                <a:solidFill>
                  <a:srgbClr val="000000"/>
                </a:solidFill>
                <a:latin typeface="Arial"/>
              </a:rPr>
              <a:t>volum</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a:t>
            </a:r>
            <a:r>
              <a:rPr lang="de-DE" sz="2500" kern="1200" baseline="0" dirty="0">
                <a:solidFill>
                  <a:srgbClr val="000000"/>
                </a:solidFill>
                <a:latin typeface="Arial"/>
              </a:rPr>
              <a:t> </a:t>
            </a:r>
            <a:r>
              <a:rPr lang="de-DE" sz="2500" kern="1200" baseline="0" dirty="0" err="1">
                <a:solidFill>
                  <a:srgbClr val="000000"/>
                </a:solidFill>
                <a:latin typeface="Arial"/>
              </a:rPr>
              <a:t>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elitatur</a:t>
            </a:r>
            <a:r>
              <a:rPr lang="de-DE" sz="2500" kern="1200" baseline="0" dirty="0">
                <a:solidFill>
                  <a:srgbClr val="000000"/>
                </a:solidFill>
                <a:latin typeface="Arial"/>
              </a:rPr>
              <a:t>, ex </a:t>
            </a:r>
            <a:r>
              <a:rPr lang="de-DE" sz="2500" kern="1200" baseline="0" dirty="0" err="1">
                <a:solidFill>
                  <a:srgbClr val="000000"/>
                </a:solidFill>
                <a:latin typeface="Arial"/>
              </a:rPr>
              <a:t>experep</a:t>
            </a:r>
            <a:r>
              <a:rPr lang="de-DE" sz="2500" kern="1200" baseline="0" dirty="0">
                <a:solidFill>
                  <a:srgbClr val="000000"/>
                </a:solidFill>
                <a:latin typeface="Arial"/>
              </a:rPr>
              <a:t> </a:t>
            </a:r>
            <a:r>
              <a:rPr lang="de-DE" sz="2500" kern="1200" baseline="0" dirty="0" err="1">
                <a:solidFill>
                  <a:srgbClr val="000000"/>
                </a:solidFill>
                <a:latin typeface="Arial"/>
              </a:rPr>
              <a:t>elibus</a:t>
            </a:r>
            <a:r>
              <a:rPr lang="de-DE" sz="2500" kern="1200" baseline="0" dirty="0">
                <a:solidFill>
                  <a:srgbClr val="000000"/>
                </a:solidFill>
                <a:latin typeface="Arial"/>
              </a:rPr>
              <a:t>, </a:t>
            </a:r>
            <a:r>
              <a:rPr lang="de-DE" sz="2500" kern="1200" baseline="0" dirty="0" err="1">
                <a:solidFill>
                  <a:srgbClr val="000000"/>
                </a:solidFill>
                <a:latin typeface="Arial"/>
              </a:rPr>
              <a:t>officius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inciam</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tureictest</a:t>
            </a:r>
            <a:r>
              <a:rPr lang="de-DE" sz="2500" kern="1200" baseline="0" dirty="0">
                <a:solidFill>
                  <a:srgbClr val="000000"/>
                </a:solidFill>
                <a:latin typeface="Arial"/>
              </a:rPr>
              <a:t> </a:t>
            </a:r>
            <a:r>
              <a:rPr lang="de-DE" sz="2500" kern="1200" baseline="0" dirty="0" err="1">
                <a:solidFill>
                  <a:srgbClr val="000000"/>
                </a:solidFill>
                <a:latin typeface="Arial"/>
              </a:rPr>
              <a:t>vererenienda</a:t>
            </a:r>
            <a:r>
              <a:rPr lang="de-DE" sz="2500" kern="1200" baseline="0" dirty="0">
                <a:solidFill>
                  <a:srgbClr val="000000"/>
                </a:solidFill>
                <a:latin typeface="Arial"/>
              </a:rPr>
              <a:t> pro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ullande</a:t>
            </a:r>
            <a:r>
              <a:rPr lang="de-DE" sz="2500" kern="1200" baseline="0" dirty="0">
                <a:solidFill>
                  <a:srgbClr val="000000"/>
                </a:solidFill>
                <a:latin typeface="Arial"/>
              </a:rPr>
              <a:t> </a:t>
            </a:r>
            <a:r>
              <a:rPr lang="de-DE" sz="2500" kern="1200" baseline="0" dirty="0" err="1">
                <a:solidFill>
                  <a:srgbClr val="000000"/>
                </a:solidFill>
                <a:latin typeface="Arial"/>
              </a:rPr>
              <a:t>eaqui</a:t>
            </a:r>
            <a:r>
              <a:rPr lang="de-DE" sz="2500" kern="1200" baseline="0" dirty="0">
                <a:solidFill>
                  <a:srgbClr val="000000"/>
                </a:solidFill>
                <a:latin typeface="Arial"/>
              </a:rPr>
              <a:t> </a:t>
            </a:r>
            <a:r>
              <a:rPr lang="de-DE" sz="2500" kern="1200" baseline="0" dirty="0" err="1">
                <a:solidFill>
                  <a:srgbClr val="000000"/>
                </a:solidFill>
                <a:latin typeface="Arial"/>
              </a:rPr>
              <a:t>toritionsed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voloriorem</a:t>
            </a:r>
            <a:r>
              <a:rPr lang="de-DE" sz="2500" kern="1200" baseline="0" dirty="0">
                <a:solidFill>
                  <a:srgbClr val="000000"/>
                </a:solidFill>
                <a:latin typeface="Arial"/>
              </a:rPr>
              <a:t> </a:t>
            </a:r>
            <a:r>
              <a:rPr lang="de-DE" sz="2500" kern="1200" baseline="0" dirty="0" err="1">
                <a:solidFill>
                  <a:srgbClr val="000000"/>
                </a:solidFill>
                <a:latin typeface="Arial"/>
              </a:rPr>
              <a:t>harum</a:t>
            </a:r>
            <a:r>
              <a:rPr lang="de-DE" sz="2500" kern="1200" baseline="0" dirty="0">
                <a:solidFill>
                  <a:srgbClr val="000000"/>
                </a:solidFill>
                <a:latin typeface="Arial"/>
              </a:rPr>
              <a:t> am </a:t>
            </a:r>
            <a:r>
              <a:rPr lang="de-DE" sz="2500" kern="1200" baseline="0" dirty="0" err="1">
                <a:solidFill>
                  <a:srgbClr val="000000"/>
                </a:solidFill>
                <a:latin typeface="Arial"/>
              </a:rPr>
              <a:t>sitiossiti</a:t>
            </a:r>
            <a:r>
              <a:rPr lang="de-DE" sz="2500" kern="1200" baseline="0" dirty="0">
                <a:solidFill>
                  <a:srgbClr val="000000"/>
                </a:solidFill>
                <a:latin typeface="Arial"/>
              </a:rPr>
              <a:t> </a:t>
            </a:r>
            <a:r>
              <a:rPr lang="de-DE" sz="2500" kern="1200" baseline="0" dirty="0" err="1">
                <a:solidFill>
                  <a:srgbClr val="000000"/>
                </a:solidFill>
                <a:latin typeface="Arial"/>
              </a:rPr>
              <a:t>ilit</a:t>
            </a:r>
            <a:r>
              <a:rPr lang="de-DE" sz="2500" kern="1200" baseline="0" dirty="0">
                <a:solidFill>
                  <a:srgbClr val="000000"/>
                </a:solidFill>
                <a:latin typeface="Arial"/>
              </a:rPr>
              <a:t> </a:t>
            </a:r>
            <a:r>
              <a:rPr lang="de-DE" sz="2500" kern="1200" baseline="0" dirty="0" err="1">
                <a:solidFill>
                  <a:srgbClr val="000000"/>
                </a:solidFill>
                <a:latin typeface="Arial"/>
              </a:rPr>
              <a:t>mollorum</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eatias</a:t>
            </a:r>
            <a:r>
              <a:rPr lang="de-DE" sz="2500" kern="1200" baseline="0" dirty="0">
                <a:solidFill>
                  <a:srgbClr val="000000"/>
                </a:solidFill>
                <a:latin typeface="Arial"/>
              </a:rPr>
              <a:t> </a:t>
            </a:r>
            <a:r>
              <a:rPr lang="de-DE" sz="2500" kern="1200" baseline="0" dirty="0" err="1">
                <a:solidFill>
                  <a:srgbClr val="000000"/>
                </a:solidFill>
                <a:latin typeface="Arial"/>
              </a:rPr>
              <a:t>sim</a:t>
            </a:r>
            <a:r>
              <a:rPr lang="de-DE" sz="2500" kern="1200" baseline="0" dirty="0">
                <a:solidFill>
                  <a:srgbClr val="000000"/>
                </a:solidFill>
                <a:latin typeface="Arial"/>
              </a:rPr>
              <a: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mint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plitasped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volesti</a:t>
            </a:r>
            <a:r>
              <a:rPr lang="de-DE" sz="2500" kern="1200" baseline="0" dirty="0">
                <a:solidFill>
                  <a:srgbClr val="000000"/>
                </a:solidFill>
                <a:latin typeface="Arial"/>
              </a:rPr>
              <a:t> </a:t>
            </a:r>
            <a:r>
              <a:rPr lang="de-DE" sz="2500" kern="1200" baseline="0" dirty="0" err="1">
                <a:solidFill>
                  <a:srgbClr val="000000"/>
                </a:solidFill>
                <a:latin typeface="Arial"/>
              </a:rPr>
              <a:t>quamusa</a:t>
            </a:r>
            <a:r>
              <a:rPr lang="de-DE" sz="2500" kern="1200" baseline="0" dirty="0">
                <a:solidFill>
                  <a:srgbClr val="000000"/>
                </a:solidFill>
                <a:latin typeface="Arial"/>
              </a:rPr>
              <a:t> </a:t>
            </a:r>
            <a:r>
              <a:rPr lang="de-DE" sz="2500" kern="1200" baseline="0" dirty="0" err="1">
                <a:solidFill>
                  <a:srgbClr val="000000"/>
                </a:solidFill>
                <a:latin typeface="Arial"/>
              </a:rPr>
              <a:t>verionseque</a:t>
            </a:r>
            <a:r>
              <a:rPr lang="de-DE" sz="2500" kern="1200" baseline="0" dirty="0">
                <a:solidFill>
                  <a:srgbClr val="000000"/>
                </a:solidFill>
                <a:latin typeface="Arial"/>
              </a:rPr>
              <a:t> </a:t>
            </a:r>
            <a:r>
              <a:rPr lang="de-DE" sz="2500" kern="1200" baseline="0" dirty="0" err="1">
                <a:solidFill>
                  <a:srgbClr val="000000"/>
                </a:solidFill>
                <a:latin typeface="Arial"/>
              </a:rPr>
              <a:t>senim</a:t>
            </a:r>
            <a:r>
              <a:rPr lang="de-DE" sz="2500" kern="1200" baseline="0" dirty="0">
                <a:solidFill>
                  <a:srgbClr val="000000"/>
                </a:solidFill>
                <a:latin typeface="Arial"/>
              </a:rPr>
              <a:t> et </a:t>
            </a:r>
            <a:r>
              <a:rPr lang="de-DE" sz="2500" kern="1200" baseline="0" dirty="0" err="1">
                <a:solidFill>
                  <a:srgbClr val="000000"/>
                </a:solidFill>
                <a:latin typeface="Arial"/>
              </a:rPr>
              <a:t>excea</a:t>
            </a:r>
            <a:r>
              <a:rPr lang="de-DE" sz="2500" kern="1200" baseline="0" dirty="0">
                <a:solidFill>
                  <a:srgbClr val="000000"/>
                </a:solidFill>
                <a:latin typeface="Arial"/>
              </a:rPr>
              <a:t> </a:t>
            </a:r>
            <a:r>
              <a:rPr lang="de-DE" sz="2500" kern="1200" baseline="0" dirty="0" err="1">
                <a:solidFill>
                  <a:srgbClr val="000000"/>
                </a:solidFill>
                <a:latin typeface="Arial"/>
              </a:rPr>
              <a:t>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quunt</a:t>
            </a:r>
            <a:r>
              <a:rPr lang="de-DE" sz="2500" kern="1200" baseline="0" dirty="0">
                <a:solidFill>
                  <a:srgbClr val="000000"/>
                </a:solidFill>
                <a:latin typeface="Arial"/>
              </a:rPr>
              <a:t> ex </a:t>
            </a:r>
            <a:r>
              <a:rPr lang="de-DE" sz="2500" kern="1200" baseline="0" dirty="0" err="1">
                <a:solidFill>
                  <a:srgbClr val="000000"/>
                </a:solidFill>
                <a:latin typeface="Arial"/>
              </a:rPr>
              <a:t>exped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doloresed</a:t>
            </a:r>
            <a:r>
              <a:rPr lang="de-DE" sz="2500" kern="1200" baseline="0" dirty="0">
                <a:solidFill>
                  <a:srgbClr val="000000"/>
                </a:solidFill>
                <a:latin typeface="Arial"/>
              </a:rPr>
              <a:t> </a:t>
            </a:r>
            <a:r>
              <a:rPr lang="de-DE" sz="2500" kern="1200" baseline="0" dirty="0" err="1">
                <a:solidFill>
                  <a:srgbClr val="000000"/>
                </a:solidFill>
                <a:latin typeface="Arial"/>
              </a:rPr>
              <a:t>quam</a:t>
            </a:r>
            <a:r>
              <a:rPr lang="de-DE" sz="2500" kern="1200" baseline="0" dirty="0">
                <a:solidFill>
                  <a:srgbClr val="000000"/>
                </a:solidFill>
                <a:latin typeface="Arial"/>
              </a:rPr>
              <a:t> </a:t>
            </a:r>
            <a:r>
              <a:rPr lang="de-DE" sz="2500" kern="1200" baseline="0" dirty="0" err="1">
                <a:solidFill>
                  <a:srgbClr val="000000"/>
                </a:solidFill>
                <a:latin typeface="Arial"/>
              </a:rPr>
              <a:t>fugiamus</a:t>
            </a:r>
            <a:r>
              <a:rPr lang="de-DE" sz="2500" kern="1200" baseline="0" dirty="0">
                <a:solidFill>
                  <a:srgbClr val="000000"/>
                </a:solidFill>
                <a:latin typeface="Arial"/>
              </a:rPr>
              <a:t> </a:t>
            </a:r>
            <a:r>
              <a:rPr lang="de-DE" sz="2500" kern="1200" baseline="0" dirty="0" err="1">
                <a:solidFill>
                  <a:srgbClr val="000000"/>
                </a:solidFill>
                <a:latin typeface="Arial"/>
              </a:rPr>
              <a:t>reperem</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ipsam</a:t>
            </a:r>
            <a:r>
              <a:rPr lang="de-DE" sz="2500" kern="1200" baseline="0" dirty="0">
                <a:solidFill>
                  <a:srgbClr val="000000"/>
                </a:solidFill>
                <a:latin typeface="Arial"/>
              </a:rPr>
              <a:t> </a:t>
            </a:r>
            <a:r>
              <a:rPr lang="de-DE" sz="2500" kern="1200" baseline="0" dirty="0" err="1">
                <a:solidFill>
                  <a:srgbClr val="000000"/>
                </a:solidFill>
                <a:latin typeface="Arial"/>
              </a:rPr>
              <a:t>audi</a:t>
            </a:r>
            <a:r>
              <a:rPr lang="de-DE" sz="2500" kern="1200" baseline="0" dirty="0">
                <a:solidFill>
                  <a:srgbClr val="000000"/>
                </a:solidFill>
                <a:latin typeface="Arial"/>
              </a:rPr>
              <a:t> </a:t>
            </a:r>
            <a:r>
              <a:rPr lang="de-DE" sz="2500" kern="1200" baseline="0" dirty="0" err="1">
                <a:solidFill>
                  <a:srgbClr val="000000"/>
                </a:solidFill>
                <a:latin typeface="Arial"/>
              </a:rPr>
              <a:t>apicili</a:t>
            </a:r>
            <a:r>
              <a:rPr lang="de-DE" sz="2500" kern="1200" baseline="0" dirty="0">
                <a:solidFill>
                  <a:srgbClr val="000000"/>
                </a:solidFill>
                <a:latin typeface="Arial"/>
              </a:rPr>
              <a:t> </a:t>
            </a:r>
            <a:r>
              <a:rPr lang="de-DE" sz="2500" kern="1200" baseline="0" dirty="0" err="1">
                <a:solidFill>
                  <a:srgbClr val="000000"/>
                </a:solidFill>
                <a:latin typeface="Arial"/>
              </a:rPr>
              <a:t>busam</a:t>
            </a:r>
            <a:r>
              <a:rPr lang="de-DE" sz="2500" kern="1200" baseline="0" dirty="0">
                <a:solidFill>
                  <a:srgbClr val="000000"/>
                </a:solidFill>
                <a:latin typeface="Arial"/>
              </a:rPr>
              <a:t>, </a:t>
            </a:r>
            <a:r>
              <a:rPr lang="de-DE" sz="2500" kern="1200" baseline="0" dirty="0" err="1">
                <a:solidFill>
                  <a:srgbClr val="000000"/>
                </a:solidFill>
                <a:latin typeface="Arial"/>
              </a:rPr>
              <a:t>eostionsedi</a:t>
            </a:r>
            <a:r>
              <a:rPr lang="de-DE" sz="2500" kern="1200" baseline="0" dirty="0">
                <a:solidFill>
                  <a:srgbClr val="000000"/>
                </a:solidFill>
                <a:latin typeface="Arial"/>
              </a:rPr>
              <a:t> </a:t>
            </a:r>
            <a:r>
              <a:rPr lang="de-DE" sz="2500" kern="1200" baseline="0" dirty="0" err="1">
                <a:solidFill>
                  <a:srgbClr val="000000"/>
                </a:solidFill>
                <a:latin typeface="Arial"/>
              </a:rPr>
              <a:t>doluptiur</a:t>
            </a:r>
            <a:r>
              <a:rPr lang="de-DE" sz="2500" kern="1200" baseline="0" dirty="0">
                <a:solidFill>
                  <a:srgbClr val="000000"/>
                </a:solidFill>
                <a:latin typeface="Arial"/>
              </a:rPr>
              <a:t> </a:t>
            </a:r>
            <a:r>
              <a:rPr lang="de-DE" sz="2500" kern="1200" baseline="0" dirty="0" err="1">
                <a:solidFill>
                  <a:srgbClr val="000000"/>
                </a:solidFill>
                <a:latin typeface="Arial"/>
              </a:rPr>
              <a:t>restestia</a:t>
            </a:r>
            <a:r>
              <a:rPr lang="de-DE" sz="2500" kern="1200" baseline="0" dirty="0">
                <a:solidFill>
                  <a:srgbClr val="000000"/>
                </a:solidFill>
                <a:latin typeface="Arial"/>
              </a:rPr>
              <a:t> </a:t>
            </a:r>
            <a:r>
              <a:rPr lang="de-DE" sz="2500" kern="1200" baseline="0" dirty="0" err="1">
                <a:solidFill>
                  <a:srgbClr val="000000"/>
                </a:solidFill>
                <a:latin typeface="Arial"/>
              </a:rPr>
              <a:t>volent</a:t>
            </a:r>
            <a:r>
              <a:rPr lang="de-DE" sz="2500" kern="1200" baseline="0" dirty="0">
                <a:solidFill>
                  <a:srgbClr val="000000"/>
                </a:solidFill>
                <a:latin typeface="Arial"/>
              </a:rPr>
              <a:t> </a:t>
            </a:r>
            <a:r>
              <a:rPr lang="de-DE" sz="2500" kern="1200" baseline="0" dirty="0" err="1">
                <a:solidFill>
                  <a:srgbClr val="000000"/>
                </a:solidFill>
                <a:latin typeface="Arial"/>
              </a:rPr>
              <a:t>pra</a:t>
            </a:r>
            <a:r>
              <a:rPr lang="de-DE" sz="2500" kern="1200" baseline="0" dirty="0">
                <a:solidFill>
                  <a:srgbClr val="000000"/>
                </a:solidFill>
                <a:latin typeface="Arial"/>
              </a:rPr>
              <a:t> </a:t>
            </a:r>
            <a:r>
              <a:rPr lang="de-DE" sz="2500" kern="1200" baseline="0" dirty="0" err="1">
                <a:solidFill>
                  <a:srgbClr val="000000"/>
                </a:solidFill>
                <a:latin typeface="Arial"/>
              </a:rPr>
              <a:t>denda</a:t>
            </a:r>
            <a:r>
              <a:rPr lang="de-DE" sz="2500" kern="1200" baseline="0" dirty="0">
                <a:solidFill>
                  <a:srgbClr val="000000"/>
                </a:solidFill>
                <a:latin typeface="Arial"/>
              </a:rPr>
              <a:t> </a:t>
            </a:r>
            <a:r>
              <a:rPr lang="de-DE" sz="2500" kern="1200" baseline="0" dirty="0" err="1">
                <a:solidFill>
                  <a:srgbClr val="000000"/>
                </a:solidFill>
                <a:latin typeface="Arial"/>
              </a:rPr>
              <a:t>iur</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a:t>
            </a:r>
            <a:r>
              <a:rPr lang="de-DE" sz="2500" kern="1200" baseline="0" dirty="0" err="1">
                <a:solidFill>
                  <a:srgbClr val="000000"/>
                </a:solidFill>
                <a:latin typeface="Arial"/>
              </a:rPr>
              <a:t>verspel</a:t>
            </a:r>
            <a:r>
              <a:rPr lang="de-DE" sz="2500" kern="1200" baseline="0" dirty="0">
                <a:solidFill>
                  <a:srgbClr val="000000"/>
                </a:solidFill>
                <a:latin typeface="Arial"/>
              </a:rPr>
              <a:t> </a:t>
            </a:r>
            <a:r>
              <a:rPr lang="de-DE" sz="2500" kern="1200" baseline="0" dirty="0" err="1">
                <a:solidFill>
                  <a:srgbClr val="000000"/>
                </a:solidFill>
                <a:latin typeface="Arial"/>
              </a:rPr>
              <a:t>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a:t>
            </a:r>
            <a:r>
              <a:rPr lang="de-DE" sz="2500" kern="1200" baseline="0" dirty="0">
                <a:solidFill>
                  <a:srgbClr val="000000"/>
                </a:solidFill>
                <a:latin typeface="Arial"/>
              </a:rPr>
              <a:t> </a:t>
            </a:r>
            <a:r>
              <a:rPr lang="de-DE" sz="2500" kern="1200" baseline="0" dirty="0" err="1">
                <a:solidFill>
                  <a:srgbClr val="000000"/>
                </a:solidFill>
                <a:latin typeface="Arial"/>
              </a:rPr>
              <a:t>rovitat</a:t>
            </a:r>
            <a:r>
              <a:rPr lang="de-DE" sz="2500" kern="1200" baseline="0" dirty="0">
                <a:solidFill>
                  <a:srgbClr val="000000"/>
                </a:solidFill>
                <a:latin typeface="Arial"/>
              </a:rPr>
              <a:t> </a:t>
            </a:r>
            <a:r>
              <a:rPr lang="de-DE" sz="2500" kern="1200" baseline="0" dirty="0" err="1">
                <a:solidFill>
                  <a:srgbClr val="000000"/>
                </a:solidFill>
                <a:latin typeface="Arial"/>
              </a:rPr>
              <a:t>isquidi</a:t>
            </a:r>
            <a:r>
              <a:rPr lang="de-DE" sz="2500" kern="1200" baseline="0" dirty="0">
                <a:solidFill>
                  <a:srgbClr val="000000"/>
                </a:solidFill>
                <a:latin typeface="Arial"/>
              </a:rPr>
              <a:t> </a:t>
            </a:r>
            <a:r>
              <a:rPr lang="de-DE" sz="2500" kern="1200" baseline="0" dirty="0" err="1">
                <a:solidFill>
                  <a:srgbClr val="000000"/>
                </a:solidFill>
                <a:latin typeface="Arial"/>
              </a:rPr>
              <a:t>gendus</a:t>
            </a:r>
            <a:r>
              <a:rPr lang="de-DE" sz="2500" kern="1200" baseline="0" dirty="0">
                <a:solidFill>
                  <a:srgbClr val="000000"/>
                </a:solidFill>
                <a:latin typeface="Arial"/>
              </a:rPr>
              <a:t> </a:t>
            </a:r>
            <a:r>
              <a:rPr lang="de-DE" sz="2500" kern="1200" baseline="0" dirty="0" err="1">
                <a:solidFill>
                  <a:srgbClr val="000000"/>
                </a:solidFill>
                <a:latin typeface="Arial"/>
              </a:rPr>
              <a:t>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a:t>
            </a:r>
            <a:r>
              <a:rPr lang="de-DE" sz="2500" kern="1200" baseline="0" dirty="0">
                <a:solidFill>
                  <a:srgbClr val="000000"/>
                </a:solidFill>
                <a:latin typeface="Arial"/>
              </a:rPr>
              <a:t> </a:t>
            </a:r>
            <a:r>
              <a:rPr lang="de-DE" sz="2500" kern="1200" baseline="0" dirty="0" err="1">
                <a:solidFill>
                  <a:srgbClr val="000000"/>
                </a:solidFill>
                <a:latin typeface="Arial"/>
              </a:rPr>
              <a:t>molore</a:t>
            </a:r>
            <a:r>
              <a:rPr lang="de-DE" sz="2500" kern="1200" baseline="0" dirty="0">
                <a:solidFill>
                  <a:srgbClr val="000000"/>
                </a:solidFill>
                <a:latin typeface="Arial"/>
              </a:rPr>
              <a:t> </a:t>
            </a:r>
            <a:r>
              <a:rPr lang="de-DE" sz="2500" kern="1200" baseline="0" dirty="0" err="1">
                <a:solidFill>
                  <a:srgbClr val="000000"/>
                </a:solidFill>
                <a:latin typeface="Arial"/>
              </a:rPr>
              <a:t>cuptatur</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t>
            </a:r>
            <a:r>
              <a:rPr lang="de-DE" sz="2500" kern="1200" baseline="0" dirty="0">
                <a:solidFill>
                  <a:srgbClr val="000000"/>
                </a:solidFill>
                <a:latin typeface="Arial"/>
              </a:rPr>
              <a:t> </a:t>
            </a:r>
            <a:r>
              <a:rPr lang="de-DE" sz="2500" kern="1200" baseline="0" dirty="0" err="1">
                <a:solidFill>
                  <a:srgbClr val="000000"/>
                </a:solidFill>
                <a:latin typeface="Arial"/>
              </a:rPr>
              <a:t>accus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p>
          <a:p>
            <a:pPr rtl="0"/>
            <a:r>
              <a:rPr lang="de-DE" sz="2500" kern="1200" baseline="0" dirty="0" err="1">
                <a:solidFill>
                  <a:srgbClr val="000000"/>
                </a:solidFill>
                <a:latin typeface="Arial"/>
              </a:rPr>
              <a:t>omnient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laccum</a:t>
            </a:r>
            <a:r>
              <a:rPr lang="de-DE" sz="2500" kern="1200" baseline="0" dirty="0">
                <a:solidFill>
                  <a:srgbClr val="000000"/>
                </a:solidFill>
                <a:latin typeface="Arial"/>
              </a:rPr>
              <a:t> </a:t>
            </a:r>
            <a:r>
              <a:rPr lang="de-DE" sz="2500" kern="1200" baseline="0" dirty="0" err="1">
                <a:solidFill>
                  <a:srgbClr val="000000"/>
                </a:solidFill>
                <a:latin typeface="Arial"/>
              </a:rPr>
              <a:t>ernation</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a:t>
            </a:r>
            <a:r>
              <a:rPr lang="de-DE" sz="2500" kern="1200" baseline="0" dirty="0" err="1">
                <a:solidFill>
                  <a:srgbClr val="000000"/>
                </a:solidFill>
                <a:latin typeface="Arial"/>
              </a:rPr>
              <a:t>explictur</a:t>
            </a:r>
            <a:r>
              <a:rPr lang="de-DE" sz="2500" kern="1200" baseline="0" dirty="0">
                <a:solidFill>
                  <a:srgbClr val="000000"/>
                </a:solidFill>
                <a:latin typeface="Arial"/>
              </a:rPr>
              <a:t>? </a:t>
            </a:r>
            <a:r>
              <a:rPr lang="de-DE" sz="2500" kern="1200" baseline="0" dirty="0" err="1">
                <a:solidFill>
                  <a:srgbClr val="000000"/>
                </a:solidFill>
                <a:latin typeface="Arial"/>
              </a:rPr>
              <a:t>Abori</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molut</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eaquis</a:t>
            </a:r>
            <a:r>
              <a:rPr lang="de-DE" sz="2500" kern="1200" baseline="0" dirty="0">
                <a:solidFill>
                  <a:srgbClr val="000000"/>
                </a:solidFill>
                <a:latin typeface="Arial"/>
              </a:rPr>
              <a:t> </a:t>
            </a:r>
            <a:r>
              <a:rPr lang="de-DE" sz="2500" kern="1200" baseline="0" dirty="0" err="1">
                <a:solidFill>
                  <a:srgbClr val="000000"/>
                </a:solidFill>
                <a:latin typeface="Arial"/>
              </a:rPr>
              <a:t>venis</a:t>
            </a:r>
            <a:r>
              <a:rPr lang="de-DE" sz="2500" kern="1200" baseline="0" dirty="0">
                <a:solidFill>
                  <a:srgbClr val="000000"/>
                </a:solidFill>
                <a:latin typeface="Arial"/>
              </a:rPr>
              <a:t> </a:t>
            </a:r>
            <a:r>
              <a:rPr lang="de-DE" sz="2500" kern="1200" baseline="0" dirty="0" err="1">
                <a:solidFill>
                  <a:srgbClr val="000000"/>
                </a:solidFill>
                <a:latin typeface="Arial"/>
              </a:rPr>
              <a:t>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a:t>
            </a:r>
            <a:r>
              <a:rPr lang="de-DE" sz="2500" kern="1200" baseline="0" dirty="0">
                <a:solidFill>
                  <a:srgbClr val="000000"/>
                </a:solidFill>
                <a:latin typeface="Arial"/>
              </a:rPr>
              <a:t> </a:t>
            </a:r>
            <a:r>
              <a:rPr lang="de-DE" sz="2500" kern="1200" baseline="0" dirty="0" err="1">
                <a:solidFill>
                  <a:srgbClr val="000000"/>
                </a:solidFill>
                <a:latin typeface="Arial"/>
              </a:rPr>
              <a:t>harchillis</a:t>
            </a:r>
            <a:r>
              <a:rPr lang="de-DE" sz="2500" kern="1200" baseline="0" dirty="0">
                <a:solidFill>
                  <a:srgbClr val="000000"/>
                </a:solidFill>
                <a:latin typeface="Arial"/>
              </a:rPr>
              <a:t> </a:t>
            </a:r>
            <a:r>
              <a:rPr lang="de-DE" sz="2500" kern="1200" baseline="0" dirty="0" err="1">
                <a:solidFill>
                  <a:srgbClr val="000000"/>
                </a:solidFill>
                <a:latin typeface="Arial"/>
              </a:rPr>
              <a:t>cullate</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aboreperia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doluptam</a:t>
            </a:r>
            <a:r>
              <a:rPr lang="de-DE" sz="2500" kern="1200" baseline="0" dirty="0">
                <a:solidFill>
                  <a:srgbClr val="000000"/>
                </a:solidFill>
                <a:latin typeface="Arial"/>
              </a:rPr>
              <a:t> </a:t>
            </a:r>
            <a:r>
              <a:rPr lang="de-DE" sz="2500" kern="1200" baseline="0" dirty="0" err="1">
                <a:solidFill>
                  <a:srgbClr val="000000"/>
                </a:solidFill>
                <a:latin typeface="Arial"/>
              </a:rPr>
              <a:t>faccabo</a:t>
            </a:r>
            <a:r>
              <a:rPr lang="de-DE" sz="2500" kern="1200" baseline="0" dirty="0">
                <a:solidFill>
                  <a:srgbClr val="000000"/>
                </a:solidFill>
                <a:latin typeface="Arial"/>
              </a:rPr>
              <a:t>. </a:t>
            </a:r>
            <a:r>
              <a:rPr lang="de-DE" sz="2500" kern="1200" baseline="0" dirty="0" err="1">
                <a:solidFill>
                  <a:srgbClr val="000000"/>
                </a:solidFill>
                <a:latin typeface="Arial"/>
              </a:rPr>
              <a:t>Otam</a:t>
            </a:r>
            <a:r>
              <a:rPr lang="de-DE" sz="2500" kern="1200" baseline="0" dirty="0">
                <a:solidFill>
                  <a:srgbClr val="000000"/>
                </a:solidFill>
                <a:latin typeface="Arial"/>
              </a:rPr>
              <a:t> </a:t>
            </a:r>
            <a:r>
              <a:rPr lang="de-DE" sz="2500" kern="1200" baseline="0" dirty="0" err="1">
                <a:solidFill>
                  <a:srgbClr val="000000"/>
                </a:solidFill>
                <a:latin typeface="Arial"/>
              </a:rPr>
              <a:t>iniminventur</a:t>
            </a:r>
            <a:r>
              <a:rPr lang="de-DE" sz="2500" kern="1200" baseline="0" dirty="0">
                <a:solidFill>
                  <a:srgbClr val="000000"/>
                </a:solidFill>
                <a:latin typeface="Arial"/>
              </a:rPr>
              <a:t>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none</a:t>
            </a:r>
            <a:r>
              <a:rPr lang="de-DE" sz="2500" kern="1200" baseline="0" dirty="0">
                <a:solidFill>
                  <a:srgbClr val="000000"/>
                </a:solidFill>
                <a:latin typeface="Arial"/>
              </a:rPr>
              <a:t> </a:t>
            </a:r>
            <a:r>
              <a:rPr lang="de-DE" sz="2500" kern="1200" baseline="0" dirty="0" err="1">
                <a:solidFill>
                  <a:srgbClr val="000000"/>
                </a:solidFill>
                <a:latin typeface="Arial"/>
              </a:rPr>
              <a:t>net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accum</a:t>
            </a:r>
            <a:r>
              <a:rPr lang="de-DE" sz="2500" kern="1200" baseline="0" dirty="0">
                <a:solidFill>
                  <a:srgbClr val="000000"/>
                </a:solidFill>
                <a:latin typeface="Arial"/>
              </a:rPr>
              <a:t>, </a:t>
            </a:r>
            <a:r>
              <a:rPr lang="de-DE" sz="2500" kern="1200" baseline="0" dirty="0" err="1">
                <a:solidFill>
                  <a:srgbClr val="000000"/>
                </a:solidFill>
                <a:latin typeface="Arial"/>
              </a:rPr>
              <a:t>nimet</a:t>
            </a:r>
            <a:r>
              <a:rPr lang="de-DE" sz="2500" kern="1200" baseline="0" dirty="0">
                <a:solidFill>
                  <a:srgbClr val="000000"/>
                </a:solidFill>
                <a:latin typeface="Arial"/>
              </a:rPr>
              <a:t> </a:t>
            </a:r>
            <a:r>
              <a:rPr lang="de-DE" sz="2500" kern="1200" baseline="0" dirty="0" err="1">
                <a:solidFill>
                  <a:srgbClr val="000000"/>
                </a:solidFill>
                <a:latin typeface="Arial"/>
              </a:rPr>
              <a:t>officimi</a:t>
            </a:r>
            <a:r>
              <a:rPr lang="de-DE" sz="2500" kern="1200" baseline="0" dirty="0">
                <a:solidFill>
                  <a:srgbClr val="000000"/>
                </a:solidFill>
                <a:latin typeface="Arial"/>
              </a:rPr>
              <a:t>, </a:t>
            </a:r>
            <a:r>
              <a:rPr lang="de-DE" sz="2500" kern="1200" baseline="0" dirty="0" err="1">
                <a:solidFill>
                  <a:srgbClr val="000000"/>
                </a:solidFill>
                <a:latin typeface="Arial"/>
              </a:rPr>
              <a:t>conseque</a:t>
            </a:r>
            <a:r>
              <a:rPr lang="de-DE" sz="2500" kern="1200" baseline="0" dirty="0">
                <a:solidFill>
                  <a:srgbClr val="000000"/>
                </a:solidFill>
                <a:latin typeface="Arial"/>
              </a:rPr>
              <a:t> </a:t>
            </a:r>
            <a:r>
              <a:rPr lang="de-DE" sz="2500" kern="1200" baseline="0" dirty="0" err="1">
                <a:solidFill>
                  <a:srgbClr val="000000"/>
                </a:solidFill>
                <a:latin typeface="Arial"/>
              </a:rPr>
              <a:t>dit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Nam, </a:t>
            </a:r>
            <a:r>
              <a:rPr lang="de-DE" sz="2500" kern="1200" baseline="0" dirty="0" err="1">
                <a:solidFill>
                  <a:srgbClr val="000000"/>
                </a:solidFill>
                <a:latin typeface="Arial"/>
              </a:rPr>
              <a:t>quibus</a:t>
            </a:r>
            <a:r>
              <a:rPr lang="de-DE" sz="2500" kern="1200" baseline="0" dirty="0">
                <a:solidFill>
                  <a:srgbClr val="000000"/>
                </a:solidFill>
                <a:latin typeface="Arial"/>
              </a:rPr>
              <a:t> </a:t>
            </a:r>
            <a:r>
              <a:rPr lang="de-DE" sz="2500" kern="1200" baseline="0" dirty="0" err="1">
                <a:solidFill>
                  <a:srgbClr val="000000"/>
                </a:solidFill>
                <a:latin typeface="Arial"/>
              </a:rPr>
              <a:t>moloraectius</a:t>
            </a:r>
            <a:r>
              <a:rPr lang="de-DE" sz="2500" kern="1200" baseline="0" dirty="0">
                <a:solidFill>
                  <a:srgbClr val="000000"/>
                </a:solidFill>
                <a:latin typeface="Arial"/>
              </a:rPr>
              <a:t> </a:t>
            </a:r>
            <a:r>
              <a:rPr lang="de-DE" sz="2500" kern="1200" baseline="0" dirty="0" err="1">
                <a:solidFill>
                  <a:srgbClr val="000000"/>
                </a:solidFill>
                <a:latin typeface="Arial"/>
              </a:rPr>
              <a:t>illabor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laborrum</a:t>
            </a:r>
            <a:r>
              <a:rPr lang="de-DE" sz="2500" kern="1200" baseline="0" dirty="0">
                <a:solidFill>
                  <a:srgbClr val="000000"/>
                </a:solidFill>
                <a:latin typeface="Arial"/>
              </a:rPr>
              <a:t> </a:t>
            </a:r>
            <a:r>
              <a:rPr lang="de-DE" sz="2500" kern="1200" baseline="0" dirty="0" err="1">
                <a:solidFill>
                  <a:srgbClr val="000000"/>
                </a:solidFill>
                <a:latin typeface="Arial"/>
              </a:rPr>
              <a:t>inveliquia</a:t>
            </a:r>
            <a:r>
              <a:rPr lang="de-DE" sz="2500" kern="1200" baseline="0" dirty="0">
                <a:solidFill>
                  <a:srgbClr val="000000"/>
                </a:solidFill>
                <a:latin typeface="Arial"/>
              </a:rPr>
              <a:t> </a:t>
            </a:r>
            <a:r>
              <a:rPr lang="de-DE" sz="2500" kern="1200" baseline="0" dirty="0" err="1">
                <a:solidFill>
                  <a:srgbClr val="000000"/>
                </a:solidFill>
                <a:latin typeface="Arial"/>
              </a:rPr>
              <a:t>sequias</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spedis</a:t>
            </a:r>
            <a:r>
              <a:rPr lang="de-DE" sz="2500" kern="1200" baseline="0" dirty="0">
                <a:solidFill>
                  <a:srgbClr val="000000"/>
                </a:solidFill>
                <a:latin typeface="Arial"/>
              </a:rPr>
              <a:t> </a:t>
            </a:r>
            <a:r>
              <a:rPr lang="de-DE" sz="2500" kern="1200" baseline="0" dirty="0" err="1">
                <a:solidFill>
                  <a:srgbClr val="000000"/>
                </a:solidFill>
                <a:latin typeface="Arial"/>
              </a:rPr>
              <a:t>moluptias</a:t>
            </a:r>
            <a:r>
              <a:rPr lang="de-DE" sz="2500" kern="1200" baseline="0" dirty="0">
                <a:solidFill>
                  <a:srgbClr val="000000"/>
                </a:solidFill>
                <a:latin typeface="Arial"/>
              </a:rPr>
              <a:t> </a:t>
            </a:r>
            <a:r>
              <a:rPr lang="de-DE" sz="2500" kern="1200" baseline="0" dirty="0" err="1">
                <a:solidFill>
                  <a:srgbClr val="000000"/>
                </a:solidFill>
                <a:latin typeface="Arial"/>
              </a:rPr>
              <a:t>adia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acest</a:t>
            </a:r>
            <a:r>
              <a:rPr lang="de-DE" sz="2500" kern="1200" baseline="0" dirty="0">
                <a:solidFill>
                  <a:srgbClr val="000000"/>
                </a:solidFill>
                <a:latin typeface="Arial"/>
              </a:rPr>
              <a:t> </a:t>
            </a:r>
            <a:r>
              <a:rPr lang="de-DE" sz="2500" kern="1200" baseline="0" dirty="0" err="1">
                <a:solidFill>
                  <a:srgbClr val="000000"/>
                </a:solidFill>
                <a:latin typeface="Arial"/>
              </a:rPr>
              <a:t>audae</a:t>
            </a:r>
            <a:r>
              <a:rPr lang="de-DE" sz="2500" kern="1200" baseline="0" dirty="0">
                <a:solidFill>
                  <a:srgbClr val="000000"/>
                </a:solidFill>
                <a:latin typeface="Arial"/>
              </a:rPr>
              <a:t> </a:t>
            </a:r>
            <a:r>
              <a:rPr lang="de-DE" sz="2500" kern="1200" baseline="0" dirty="0" err="1">
                <a:solidFill>
                  <a:srgbClr val="000000"/>
                </a:solidFill>
                <a:latin typeface="Arial"/>
              </a:rPr>
              <a:t>pernatum</a:t>
            </a:r>
            <a:r>
              <a:rPr lang="de-DE" sz="2500" kern="1200" baseline="0" dirty="0">
                <a:solidFill>
                  <a:srgbClr val="000000"/>
                </a:solidFill>
                <a:latin typeface="Arial"/>
              </a:rPr>
              <a:t> </a:t>
            </a:r>
            <a:r>
              <a:rPr lang="de-DE" sz="2500" kern="1200" baseline="0" dirty="0" err="1">
                <a:solidFill>
                  <a:srgbClr val="000000"/>
                </a:solidFill>
                <a:latin typeface="Arial"/>
              </a:rPr>
              <a:t>ius</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a:t>
            </a:r>
            <a:r>
              <a:rPr lang="de-DE" sz="2500" kern="1200" baseline="0" dirty="0">
                <a:solidFill>
                  <a:srgbClr val="000000"/>
                </a:solidFill>
                <a:latin typeface="Arial"/>
              </a:rPr>
              <a:t> </a:t>
            </a:r>
            <a:r>
              <a:rPr lang="de-DE" sz="2500" kern="1200" baseline="0" dirty="0" err="1">
                <a:solidFill>
                  <a:srgbClr val="000000"/>
                </a:solidFill>
                <a:latin typeface="Arial"/>
              </a:rPr>
              <a:t>verovid</a:t>
            </a:r>
            <a:r>
              <a:rPr lang="de-DE" sz="2500" kern="1200" baseline="0" dirty="0">
                <a:solidFill>
                  <a:srgbClr val="000000"/>
                </a:solidFill>
                <a:latin typeface="Arial"/>
              </a:rPr>
              <a:t> </a:t>
            </a:r>
            <a:r>
              <a:rPr lang="de-DE" sz="2500" kern="1200" baseline="0" dirty="0" err="1">
                <a:solidFill>
                  <a:srgbClr val="000000"/>
                </a:solidFill>
                <a:latin typeface="Arial"/>
              </a:rPr>
              <a:t>unturitatet</a:t>
            </a:r>
            <a:r>
              <a:rPr lang="de-DE" sz="2500" kern="1200" baseline="0" dirty="0">
                <a:solidFill>
                  <a:srgbClr val="000000"/>
                </a:solidFill>
                <a:latin typeface="Arial"/>
              </a:rPr>
              <a:t> </a:t>
            </a:r>
            <a:r>
              <a:rPr lang="de-DE" sz="2500" kern="1200" baseline="0" dirty="0" err="1">
                <a:solidFill>
                  <a:srgbClr val="000000"/>
                </a:solidFill>
                <a:latin typeface="Arial"/>
              </a:rPr>
              <a:t>adiorehendi</a:t>
            </a:r>
            <a:r>
              <a:rPr lang="de-DE" sz="2500" kern="1200" baseline="0" dirty="0">
                <a:solidFill>
                  <a:srgbClr val="000000"/>
                </a:solidFill>
                <a:latin typeface="Arial"/>
              </a:rPr>
              <a:t> </a:t>
            </a:r>
            <a:r>
              <a:rPr lang="de-DE" sz="2500" kern="1200" baseline="0" dirty="0" err="1">
                <a:solidFill>
                  <a:srgbClr val="000000"/>
                </a:solidFill>
                <a:latin typeface="Arial"/>
              </a:rPr>
              <a:t>blabor</a:t>
            </a:r>
            <a:r>
              <a:rPr lang="de-DE" sz="2500" kern="1200" baseline="0" dirty="0">
                <a:solidFill>
                  <a:srgbClr val="000000"/>
                </a:solidFill>
                <a:latin typeface="Arial"/>
              </a:rPr>
              <a:t> </a:t>
            </a:r>
            <a:r>
              <a:rPr lang="de-DE" sz="2500" kern="1200" baseline="0" dirty="0" err="1">
                <a:solidFill>
                  <a:srgbClr val="000000"/>
                </a:solidFill>
                <a:latin typeface="Arial"/>
              </a:rPr>
              <a:t>aciur</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resciuntem</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imendendae</a:t>
            </a:r>
            <a:r>
              <a:rPr lang="de-DE" sz="2500" kern="1200" baseline="0" dirty="0">
                <a:solidFill>
                  <a:srgbClr val="000000"/>
                </a:solidFill>
                <a:latin typeface="Arial"/>
              </a:rPr>
              <a:t> </a:t>
            </a:r>
            <a:r>
              <a:rPr lang="de-DE" sz="2500" kern="1200" baseline="0" dirty="0" err="1">
                <a:solidFill>
                  <a:srgbClr val="000000"/>
                </a:solidFill>
                <a:latin typeface="Arial"/>
              </a:rPr>
              <a:t>verum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dem. </a:t>
            </a:r>
            <a:r>
              <a:rPr lang="de-DE" sz="2500" kern="1200" baseline="0" dirty="0" err="1">
                <a:solidFill>
                  <a:srgbClr val="000000"/>
                </a:solidFill>
                <a:latin typeface="Arial"/>
              </a:rPr>
              <a:t>Ro</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a:t>
            </a:r>
            <a:r>
              <a:rPr lang="de-DE" sz="2500" kern="1200" baseline="0" dirty="0">
                <a:solidFill>
                  <a:srgbClr val="000000"/>
                </a:solidFill>
                <a:latin typeface="Arial"/>
              </a:rPr>
              <a:t> </a:t>
            </a:r>
            <a:r>
              <a:rPr lang="de-DE" sz="2500" kern="1200" baseline="0" dirty="0" err="1">
                <a:solidFill>
                  <a:srgbClr val="000000"/>
                </a:solidFill>
                <a:latin typeface="Arial"/>
              </a:rPr>
              <a:t>atiorro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in </a:t>
            </a:r>
            <a:r>
              <a:rPr lang="de-DE" sz="2500" kern="1200" baseline="0" dirty="0" err="1">
                <a:solidFill>
                  <a:srgbClr val="000000"/>
                </a:solidFill>
                <a:latin typeface="Arial"/>
              </a:rPr>
              <a:t>nihiliquis</a:t>
            </a:r>
            <a:r>
              <a:rPr lang="de-DE" sz="2500" kern="1200" baseline="0" dirty="0">
                <a:solidFill>
                  <a:srgbClr val="000000"/>
                </a:solidFill>
                <a:latin typeface="Arial"/>
              </a:rPr>
              <a:t> </a:t>
            </a:r>
            <a:r>
              <a:rPr lang="de-DE" sz="2500" kern="1200" baseline="0" dirty="0" err="1">
                <a:solidFill>
                  <a:srgbClr val="000000"/>
                </a:solidFill>
                <a:latin typeface="Arial"/>
              </a:rPr>
              <a:t>volorporro</a:t>
            </a:r>
            <a:r>
              <a:rPr lang="de-DE" sz="2500" kern="1200" baseline="0" dirty="0">
                <a:solidFill>
                  <a:srgbClr val="000000"/>
                </a:solidFill>
                <a:latin typeface="Arial"/>
              </a:rPr>
              <a:t> </a:t>
            </a:r>
            <a:r>
              <a:rPr lang="de-DE" sz="2500" kern="1200" baseline="0" dirty="0" err="1">
                <a:solidFill>
                  <a:srgbClr val="000000"/>
                </a:solidFill>
                <a:latin typeface="Arial"/>
              </a:rPr>
              <a:t>is</a:t>
            </a:r>
            <a:r>
              <a:rPr lang="de-DE" sz="2500" kern="1200" baseline="0" dirty="0">
                <a:solidFill>
                  <a:srgbClr val="000000"/>
                </a:solidFill>
                <a:latin typeface="Arial"/>
              </a:rPr>
              <a:t> </a:t>
            </a:r>
            <a:r>
              <a:rPr lang="de-DE" sz="2500" kern="1200" baseline="0" dirty="0" err="1">
                <a:solidFill>
                  <a:srgbClr val="000000"/>
                </a:solidFill>
                <a:latin typeface="Arial"/>
              </a:rPr>
              <a:t>istiusdaecto</a:t>
            </a:r>
            <a:r>
              <a:rPr lang="de-DE" sz="2500" kern="1200" baseline="0" dirty="0">
                <a:solidFill>
                  <a:srgbClr val="000000"/>
                </a:solidFill>
                <a:latin typeface="Arial"/>
              </a:rPr>
              <a:t> </a:t>
            </a:r>
            <a:r>
              <a:rPr lang="de-DE" sz="2500" kern="1200" baseline="0" dirty="0" err="1">
                <a:solidFill>
                  <a:srgbClr val="000000"/>
                </a:solidFill>
                <a:latin typeface="Arial"/>
              </a:rPr>
              <a:t>tem</a:t>
            </a:r>
            <a:r>
              <a:rPr lang="de-DE" sz="2500" kern="1200" baseline="0" dirty="0">
                <a:solidFill>
                  <a:srgbClr val="000000"/>
                </a:solidFill>
                <a:latin typeface="Arial"/>
              </a:rPr>
              <a:t> </a:t>
            </a:r>
            <a:r>
              <a:rPr lang="de-DE" sz="2500" kern="1200" baseline="0" dirty="0" err="1">
                <a:solidFill>
                  <a:srgbClr val="000000"/>
                </a:solidFill>
                <a:latin typeface="Arial"/>
              </a:rPr>
              <a:t>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
            </a:r>
            <a:r>
              <a:rPr lang="de-DE" sz="2500" kern="1200" baseline="0" dirty="0">
                <a:solidFill>
                  <a:srgbClr val="000000"/>
                </a:solidFill>
                <a:latin typeface="Arial"/>
              </a:rPr>
              <a:t> </a:t>
            </a:r>
            <a:r>
              <a:rPr lang="de-DE" sz="2500" kern="1200" baseline="0" dirty="0" err="1">
                <a:solidFill>
                  <a:srgbClr val="000000"/>
                </a:solidFill>
                <a:latin typeface="Arial"/>
              </a:rPr>
              <a:t>at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reped</a:t>
            </a:r>
            <a:r>
              <a:rPr lang="de-DE" sz="2500" kern="1200" baseline="0" dirty="0">
                <a:solidFill>
                  <a:srgbClr val="000000"/>
                </a:solidFill>
                <a:latin typeface="Arial"/>
              </a:rPr>
              <a:t> </a:t>
            </a:r>
            <a:r>
              <a:rPr lang="de-DE" sz="2500" kern="1200" baseline="0" dirty="0" err="1">
                <a:solidFill>
                  <a:srgbClr val="000000"/>
                </a:solidFill>
                <a:latin typeface="Arial"/>
              </a:rPr>
              <a:t>quasinc</a:t>
            </a:r>
            <a:r>
              <a:rPr lang="de-DE" sz="2500" kern="1200" baseline="0" dirty="0">
                <a:solidFill>
                  <a:srgbClr val="000000"/>
                </a:solidFill>
                <a:latin typeface="Arial"/>
              </a:rPr>
              <a:t> </a:t>
            </a:r>
            <a:r>
              <a:rPr lang="de-DE" sz="2500" kern="1200" baseline="0" dirty="0" err="1">
                <a:solidFill>
                  <a:srgbClr val="000000"/>
                </a:solidFill>
                <a:latin typeface="Arial"/>
              </a:rPr>
              <a:t>ipitio</a:t>
            </a:r>
            <a:r>
              <a:rPr lang="de-DE" sz="2500" kern="1200" baseline="0" dirty="0">
                <a:solidFill>
                  <a:srgbClr val="000000"/>
                </a:solidFill>
                <a:latin typeface="Arial"/>
              </a:rPr>
              <a:t>. </a:t>
            </a:r>
            <a:r>
              <a:rPr lang="de-DE" sz="2500" kern="1200" baseline="0" dirty="0" err="1">
                <a:solidFill>
                  <a:srgbClr val="000000"/>
                </a:solidFill>
                <a:latin typeface="Arial"/>
              </a:rPr>
              <a:t>Ariscipsamus</a:t>
            </a:r>
            <a:r>
              <a:rPr lang="de-DE" sz="2500" kern="1200" baseline="0" dirty="0">
                <a:solidFill>
                  <a:srgbClr val="000000"/>
                </a:solidFill>
                <a:latin typeface="Arial"/>
              </a:rPr>
              <a:t> </a:t>
            </a:r>
            <a:r>
              <a:rPr lang="de-DE" sz="2500" kern="1200" baseline="0" dirty="0" err="1">
                <a:solidFill>
                  <a:srgbClr val="000000"/>
                </a:solidFill>
                <a:latin typeface="Arial"/>
              </a:rPr>
              <a:t>volorec</a:t>
            </a:r>
            <a:r>
              <a:rPr lang="de-DE" sz="2500" kern="1200" baseline="0" dirty="0">
                <a:solidFill>
                  <a:srgbClr val="000000"/>
                </a:solidFill>
                <a:latin typeface="Arial"/>
              </a:rPr>
              <a:t> </a:t>
            </a:r>
            <a:r>
              <a:rPr lang="de-DE" sz="2500" kern="1200" baseline="0" dirty="0" err="1">
                <a:solidFill>
                  <a:srgbClr val="000000"/>
                </a:solidFill>
                <a:latin typeface="Arial"/>
              </a:rPr>
              <a:t>tionse</a:t>
            </a:r>
            <a:r>
              <a:rPr lang="de-DE" sz="2500" kern="1200" baseline="0" dirty="0">
                <a:solidFill>
                  <a:srgbClr val="000000"/>
                </a:solidFill>
                <a:latin typeface="Arial"/>
              </a:rPr>
              <a:t> </a:t>
            </a:r>
            <a:r>
              <a:rPr lang="de-DE" sz="2500" kern="1200" baseline="0" dirty="0" err="1">
                <a:solidFill>
                  <a:srgbClr val="000000"/>
                </a:solidFill>
                <a:latin typeface="Arial"/>
              </a:rPr>
              <a:t>perum</a:t>
            </a:r>
            <a:r>
              <a:rPr lang="de-DE" sz="2500" kern="1200" baseline="0" dirty="0">
                <a:solidFill>
                  <a:srgbClr val="000000"/>
                </a:solidFill>
                <a:latin typeface="Arial"/>
              </a:rPr>
              <a:t> </a:t>
            </a:r>
            <a:r>
              <a:rPr lang="de-DE" sz="2500" kern="1200" baseline="0" dirty="0" err="1">
                <a:solidFill>
                  <a:srgbClr val="000000"/>
                </a:solidFill>
                <a:latin typeface="Arial"/>
              </a:rPr>
              <a:t>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p>
        </p:txBody>
      </p:sp>
      <p:sp>
        <p:nvSpPr>
          <p:cNvPr id="5" name="Fußzeilenplatzhalter 4"/>
          <p:cNvSpPr>
            <a:spLocks noGrp="1"/>
          </p:cNvSpPr>
          <p:nvPr>
            <p:ph type="ftr" sz="quarter" idx="11"/>
          </p:nvPr>
        </p:nvSpPr>
        <p:spPr>
          <a:xfrm>
            <a:off x="1656000" y="27936000"/>
            <a:ext cx="39492000" cy="741491"/>
          </a:xfrm>
          <a:prstGeom prst="rect">
            <a:avLst/>
          </a:prstGeom>
        </p:spPr>
        <p:txBody>
          <a:bodyPr/>
          <a:lstStyle/>
          <a:p>
            <a:r>
              <a:rPr lang="de-DE" b="1"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13" name="Bildplatzhalter 12"/>
          <p:cNvSpPr>
            <a:spLocks noGrp="1"/>
          </p:cNvSpPr>
          <p:nvPr>
            <p:ph type="pic" sz="quarter" idx="16"/>
          </p:nvPr>
        </p:nvSpPr>
        <p:spPr>
          <a:xfrm>
            <a:off x="9666958" y="20684603"/>
            <a:ext cx="7380000" cy="6120000"/>
          </a:xfrm>
          <a:prstGeom prst="rect">
            <a:avLst/>
          </a:prstGeom>
        </p:spPr>
        <p:txBody>
          <a:bodyPr bIns="46800" anchor="t" anchorCtr="0"/>
          <a:lstStyle/>
          <a:p>
            <a:r>
              <a:rPr lang="de-DE"/>
              <a:t>Bild durch Klicken auf Symbol hinzufügen</a:t>
            </a:r>
            <a:endParaRPr lang="de-DE" dirty="0"/>
          </a:p>
        </p:txBody>
      </p:sp>
      <p:sp>
        <p:nvSpPr>
          <p:cNvPr id="19" name="Textplatzhalter 18"/>
          <p:cNvSpPr>
            <a:spLocks noGrp="1"/>
          </p:cNvSpPr>
          <p:nvPr>
            <p:ph type="body" sz="quarter" idx="17" hasCustomPrompt="1"/>
          </p:nvPr>
        </p:nvSpPr>
        <p:spPr>
          <a:xfrm>
            <a:off x="9666958" y="26805283"/>
            <a:ext cx="73800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2" name="Bildplatzhalter 12"/>
          <p:cNvSpPr>
            <a:spLocks noGrp="1"/>
          </p:cNvSpPr>
          <p:nvPr>
            <p:ph type="pic" sz="quarter" idx="18"/>
          </p:nvPr>
        </p:nvSpPr>
        <p:spPr>
          <a:xfrm>
            <a:off x="25761566" y="9091315"/>
            <a:ext cx="7380000" cy="9360360"/>
          </a:xfrm>
          <a:prstGeom prst="rect">
            <a:avLst/>
          </a:prstGeom>
        </p:spPr>
        <p:txBody>
          <a:bodyPr bIns="46800" anchor="t" anchorCtr="0"/>
          <a:lstStyle/>
          <a:p>
            <a:r>
              <a:rPr lang="de-DE"/>
              <a:t>Bild durch Klicken auf Symbol hinzufügen</a:t>
            </a:r>
            <a:endParaRPr lang="de-DE" dirty="0"/>
          </a:p>
        </p:txBody>
      </p:sp>
      <p:sp>
        <p:nvSpPr>
          <p:cNvPr id="14" name="Textplatzhalter 18"/>
          <p:cNvSpPr>
            <a:spLocks noGrp="1"/>
          </p:cNvSpPr>
          <p:nvPr>
            <p:ph type="body" sz="quarter" idx="19" hasCustomPrompt="1"/>
          </p:nvPr>
        </p:nvSpPr>
        <p:spPr>
          <a:xfrm>
            <a:off x="25761566" y="18452355"/>
            <a:ext cx="73800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7" name="Textplatzhalter 16"/>
          <p:cNvSpPr>
            <a:spLocks noGrp="1"/>
          </p:cNvSpPr>
          <p:nvPr>
            <p:ph type="body" sz="quarter" idx="20" hasCustomPrompt="1"/>
          </p:nvPr>
        </p:nvSpPr>
        <p:spPr>
          <a:xfrm>
            <a:off x="1656000" y="8784000"/>
            <a:ext cx="7308000" cy="18426761"/>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r>
              <a:rPr lang="de-DE" sz="2500" kern="1200" baseline="0" dirty="0">
                <a:solidFill>
                  <a:srgbClr val="000000"/>
                </a:solidFill>
                <a:latin typeface="Arial"/>
              </a:rPr>
              <a:t> </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lvl="0"/>
            <a:r>
              <a:rPr lang="de-DE" dirty="0"/>
              <a:t>0</a:t>
            </a:r>
          </a:p>
        </p:txBody>
      </p:sp>
      <p:sp>
        <p:nvSpPr>
          <p:cNvPr id="20" name="Textplatzhalter 16"/>
          <p:cNvSpPr>
            <a:spLocks noGrp="1"/>
          </p:cNvSpPr>
          <p:nvPr>
            <p:ph type="body" sz="quarter" idx="21" hasCustomPrompt="1"/>
          </p:nvPr>
        </p:nvSpPr>
        <p:spPr>
          <a:xfrm>
            <a:off x="9700619" y="8784000"/>
            <a:ext cx="7308000" cy="11497275"/>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a:t>
            </a:r>
          </a:p>
        </p:txBody>
      </p:sp>
      <p:sp>
        <p:nvSpPr>
          <p:cNvPr id="22" name="Textplatzhalter 16"/>
          <p:cNvSpPr>
            <a:spLocks noGrp="1"/>
          </p:cNvSpPr>
          <p:nvPr>
            <p:ph type="body" sz="quarter" idx="23" hasCustomPrompt="1"/>
          </p:nvPr>
        </p:nvSpPr>
        <p:spPr>
          <a:xfrm>
            <a:off x="25789856" y="8784000"/>
            <a:ext cx="7308000" cy="8715436"/>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rtl="0"/>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a:t>
            </a:r>
            <a:r>
              <a:rPr lang="de-DE" sz="2500" kern="1200" baseline="0" dirty="0">
                <a:solidFill>
                  <a:srgbClr val="000000"/>
                </a:solidFill>
                <a:latin typeface="Arial"/>
              </a:rPr>
              <a:t> </a:t>
            </a:r>
            <a:r>
              <a:rPr lang="de-DE" sz="2500" kern="1200" baseline="0" dirty="0" err="1">
                <a:solidFill>
                  <a:srgbClr val="000000"/>
                </a:solidFill>
                <a:latin typeface="Arial"/>
              </a:rPr>
              <a:t>etus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exerum</a:t>
            </a:r>
            <a:r>
              <a:rPr lang="de-DE" sz="2500" kern="1200" baseline="0" dirty="0">
                <a:solidFill>
                  <a:srgbClr val="000000"/>
                </a:solidFill>
                <a:latin typeface="Arial"/>
              </a:rPr>
              <a:t> </a:t>
            </a:r>
            <a:r>
              <a:rPr lang="de-DE" sz="2500" kern="1200" baseline="0" dirty="0" err="1">
                <a:solidFill>
                  <a:srgbClr val="000000"/>
                </a:solidFill>
                <a:latin typeface="Arial"/>
              </a:rPr>
              <a:t>il</a:t>
            </a:r>
            <a:r>
              <a:rPr lang="de-DE" sz="2500" kern="1200" baseline="0" dirty="0">
                <a:solidFill>
                  <a:srgbClr val="000000"/>
                </a:solidFill>
                <a:latin typeface="Arial"/>
              </a:rPr>
              <a:t> </a:t>
            </a:r>
            <a:r>
              <a:rPr lang="de-DE" sz="2500" kern="1200" baseline="0" dirty="0" err="1">
                <a:solidFill>
                  <a:srgbClr val="000000"/>
                </a:solidFill>
                <a:latin typeface="Arial"/>
              </a:rPr>
              <a:t>ipsandio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nime</a:t>
            </a:r>
            <a:r>
              <a:rPr lang="de-DE" sz="2500" kern="1200" baseline="0" dirty="0">
                <a:solidFill>
                  <a:srgbClr val="000000"/>
                </a:solidFill>
                <a:latin typeface="Arial"/>
              </a:rPr>
              <a:t> </a:t>
            </a:r>
            <a:r>
              <a:rPr lang="de-DE" sz="2500" kern="1200" baseline="0" dirty="0" err="1">
                <a:solidFill>
                  <a:srgbClr val="000000"/>
                </a:solidFill>
                <a:latin typeface="Arial"/>
              </a:rPr>
              <a:t>pratet</a:t>
            </a:r>
            <a:r>
              <a:rPr lang="de-DE" sz="2500" kern="1200" baseline="0" dirty="0">
                <a:solidFill>
                  <a:srgbClr val="000000"/>
                </a:solidFill>
                <a:latin typeface="Arial"/>
              </a:rPr>
              <a:t> </a:t>
            </a:r>
            <a:r>
              <a:rPr lang="de-DE" sz="2500" kern="1200" baseline="0" dirty="0" err="1">
                <a:solidFill>
                  <a:srgbClr val="000000"/>
                </a:solidFill>
                <a:latin typeface="Arial"/>
              </a:rPr>
              <a:t>officitis</a:t>
            </a:r>
            <a:r>
              <a:rPr lang="de-DE" sz="2500" kern="1200" baseline="0" dirty="0">
                <a:solidFill>
                  <a:srgbClr val="000000"/>
                </a:solidFill>
                <a:latin typeface="Arial"/>
              </a:rPr>
              <a:t> </a:t>
            </a:r>
            <a:r>
              <a:rPr lang="de-DE" sz="2500" kern="1200" baseline="0" dirty="0" err="1">
                <a:solidFill>
                  <a:srgbClr val="000000"/>
                </a:solidFill>
                <a:latin typeface="Arial"/>
              </a:rPr>
              <a:t>doles</a:t>
            </a:r>
            <a:r>
              <a:rPr lang="de-DE" sz="2500" kern="1200" baseline="0" dirty="0">
                <a:solidFill>
                  <a:srgbClr val="000000"/>
                </a:solidFill>
                <a:latin typeface="Arial"/>
              </a:rPr>
              <a:t> </a:t>
            </a:r>
            <a:r>
              <a:rPr lang="de-DE" sz="2500" kern="1200" baseline="0" dirty="0" err="1">
                <a:solidFill>
                  <a:srgbClr val="000000"/>
                </a:solidFill>
                <a:latin typeface="Arial"/>
              </a:rPr>
              <a:t>essi</a:t>
            </a:r>
            <a:r>
              <a:rPr lang="de-DE" sz="2500" kern="1200" baseline="0" dirty="0">
                <a:solidFill>
                  <a:srgbClr val="000000"/>
                </a:solidFill>
                <a:latin typeface="Arial"/>
              </a:rPr>
              <a:t> </a:t>
            </a:r>
            <a:r>
              <a:rPr lang="de-DE" sz="2500" kern="1200" baseline="0" dirty="0" err="1">
                <a:solidFill>
                  <a:srgbClr val="000000"/>
                </a:solidFill>
                <a:latin typeface="Arial"/>
              </a:rPr>
              <a:t>quuntur</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eosaeped</a:t>
            </a:r>
            <a:r>
              <a:rPr lang="de-DE" sz="2500" kern="1200" baseline="0" dirty="0">
                <a:solidFill>
                  <a:srgbClr val="000000"/>
                </a:solidFill>
                <a:latin typeface="Arial"/>
              </a:rPr>
              <a:t> </a:t>
            </a:r>
            <a:r>
              <a:rPr lang="de-DE" sz="2500" kern="1200" baseline="0" dirty="0" err="1">
                <a:solidFill>
                  <a:srgbClr val="000000"/>
                </a:solidFill>
                <a:latin typeface="Arial"/>
              </a:rPr>
              <a:t>eri</a:t>
            </a:r>
            <a:r>
              <a:rPr lang="de-DE" sz="2500" kern="1200" baseline="0" dirty="0">
                <a:solidFill>
                  <a:srgbClr val="000000"/>
                </a:solidFill>
                <a:latin typeface="Arial"/>
              </a:rPr>
              <a:t> </a:t>
            </a:r>
            <a:r>
              <a:rPr lang="de-DE" sz="2500" kern="1200" baseline="0" dirty="0" err="1">
                <a:solidFill>
                  <a:srgbClr val="000000"/>
                </a:solidFill>
                <a:latin typeface="Arial"/>
              </a:rPr>
              <a:t>aperat</a:t>
            </a:r>
            <a:r>
              <a:rPr lang="de-DE" sz="2500" kern="1200" baseline="0" dirty="0">
                <a:solidFill>
                  <a:srgbClr val="000000"/>
                </a:solidFill>
                <a:latin typeface="Arial"/>
              </a:rPr>
              <a:t> </a:t>
            </a:r>
            <a:r>
              <a:rPr lang="de-DE" sz="2500" kern="1200" baseline="0" dirty="0" err="1">
                <a:solidFill>
                  <a:srgbClr val="000000"/>
                </a:solidFill>
                <a:latin typeface="Arial"/>
              </a:rPr>
              <a:t>este</a:t>
            </a:r>
            <a:r>
              <a:rPr lang="de-DE" sz="2500" kern="1200" baseline="0" dirty="0">
                <a:solidFill>
                  <a:srgbClr val="000000"/>
                </a:solidFill>
                <a:latin typeface="Arial"/>
              </a:rPr>
              <a:t> nos </a:t>
            </a:r>
            <a:r>
              <a:rPr lang="de-DE" sz="2500" kern="1200" baseline="0" dirty="0" err="1">
                <a:solidFill>
                  <a:srgbClr val="000000"/>
                </a:solidFill>
                <a:latin typeface="Arial"/>
              </a:rPr>
              <a:t>mosandi</a:t>
            </a:r>
            <a:r>
              <a:rPr lang="de-DE" sz="2500" kern="1200" baseline="0" dirty="0">
                <a:solidFill>
                  <a:srgbClr val="000000"/>
                </a:solidFill>
                <a:latin typeface="Arial"/>
              </a:rPr>
              <a:t> </a:t>
            </a:r>
            <a:r>
              <a:rPr lang="de-DE" sz="2500" kern="1200" baseline="0" dirty="0" err="1">
                <a:solidFill>
                  <a:srgbClr val="000000"/>
                </a:solidFill>
                <a:latin typeface="Arial"/>
              </a:rPr>
              <a:t>tenit</a:t>
            </a:r>
            <a:r>
              <a:rPr lang="de-DE" sz="2500" kern="1200" baseline="0" dirty="0">
                <a:solidFill>
                  <a:srgbClr val="000000"/>
                </a:solidFill>
                <a:latin typeface="Arial"/>
              </a:rPr>
              <a:t>, </a:t>
            </a:r>
            <a:r>
              <a:rPr lang="de-DE" sz="2500" kern="1200" baseline="0" dirty="0" err="1">
                <a:solidFill>
                  <a:srgbClr val="000000"/>
                </a:solidFill>
                <a:latin typeface="Arial"/>
              </a:rPr>
              <a:t>sandanis</a:t>
            </a:r>
            <a:r>
              <a:rPr lang="de-DE" sz="2500" kern="1200" baseline="0" dirty="0">
                <a:solidFill>
                  <a:srgbClr val="000000"/>
                </a:solidFill>
                <a:latin typeface="Arial"/>
              </a:rPr>
              <a:t> </a:t>
            </a:r>
            <a:r>
              <a:rPr lang="de-DE" sz="2500" kern="1200" baseline="0" dirty="0" err="1">
                <a:solidFill>
                  <a:srgbClr val="000000"/>
                </a:solidFill>
                <a:latin typeface="Arial"/>
              </a:rPr>
              <a:t>idellam</a:t>
            </a:r>
            <a:r>
              <a:rPr lang="de-DE" sz="2500" kern="1200" baseline="0" dirty="0">
                <a:solidFill>
                  <a:srgbClr val="000000"/>
                </a:solidFill>
                <a:latin typeface="Arial"/>
              </a:rPr>
              <a:t> </a:t>
            </a:r>
            <a:r>
              <a:rPr lang="de-DE" sz="2500" kern="1200" baseline="0" dirty="0" err="1">
                <a:solidFill>
                  <a:srgbClr val="000000"/>
                </a:solidFill>
                <a:latin typeface="Arial"/>
              </a:rPr>
              <a:t>inctas</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et </a:t>
            </a:r>
            <a:r>
              <a:rPr lang="de-DE" sz="2500" kern="1200" baseline="0" dirty="0" err="1">
                <a:solidFill>
                  <a:srgbClr val="000000"/>
                </a:solidFill>
                <a:latin typeface="Arial"/>
              </a:rPr>
              <a:t>veliquidel</a:t>
            </a:r>
            <a:r>
              <a:rPr lang="de-DE" sz="2500" kern="1200" baseline="0" dirty="0">
                <a:solidFill>
                  <a:srgbClr val="000000"/>
                </a:solidFill>
                <a:latin typeface="Arial"/>
              </a:rPr>
              <a:t> </a:t>
            </a:r>
            <a:r>
              <a:rPr lang="de-DE" sz="2500" kern="1200" baseline="0" dirty="0" err="1">
                <a:solidFill>
                  <a:srgbClr val="000000"/>
                </a:solidFill>
                <a:latin typeface="Arial"/>
              </a:rPr>
              <a:t>event</a:t>
            </a:r>
            <a:r>
              <a:rPr lang="de-DE" sz="2500" kern="1200" baseline="0" dirty="0">
                <a:solidFill>
                  <a:srgbClr val="000000"/>
                </a:solidFill>
                <a:latin typeface="Arial"/>
              </a:rPr>
              <a:t> </a:t>
            </a:r>
            <a:r>
              <a:rPr lang="de-DE" sz="2500" kern="1200" baseline="0" dirty="0" err="1">
                <a:solidFill>
                  <a:srgbClr val="000000"/>
                </a:solidFill>
                <a:latin typeface="Arial"/>
              </a:rPr>
              <a:t>reperum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rerspelic</a:t>
            </a:r>
            <a:r>
              <a:rPr lang="de-DE" sz="2500" kern="1200" baseline="0" dirty="0">
                <a:solidFill>
                  <a:srgbClr val="000000"/>
                </a:solidFill>
                <a:latin typeface="Arial"/>
              </a:rPr>
              <a:t> </a:t>
            </a:r>
            <a:r>
              <a:rPr lang="de-DE" sz="2500" kern="1200" baseline="0" dirty="0" err="1">
                <a:solidFill>
                  <a:srgbClr val="000000"/>
                </a:solidFill>
                <a:latin typeface="Arial"/>
              </a:rPr>
              <a:t>te</a:t>
            </a:r>
            <a:r>
              <a:rPr lang="de-DE" sz="2500" kern="1200" baseline="0" dirty="0">
                <a:solidFill>
                  <a:srgbClr val="000000"/>
                </a:solidFill>
                <a:latin typeface="Arial"/>
              </a:rPr>
              <a:t> nos et </a:t>
            </a:r>
            <a:r>
              <a:rPr lang="de-DE" sz="2500" kern="1200" baseline="0" dirty="0" err="1">
                <a:solidFill>
                  <a:srgbClr val="000000"/>
                </a:solidFill>
                <a:latin typeface="Arial"/>
              </a:rPr>
              <a:t>faceratur</a:t>
            </a:r>
            <a:r>
              <a:rPr lang="de-DE" sz="2500" kern="1200" baseline="0" dirty="0">
                <a:solidFill>
                  <a:srgbClr val="000000"/>
                </a:solidFill>
                <a:latin typeface="Arial"/>
              </a:rPr>
              <a:t> </a:t>
            </a:r>
            <a:r>
              <a:rPr lang="de-DE" sz="2500" kern="1200" baseline="0" dirty="0" err="1">
                <a:solidFill>
                  <a:srgbClr val="000000"/>
                </a:solidFill>
                <a:latin typeface="Arial"/>
              </a:rPr>
              <a:t>aboremque</a:t>
            </a:r>
            <a:r>
              <a:rPr lang="de-DE" sz="2500" kern="1200" baseline="0" dirty="0">
                <a:solidFill>
                  <a:srgbClr val="000000"/>
                </a:solidFill>
                <a:latin typeface="Arial"/>
              </a:rPr>
              <a:t> </a:t>
            </a:r>
            <a:r>
              <a:rPr lang="de-DE" sz="2500" kern="1200" baseline="0" dirty="0" err="1">
                <a:solidFill>
                  <a:srgbClr val="000000"/>
                </a:solidFill>
                <a:latin typeface="Arial"/>
              </a:rPr>
              <a:t>liquis</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a:t>
            </a:r>
            <a:r>
              <a:rPr lang="de-DE" sz="2500" kern="1200" baseline="0" dirty="0" err="1">
                <a:solidFill>
                  <a:srgbClr val="000000"/>
                </a:solidFill>
                <a:latin typeface="Arial"/>
              </a:rPr>
              <a:t>eruptas</a:t>
            </a:r>
            <a:r>
              <a:rPr lang="de-DE" sz="2500" kern="1200" baseline="0" dirty="0">
                <a:solidFill>
                  <a:srgbClr val="000000"/>
                </a:solidFill>
                <a:latin typeface="Arial"/>
              </a:rPr>
              <a:t> </a:t>
            </a:r>
            <a:r>
              <a:rPr lang="de-DE" sz="2500" kern="1200" baseline="0" dirty="0" err="1">
                <a:solidFill>
                  <a:srgbClr val="000000"/>
                </a:solidFill>
                <a:latin typeface="Arial"/>
              </a:rPr>
              <a:t>quiduci</a:t>
            </a:r>
            <a:r>
              <a:rPr lang="de-DE" sz="2500" kern="1200" baseline="0" dirty="0">
                <a:solidFill>
                  <a:srgbClr val="000000"/>
                </a:solidFill>
                <a:latin typeface="Arial"/>
              </a:rPr>
              <a:t> </a:t>
            </a:r>
            <a:r>
              <a:rPr lang="de-DE" sz="2500" kern="1200" baseline="0" dirty="0" err="1">
                <a:solidFill>
                  <a:srgbClr val="000000"/>
                </a:solidFill>
                <a:latin typeface="Arial"/>
              </a:rPr>
              <a:t>liquatur</a:t>
            </a:r>
            <a:r>
              <a:rPr lang="de-DE" sz="2500" kern="1200" baseline="0" dirty="0">
                <a:solidFill>
                  <a:srgbClr val="000000"/>
                </a:solidFill>
                <a:latin typeface="Arial"/>
              </a:rPr>
              <a:t> </a:t>
            </a:r>
            <a:r>
              <a:rPr lang="de-DE" sz="2500" kern="1200" baseline="0" dirty="0" err="1">
                <a:solidFill>
                  <a:srgbClr val="000000"/>
                </a:solidFill>
                <a:latin typeface="Arial"/>
              </a:rPr>
              <a:t>atia</a:t>
            </a:r>
            <a:r>
              <a:rPr lang="de-DE" sz="2500" kern="1200" baseline="0" dirty="0">
                <a:solidFill>
                  <a:srgbClr val="000000"/>
                </a:solidFill>
                <a:latin typeface="Arial"/>
              </a:rPr>
              <a:t> </a:t>
            </a:r>
            <a:r>
              <a:rPr lang="de-DE" sz="2500" kern="1200" baseline="0" dirty="0" err="1">
                <a:solidFill>
                  <a:srgbClr val="000000"/>
                </a:solidFill>
                <a:latin typeface="Arial"/>
              </a:rPr>
              <a:t>volorerro</a:t>
            </a:r>
            <a:r>
              <a:rPr lang="de-DE" sz="2500" kern="1200" baseline="0" dirty="0">
                <a:solidFill>
                  <a:srgbClr val="000000"/>
                </a:solidFill>
                <a:latin typeface="Arial"/>
              </a:rPr>
              <a:t> es </a:t>
            </a:r>
            <a:r>
              <a:rPr lang="de-DE" sz="2500" kern="1200" baseline="0" dirty="0" err="1">
                <a:solidFill>
                  <a:srgbClr val="000000"/>
                </a:solidFill>
                <a:latin typeface="Arial"/>
              </a:rPr>
              <a:t>magnimo</a:t>
            </a:r>
            <a:r>
              <a:rPr lang="de-DE" sz="2500" kern="1200" baseline="0" dirty="0">
                <a:solidFill>
                  <a:srgbClr val="000000"/>
                </a:solidFill>
                <a:latin typeface="Arial"/>
              </a:rPr>
              <a:t> </a:t>
            </a:r>
            <a:r>
              <a:rPr lang="de-DE" sz="2500" kern="1200" baseline="0" dirty="0" err="1">
                <a:solidFill>
                  <a:srgbClr val="000000"/>
                </a:solidFill>
                <a:latin typeface="Arial"/>
              </a:rPr>
              <a:t>luptaqu</a:t>
            </a:r>
            <a:r>
              <a:rPr lang="de-DE" sz="2500" kern="1200" baseline="0" dirty="0">
                <a:solidFill>
                  <a:srgbClr val="000000"/>
                </a:solidFill>
                <a:latin typeface="Arial"/>
              </a:rPr>
              <a:t> </a:t>
            </a:r>
            <a:r>
              <a:rPr lang="de-DE" sz="2500" kern="1200" baseline="0" dirty="0" err="1">
                <a:solidFill>
                  <a:srgbClr val="000000"/>
                </a:solidFill>
                <a:latin typeface="Arial"/>
              </a:rPr>
              <a:t>ibust</a:t>
            </a:r>
            <a:r>
              <a:rPr lang="de-DE" sz="2500" kern="1200" baseline="0" dirty="0">
                <a:solidFill>
                  <a:srgbClr val="000000"/>
                </a:solidFill>
                <a:latin typeface="Arial"/>
              </a:rPr>
              <a:t>, </a:t>
            </a:r>
            <a:r>
              <a:rPr lang="de-DE" sz="2500" kern="1200" baseline="0" dirty="0" err="1">
                <a:solidFill>
                  <a:srgbClr val="000000"/>
                </a:solidFill>
                <a:latin typeface="Arial"/>
              </a:rPr>
              <a:t>acero</a:t>
            </a:r>
            <a:r>
              <a:rPr lang="de-DE" sz="2500" kern="1200" baseline="0" dirty="0">
                <a:solidFill>
                  <a:srgbClr val="000000"/>
                </a:solidFill>
                <a:latin typeface="Arial"/>
              </a:rPr>
              <a:t> </a:t>
            </a:r>
            <a:r>
              <a:rPr lang="de-DE" sz="2500" kern="1200" baseline="0" dirty="0" err="1">
                <a:solidFill>
                  <a:srgbClr val="000000"/>
                </a:solidFill>
                <a:latin typeface="Arial"/>
              </a:rPr>
              <a:t>maximus</a:t>
            </a:r>
            <a:r>
              <a:rPr lang="de-DE" sz="2500" kern="1200" baseline="0" dirty="0">
                <a:solidFill>
                  <a:srgbClr val="000000"/>
                </a:solidFill>
                <a:latin typeface="Arial"/>
              </a:rPr>
              <a:t> </a:t>
            </a:r>
            <a:r>
              <a:rPr lang="de-DE" sz="2500" kern="1200" baseline="0" dirty="0" err="1">
                <a:solidFill>
                  <a:srgbClr val="000000"/>
                </a:solidFill>
                <a:latin typeface="Arial"/>
              </a:rPr>
              <a:t>expero</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cumque</a:t>
            </a:r>
            <a:r>
              <a:rPr lang="de-DE" sz="2500" kern="1200" baseline="0" dirty="0">
                <a:solidFill>
                  <a:srgbClr val="000000"/>
                </a:solidFill>
                <a:latin typeface="Arial"/>
              </a:rPr>
              <a:t> </a:t>
            </a:r>
            <a:r>
              <a:rPr lang="de-DE" sz="2500" kern="1200" baseline="0" dirty="0" err="1">
                <a:solidFill>
                  <a:srgbClr val="000000"/>
                </a:solidFill>
                <a:latin typeface="Arial"/>
              </a:rPr>
              <a:t>pori</a:t>
            </a:r>
            <a:r>
              <a:rPr lang="de-DE" sz="2500" kern="1200" baseline="0" dirty="0">
                <a:solidFill>
                  <a:srgbClr val="000000"/>
                </a:solidFill>
                <a:latin typeface="Arial"/>
              </a:rPr>
              <a:t> </a:t>
            </a:r>
            <a:r>
              <a:rPr lang="de-DE" sz="2500" kern="1200" baseline="0" dirty="0" err="1">
                <a:solidFill>
                  <a:srgbClr val="000000"/>
                </a:solidFill>
                <a:latin typeface="Arial"/>
              </a:rPr>
              <a:t>dolorro</a:t>
            </a:r>
            <a:r>
              <a:rPr lang="de-DE" sz="2500" kern="1200" baseline="0" dirty="0">
                <a:solidFill>
                  <a:srgbClr val="000000"/>
                </a:solidFill>
                <a:latin typeface="Arial"/>
              </a:rPr>
              <a:t> </a:t>
            </a:r>
            <a:r>
              <a:rPr lang="de-DE" sz="2500" kern="1200" baseline="0" dirty="0" err="1">
                <a:solidFill>
                  <a:srgbClr val="000000"/>
                </a:solidFill>
                <a:latin typeface="Arial"/>
              </a:rPr>
              <a:t>dolut</a:t>
            </a:r>
            <a:r>
              <a:rPr lang="de-DE" sz="2500" kern="1200" baseline="0" dirty="0">
                <a:solidFill>
                  <a:srgbClr val="000000"/>
                </a:solidFill>
                <a:latin typeface="Arial"/>
              </a:rPr>
              <a:t> </a:t>
            </a:r>
            <a:r>
              <a:rPr lang="de-DE" sz="2500" kern="1200" baseline="0" dirty="0" err="1">
                <a:solidFill>
                  <a:srgbClr val="000000"/>
                </a:solidFill>
                <a:latin typeface="Arial"/>
              </a:rPr>
              <a: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a:t>
            </a:r>
            <a:r>
              <a:rPr lang="de-DE" sz="2500" kern="1200" baseline="0" dirty="0">
                <a:solidFill>
                  <a:srgbClr val="000000"/>
                </a:solidFill>
                <a:latin typeface="Arial"/>
              </a:rPr>
              <a:t> </a:t>
            </a:r>
            <a:r>
              <a:rPr lang="de-DE" sz="2500" kern="1200" baseline="0" dirty="0" err="1">
                <a:solidFill>
                  <a:srgbClr val="000000"/>
                </a:solidFill>
                <a:latin typeface="Arial"/>
              </a:rPr>
              <a:t>reiuntia</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estinum</a:t>
            </a:r>
            <a:r>
              <a:rPr lang="de-DE" sz="2500" kern="1200" baseline="0" dirty="0">
                <a:solidFill>
                  <a:srgbClr val="000000"/>
                </a:solidFill>
                <a:latin typeface="Arial"/>
              </a:rPr>
              <a:t> </a:t>
            </a:r>
            <a:r>
              <a:rPr lang="de-DE" sz="2500" kern="1200" baseline="0" dirty="0" err="1">
                <a:solidFill>
                  <a:srgbClr val="000000"/>
                </a:solidFill>
                <a:latin typeface="Arial"/>
              </a:rPr>
              <a:t>dolorum</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omnisqui</a:t>
            </a:r>
            <a:r>
              <a:rPr lang="de-DE" sz="2500" kern="1200" baseline="0" dirty="0">
                <a:solidFill>
                  <a:srgbClr val="000000"/>
                </a:solidFill>
                <a:latin typeface="Arial"/>
              </a:rPr>
              <a:t> </a:t>
            </a:r>
            <a:r>
              <a:rPr lang="de-DE" sz="2500" kern="1200" baseline="0" dirty="0" err="1">
                <a:solidFill>
                  <a:srgbClr val="000000"/>
                </a:solidFill>
                <a:latin typeface="Arial"/>
              </a:rPr>
              <a:t>utas</a:t>
            </a:r>
            <a:r>
              <a:rPr lang="de-DE" sz="2500" kern="1200" baseline="0" dirty="0">
                <a:solidFill>
                  <a:srgbClr val="000000"/>
                </a:solidFill>
                <a:latin typeface="Arial"/>
              </a:rPr>
              <a:t> a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inveressus</a:t>
            </a:r>
            <a:r>
              <a:rPr lang="de-DE" sz="2500" kern="1200" baseline="0" dirty="0">
                <a:solidFill>
                  <a:srgbClr val="000000"/>
                </a:solidFill>
                <a:latin typeface="Arial"/>
              </a:rPr>
              <a:t> </a:t>
            </a:r>
            <a:r>
              <a:rPr lang="de-DE" sz="2500" kern="1200" baseline="0" dirty="0" err="1">
                <a:solidFill>
                  <a:srgbClr val="000000"/>
                </a:solidFill>
                <a:latin typeface="Arial"/>
              </a:rPr>
              <a:t>quaspelique</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nos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res</a:t>
            </a:r>
            <a:r>
              <a:rPr lang="de-DE" sz="2500" kern="1200" baseline="0" dirty="0">
                <a:solidFill>
                  <a:srgbClr val="000000"/>
                </a:solidFill>
                <a:latin typeface="Arial"/>
              </a:rPr>
              <a:t> </a:t>
            </a:r>
            <a:r>
              <a:rPr lang="de-DE" sz="2500" kern="1200" baseline="0" dirty="0" err="1">
                <a:solidFill>
                  <a:srgbClr val="000000"/>
                </a:solidFill>
                <a:latin typeface="Arial"/>
              </a:rPr>
              <a:t>essunt</a:t>
            </a:r>
            <a:r>
              <a:rPr lang="de-DE" sz="2500" kern="1200" baseline="0" dirty="0">
                <a:solidFill>
                  <a:srgbClr val="000000"/>
                </a:solidFill>
                <a:latin typeface="Arial"/>
              </a:rPr>
              <a:t> am </a:t>
            </a:r>
            <a:r>
              <a:rPr lang="de-DE" sz="2500" kern="1200" baseline="0" dirty="0" err="1">
                <a:solidFill>
                  <a:srgbClr val="000000"/>
                </a:solidFill>
                <a:latin typeface="Arial"/>
              </a:rPr>
              <a:t>venim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Quistotam</a:t>
            </a:r>
            <a:r>
              <a:rPr lang="de-DE" sz="2500" kern="1200" baseline="0" dirty="0">
                <a:solidFill>
                  <a:srgbClr val="000000"/>
                </a:solidFill>
                <a:latin typeface="Arial"/>
              </a:rPr>
              <a:t> </a:t>
            </a:r>
            <a:r>
              <a:rPr lang="de-DE" sz="2500" kern="1200" baseline="0" dirty="0" err="1">
                <a:solidFill>
                  <a:srgbClr val="000000"/>
                </a:solidFill>
                <a:latin typeface="Arial"/>
              </a:rPr>
              <a:t>repere</a:t>
            </a:r>
            <a:r>
              <a:rPr lang="de-DE" sz="2500" kern="1200" baseline="0" dirty="0">
                <a:solidFill>
                  <a:srgbClr val="000000"/>
                </a:solidFill>
                <a:latin typeface="Arial"/>
              </a:rPr>
              <a:t> cum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odi</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pore</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idis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opta</a:t>
            </a:r>
            <a:r>
              <a:rPr lang="de-DE" sz="2500" kern="1200" baseline="0" dirty="0">
                <a:solidFill>
                  <a:srgbClr val="000000"/>
                </a:solidFill>
                <a:latin typeface="Arial"/>
              </a:rPr>
              <a:t> </a:t>
            </a:r>
            <a:r>
              <a:rPr lang="de-DE" sz="2500" kern="1200" baseline="0" dirty="0" err="1">
                <a:solidFill>
                  <a:srgbClr val="000000"/>
                </a:solidFill>
                <a:latin typeface="Arial"/>
              </a:rPr>
              <a:t>volupietur</a:t>
            </a:r>
            <a:r>
              <a:rPr lang="de-DE" sz="2500" kern="1200" baseline="0" dirty="0">
                <a:solidFill>
                  <a:srgbClr val="000000"/>
                </a:solidFill>
                <a:latin typeface="Arial"/>
              </a:rPr>
              <a:t>, </a:t>
            </a:r>
            <a:r>
              <a:rPr lang="de-DE" sz="2500" kern="1200" baseline="0" dirty="0" err="1">
                <a:solidFill>
                  <a:srgbClr val="000000"/>
                </a:solidFill>
                <a:latin typeface="Arial"/>
              </a:rPr>
              <a:t>torit</a:t>
            </a:r>
            <a:r>
              <a:rPr lang="de-DE" sz="2500" kern="1200" baseline="0" dirty="0">
                <a:solidFill>
                  <a:srgbClr val="000000"/>
                </a:solidFill>
                <a:latin typeface="Arial"/>
              </a:rPr>
              <a:t> </a:t>
            </a:r>
            <a:r>
              <a:rPr lang="de-DE" sz="2500" kern="1200" baseline="0" dirty="0" err="1">
                <a:solidFill>
                  <a:srgbClr val="000000"/>
                </a:solidFill>
                <a:latin typeface="Arial"/>
              </a:rPr>
              <a:t>acculla</a:t>
            </a:r>
            <a:r>
              <a:rPr lang="de-DE" sz="2500" kern="1200" baseline="0" dirty="0">
                <a:solidFill>
                  <a:srgbClr val="000000"/>
                </a:solidFill>
                <a:latin typeface="Arial"/>
              </a:rPr>
              <a:t> </a:t>
            </a:r>
            <a:r>
              <a:rPr lang="de-DE" sz="2500" kern="1200" baseline="0" dirty="0" err="1">
                <a:solidFill>
                  <a:srgbClr val="000000"/>
                </a:solidFill>
                <a:latin typeface="Arial"/>
              </a:rPr>
              <a:t>boriost</a:t>
            </a:r>
            <a:r>
              <a:rPr lang="de-DE" sz="2500" kern="1200" baseline="0" dirty="0">
                <a:solidFill>
                  <a:srgbClr val="000000"/>
                </a:solidFill>
                <a:latin typeface="Arial"/>
              </a:rPr>
              <a:t> </a:t>
            </a:r>
            <a:r>
              <a:rPr lang="de-DE" sz="2500" kern="1200" baseline="0" dirty="0" err="1">
                <a:solidFill>
                  <a:srgbClr val="000000"/>
                </a:solidFill>
                <a:latin typeface="Arial"/>
              </a:rPr>
              <a:t>ibusto</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a:t>
            </a:r>
          </a:p>
        </p:txBody>
      </p:sp>
      <p:sp>
        <p:nvSpPr>
          <p:cNvPr id="23" name="Textplatzhalter 16"/>
          <p:cNvSpPr>
            <a:spLocks noGrp="1"/>
          </p:cNvSpPr>
          <p:nvPr>
            <p:ph type="body" sz="quarter" idx="24" hasCustomPrompt="1"/>
          </p:nvPr>
        </p:nvSpPr>
        <p:spPr>
          <a:xfrm>
            <a:off x="33834474" y="8784000"/>
            <a:ext cx="7308000" cy="18426761"/>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rtl="0"/>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quassimenia</a:t>
            </a:r>
            <a:r>
              <a:rPr lang="de-DE" sz="2500" kern="1200" baseline="0" dirty="0">
                <a:solidFill>
                  <a:srgbClr val="000000"/>
                </a:solidFill>
                <a:latin typeface="Arial"/>
              </a:rPr>
              <a:t> </a:t>
            </a:r>
            <a:r>
              <a:rPr lang="de-DE" sz="2500" kern="1200" baseline="0" dirty="0" err="1">
                <a:solidFill>
                  <a:srgbClr val="000000"/>
                </a:solidFill>
                <a:latin typeface="Arial"/>
              </a:rPr>
              <a:t>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platur</a:t>
            </a:r>
            <a:r>
              <a:rPr lang="de-DE" sz="2500" kern="1200" baseline="0" dirty="0">
                <a:solidFill>
                  <a:srgbClr val="000000"/>
                </a:solidFill>
                <a:latin typeface="Arial"/>
              </a:rPr>
              <a:t>? Mi,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paris</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vitate</a:t>
            </a:r>
            <a:r>
              <a:rPr lang="de-DE" sz="2500" kern="1200" baseline="0" dirty="0">
                <a:solidFill>
                  <a:srgbClr val="000000"/>
                </a:solidFill>
                <a:latin typeface="Arial"/>
              </a:rPr>
              <a:t> </a:t>
            </a:r>
            <a:r>
              <a:rPr lang="de-DE" sz="2500" kern="1200" baseline="0" dirty="0" err="1">
                <a:solidFill>
                  <a:srgbClr val="000000"/>
                </a:solidFill>
                <a:latin typeface="Arial"/>
              </a:rPr>
              <a:t>eatiis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nis</a:t>
            </a:r>
            <a:r>
              <a:rPr lang="de-DE" sz="2500" kern="1200" baseline="0" dirty="0">
                <a:solidFill>
                  <a:srgbClr val="000000"/>
                </a:solidFill>
                <a:latin typeface="Arial"/>
              </a:rPr>
              <a:t> </a:t>
            </a:r>
            <a:r>
              <a:rPr lang="de-DE" sz="2500" kern="1200" baseline="0" dirty="0" err="1">
                <a:solidFill>
                  <a:srgbClr val="000000"/>
                </a:solidFill>
                <a:latin typeface="Arial"/>
              </a:rPr>
              <a:t>quianih</a:t>
            </a:r>
            <a:r>
              <a:rPr lang="de-DE" sz="2500" kern="1200" baseline="0" dirty="0">
                <a:solidFill>
                  <a:srgbClr val="000000"/>
                </a:solidFill>
                <a:latin typeface="Arial"/>
              </a:rPr>
              <a:t> </a:t>
            </a:r>
            <a:r>
              <a:rPr lang="de-DE" sz="2500" kern="1200" baseline="0" dirty="0" err="1">
                <a:solidFill>
                  <a:srgbClr val="000000"/>
                </a:solidFill>
                <a:latin typeface="Arial"/>
              </a:rPr>
              <a:t>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a:t>
            </a:r>
            <a:r>
              <a:rPr lang="de-DE" sz="2500" kern="1200" baseline="0" dirty="0">
                <a:solidFill>
                  <a:srgbClr val="000000"/>
                </a:solidFill>
                <a:latin typeface="Arial"/>
              </a:rPr>
              <a:t> </a:t>
            </a:r>
            <a:r>
              <a:rPr lang="de-DE" sz="2500" kern="1200" baseline="0" dirty="0" err="1">
                <a:solidFill>
                  <a:srgbClr val="000000"/>
                </a:solidFill>
                <a:latin typeface="Arial"/>
              </a:rPr>
              <a:t>eoste</a:t>
            </a:r>
            <a:r>
              <a:rPr lang="de-DE" sz="2500" kern="1200" baseline="0" dirty="0">
                <a:solidFill>
                  <a:srgbClr val="000000"/>
                </a:solidFill>
                <a:latin typeface="Arial"/>
              </a:rPr>
              <a:t> </a:t>
            </a:r>
            <a:r>
              <a:rPr lang="de-DE" sz="2500" kern="1200" baseline="0" dirty="0" err="1">
                <a:solidFill>
                  <a:srgbClr val="000000"/>
                </a:solidFill>
                <a:latin typeface="Arial"/>
              </a:rPr>
              <a:t>nulparu</a:t>
            </a:r>
            <a:r>
              <a:rPr lang="de-DE" sz="2500" kern="1200" baseline="0" dirty="0">
                <a:solidFill>
                  <a:srgbClr val="000000"/>
                </a:solidFill>
                <a:latin typeface="Arial"/>
              </a:rPr>
              <a:t> </a:t>
            </a:r>
            <a:r>
              <a:rPr lang="de-DE" sz="2500" kern="1200" baseline="0" dirty="0" err="1">
                <a:solidFill>
                  <a:srgbClr val="000000"/>
                </a:solidFill>
                <a:latin typeface="Arial"/>
              </a:rPr>
              <a:t>ptatur</a:t>
            </a:r>
            <a:r>
              <a:rPr lang="de-DE" sz="2500" kern="1200" baseline="0" dirty="0">
                <a:solidFill>
                  <a:srgbClr val="000000"/>
                </a:solidFill>
                <a:latin typeface="Arial"/>
              </a:rPr>
              <a:t>? Qui </a:t>
            </a:r>
            <a:r>
              <a:rPr lang="de-DE" sz="2500" kern="1200" baseline="0" dirty="0" err="1">
                <a:solidFill>
                  <a:srgbClr val="000000"/>
                </a:solidFill>
                <a:latin typeface="Arial"/>
              </a:rPr>
              <a:t>optiur</a:t>
            </a:r>
            <a:r>
              <a:rPr lang="de-DE" sz="2500" kern="1200" baseline="0" dirty="0">
                <a:solidFill>
                  <a:srgbClr val="000000"/>
                </a:solidFill>
                <a:latin typeface="Arial"/>
              </a:rPr>
              <a:t> </a:t>
            </a:r>
            <a:r>
              <a:rPr lang="de-DE" sz="2500" kern="1200" baseline="0" dirty="0" err="1">
                <a:solidFill>
                  <a:srgbClr val="000000"/>
                </a:solidFill>
                <a:latin typeface="Arial"/>
              </a:rPr>
              <a:t>soluptiume</a:t>
            </a:r>
            <a:r>
              <a:rPr lang="de-DE" sz="2500" kern="1200" baseline="0" dirty="0">
                <a:solidFill>
                  <a:srgbClr val="000000"/>
                </a:solidFill>
                <a:latin typeface="Arial"/>
              </a:rPr>
              <a:t> </a:t>
            </a:r>
            <a:r>
              <a:rPr lang="de-DE" sz="2500" kern="1200" baseline="0" dirty="0" err="1">
                <a:solidFill>
                  <a:srgbClr val="000000"/>
                </a:solidFill>
                <a:latin typeface="Arial"/>
              </a:rPr>
              <a:t>estiorepuda</a:t>
            </a:r>
            <a:r>
              <a:rPr lang="de-DE" sz="2500" kern="1200" baseline="0" dirty="0">
                <a:solidFill>
                  <a:srgbClr val="000000"/>
                </a:solidFill>
                <a:latin typeface="Arial"/>
              </a:rPr>
              <a:t> </a:t>
            </a:r>
            <a:r>
              <a:rPr lang="de-DE" sz="2500" kern="1200" baseline="0" dirty="0" err="1">
                <a:solidFill>
                  <a:srgbClr val="000000"/>
                </a:solidFill>
                <a:latin typeface="Arial"/>
              </a:rPr>
              <a:t>voles</a:t>
            </a:r>
            <a:r>
              <a:rPr lang="de-DE" sz="2500" kern="1200" baseline="0" dirty="0">
                <a:solidFill>
                  <a:srgbClr val="000000"/>
                </a:solidFill>
                <a:latin typeface="Arial"/>
              </a:rPr>
              <a:t> se </a:t>
            </a:r>
            <a:r>
              <a:rPr lang="de-DE" sz="2500" kern="1200" baseline="0" dirty="0" err="1">
                <a:solidFill>
                  <a:srgbClr val="000000"/>
                </a:solidFill>
                <a:latin typeface="Arial"/>
              </a:rPr>
              <a:t>voles</a:t>
            </a:r>
            <a:r>
              <a:rPr lang="de-DE" sz="2500" kern="1200" baseline="0" dirty="0">
                <a:solidFill>
                  <a:srgbClr val="000000"/>
                </a:solidFill>
                <a:latin typeface="Arial"/>
              </a:rPr>
              <a:t> </a:t>
            </a:r>
            <a:r>
              <a:rPr lang="de-DE" sz="2500" kern="1200" baseline="0" dirty="0" err="1">
                <a:solidFill>
                  <a:srgbClr val="000000"/>
                </a:solidFill>
                <a:latin typeface="Arial"/>
              </a:rPr>
              <a:t>quiaspe</a:t>
            </a:r>
            <a:r>
              <a:rPr lang="de-DE" sz="2500" kern="1200" baseline="0" dirty="0">
                <a:solidFill>
                  <a:srgbClr val="000000"/>
                </a:solidFill>
                <a:latin typeface="Arial"/>
              </a:rPr>
              <a:t> </a:t>
            </a:r>
            <a:r>
              <a:rPr lang="de-DE" sz="2500" kern="1200" baseline="0" dirty="0" err="1">
                <a:solidFill>
                  <a:srgbClr val="000000"/>
                </a:solidFill>
                <a:latin typeface="Arial"/>
              </a:rPr>
              <a:t>provid</a:t>
            </a:r>
            <a:r>
              <a:rPr lang="de-DE" sz="2500" kern="1200" baseline="0" dirty="0">
                <a:solidFill>
                  <a:srgbClr val="000000"/>
                </a:solidFill>
                <a:latin typeface="Arial"/>
              </a:rPr>
              <a:t> </a:t>
            </a:r>
            <a:r>
              <a:rPr lang="de-DE" sz="2500" kern="1200" baseline="0" dirty="0" err="1">
                <a:solidFill>
                  <a:srgbClr val="000000"/>
                </a:solidFill>
                <a:latin typeface="Arial"/>
              </a:rPr>
              <a:t>ullenda</a:t>
            </a:r>
            <a:r>
              <a:rPr lang="de-DE" sz="2500" kern="1200" baseline="0" dirty="0">
                <a:solidFill>
                  <a:srgbClr val="000000"/>
                </a:solidFill>
                <a:latin typeface="Arial"/>
              </a:rPr>
              <a:t> si </a:t>
            </a:r>
            <a:r>
              <a:rPr lang="de-DE" sz="2500" kern="1200" baseline="0" dirty="0" err="1">
                <a:solidFill>
                  <a:srgbClr val="000000"/>
                </a:solidFill>
                <a:latin typeface="Arial"/>
              </a:rPr>
              <a:t>neceate</a:t>
            </a:r>
            <a:r>
              <a:rPr lang="de-DE" sz="2500" kern="1200" baseline="0" dirty="0">
                <a:solidFill>
                  <a:srgbClr val="000000"/>
                </a:solidFill>
                <a:latin typeface="Arial"/>
              </a:rPr>
              <a:t> </a:t>
            </a:r>
            <a:r>
              <a:rPr lang="de-DE" sz="2500" kern="1200" baseline="0" dirty="0" err="1">
                <a:solidFill>
                  <a:srgbClr val="000000"/>
                </a:solidFill>
                <a:latin typeface="Arial"/>
              </a:rPr>
              <a:t>pedit</a:t>
            </a:r>
            <a:r>
              <a:rPr lang="de-DE" sz="2500" kern="1200" baseline="0" dirty="0">
                <a:solidFill>
                  <a:srgbClr val="000000"/>
                </a:solidFill>
                <a:latin typeface="Arial"/>
              </a:rPr>
              <a:t> </a:t>
            </a:r>
            <a:r>
              <a:rPr lang="de-DE" sz="2500" kern="1200" baseline="0" dirty="0" err="1">
                <a:solidFill>
                  <a:srgbClr val="000000"/>
                </a:solidFill>
                <a:latin typeface="Arial"/>
              </a:rPr>
              <a:t>eicient</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a:t>
            </a:r>
            <a:r>
              <a:rPr lang="de-DE" sz="2500" kern="1200" baseline="0" dirty="0" err="1">
                <a:solidFill>
                  <a:srgbClr val="000000"/>
                </a:solidFill>
                <a:latin typeface="Arial"/>
              </a:rPr>
              <a:t>adi</a:t>
            </a:r>
            <a:r>
              <a:rPr lang="de-DE" sz="2500" kern="1200" baseline="0" dirty="0">
                <a:solidFill>
                  <a:srgbClr val="000000"/>
                </a:solidFill>
                <a:latin typeface="Arial"/>
              </a:rPr>
              <a:t> </a:t>
            </a:r>
            <a:r>
              <a:rPr lang="de-DE" sz="2500" kern="1200" baseline="0" dirty="0" err="1">
                <a:solidFill>
                  <a:srgbClr val="000000"/>
                </a:solidFill>
                <a:latin typeface="Arial"/>
              </a:rPr>
              <a:t>sectem</a:t>
            </a:r>
            <a:r>
              <a:rPr lang="de-DE" sz="2500" kern="1200" baseline="0" dirty="0">
                <a:solidFill>
                  <a:srgbClr val="000000"/>
                </a:solidFill>
                <a:latin typeface="Arial"/>
              </a:rPr>
              <a:t> </a:t>
            </a:r>
            <a:r>
              <a:rPr lang="de-DE" sz="2500" kern="1200" baseline="0" dirty="0" err="1">
                <a:solidFill>
                  <a:srgbClr val="000000"/>
                </a:solidFill>
                <a:latin typeface="Arial"/>
              </a:rPr>
              <a:t>doluptate</a:t>
            </a:r>
            <a:r>
              <a:rPr lang="de-DE" sz="2500" kern="1200" baseline="0" dirty="0">
                <a:solidFill>
                  <a:srgbClr val="000000"/>
                </a:solidFill>
                <a:latin typeface="Arial"/>
              </a:rPr>
              <a:t> </a:t>
            </a:r>
            <a:r>
              <a:rPr lang="de-DE" sz="2500" kern="1200" baseline="0" dirty="0" err="1">
                <a:solidFill>
                  <a:srgbClr val="000000"/>
                </a:solidFill>
                <a:latin typeface="Arial"/>
              </a:rPr>
              <a:t>volest</a:t>
            </a:r>
            <a:r>
              <a:rPr lang="de-DE" sz="2500" kern="1200" baseline="0" dirty="0">
                <a:solidFill>
                  <a:srgbClr val="000000"/>
                </a:solidFill>
                <a:latin typeface="Arial"/>
              </a:rPr>
              <a:t>, </a:t>
            </a:r>
            <a:r>
              <a:rPr lang="de-DE" sz="2500" kern="1200" baseline="0" dirty="0" err="1">
                <a:solidFill>
                  <a:srgbClr val="000000"/>
                </a:solidFill>
                <a:latin typeface="Arial"/>
              </a:rPr>
              <a:t>volora</a:t>
            </a:r>
            <a:r>
              <a:rPr lang="de-DE" sz="2500" kern="1200" baseline="0" dirty="0">
                <a:solidFill>
                  <a:srgbClr val="000000"/>
                </a:solidFill>
                <a:latin typeface="Arial"/>
              </a:rPr>
              <a:t> </a:t>
            </a:r>
            <a:r>
              <a:rPr lang="de-DE" sz="2500" kern="1200" baseline="0" dirty="0" err="1">
                <a:solidFill>
                  <a:srgbClr val="000000"/>
                </a:solidFill>
                <a:latin typeface="Arial"/>
              </a:rPr>
              <a:t>eatam</a:t>
            </a:r>
            <a:r>
              <a:rPr lang="de-DE" sz="2500" kern="1200" baseline="0" dirty="0">
                <a:solidFill>
                  <a:srgbClr val="000000"/>
                </a:solidFill>
                <a:latin typeface="Arial"/>
              </a:rPr>
              <a:t> in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atet</a:t>
            </a:r>
            <a:r>
              <a:rPr lang="de-DE" sz="2500" kern="1200" baseline="0" dirty="0">
                <a:solidFill>
                  <a:srgbClr val="000000"/>
                </a:solidFill>
                <a:latin typeface="Arial"/>
              </a:rPr>
              <a:t> </a:t>
            </a:r>
            <a:r>
              <a:rPr lang="de-DE" sz="2500" kern="1200" baseline="0" dirty="0" err="1">
                <a:solidFill>
                  <a:srgbClr val="000000"/>
                </a:solidFill>
                <a:latin typeface="Arial"/>
              </a:rPr>
              <a:t>viducidis</a:t>
            </a:r>
            <a:r>
              <a:rPr lang="de-DE" sz="2500" kern="1200" baseline="0" dirty="0">
                <a:solidFill>
                  <a:srgbClr val="000000"/>
                </a:solidFill>
                <a:latin typeface="Arial"/>
              </a:rPr>
              <a:t> </a:t>
            </a:r>
            <a:r>
              <a:rPr lang="de-DE" sz="2500" kern="1200" baseline="0" dirty="0" err="1">
                <a:solidFill>
                  <a:srgbClr val="000000"/>
                </a:solidFill>
                <a:latin typeface="Arial"/>
              </a:rPr>
              <a:t>eaquae</a:t>
            </a:r>
            <a:r>
              <a:rPr lang="de-DE" sz="2500" kern="1200" baseline="0" dirty="0">
                <a:solidFill>
                  <a:srgbClr val="000000"/>
                </a:solidFill>
                <a:latin typeface="Arial"/>
              </a:rPr>
              <a:t>. </a:t>
            </a:r>
            <a:r>
              <a:rPr lang="de-DE" sz="2500" kern="1200" baseline="0" dirty="0" err="1">
                <a:solidFill>
                  <a:srgbClr val="000000"/>
                </a:solidFill>
                <a:latin typeface="Arial"/>
              </a:rPr>
              <a:t>Em</a:t>
            </a:r>
            <a:r>
              <a:rPr lang="de-DE" sz="2500" kern="1200" baseline="0" dirty="0">
                <a:solidFill>
                  <a:srgbClr val="000000"/>
                </a:solidFill>
                <a:latin typeface="Arial"/>
              </a:rPr>
              <a:t> </a:t>
            </a:r>
            <a:r>
              <a:rPr lang="de-DE" sz="2500" kern="1200" baseline="0" dirty="0" err="1">
                <a:solidFill>
                  <a:srgbClr val="000000"/>
                </a:solidFill>
                <a:latin typeface="Arial"/>
              </a:rPr>
              <a:t>deles</a:t>
            </a:r>
            <a:r>
              <a:rPr lang="de-DE" sz="2500" kern="1200" baseline="0" dirty="0">
                <a:solidFill>
                  <a:srgbClr val="000000"/>
                </a:solidFill>
                <a:latin typeface="Arial"/>
              </a:rPr>
              <a:t> </a:t>
            </a:r>
            <a:r>
              <a:rPr lang="de-DE" sz="2500" kern="1200" baseline="0" dirty="0" err="1">
                <a:solidFill>
                  <a:srgbClr val="000000"/>
                </a:solidFill>
                <a:latin typeface="Arial"/>
              </a:rPr>
              <a:t>doluptus</a:t>
            </a:r>
            <a:r>
              <a:rPr lang="de-DE" sz="2500" kern="1200" baseline="0" dirty="0">
                <a:solidFill>
                  <a:srgbClr val="000000"/>
                </a:solidFill>
                <a:latin typeface="Arial"/>
              </a:rPr>
              <a:t> </a:t>
            </a:r>
            <a:r>
              <a:rPr lang="de-DE" sz="2500" kern="1200" baseline="0" dirty="0" err="1">
                <a:solidFill>
                  <a:srgbClr val="000000"/>
                </a:solidFill>
                <a:latin typeface="Arial"/>
              </a:rPr>
              <a:t>estotatur</a:t>
            </a:r>
            <a:r>
              <a:rPr lang="de-DE" sz="2500" kern="1200" baseline="0" dirty="0">
                <a:solidFill>
                  <a:srgbClr val="000000"/>
                </a:solidFill>
                <a:latin typeface="Arial"/>
              </a:rPr>
              <a:t>? </a:t>
            </a:r>
            <a:r>
              <a:rPr lang="de-DE" sz="2500" kern="1200" baseline="0" dirty="0" err="1">
                <a:solidFill>
                  <a:srgbClr val="000000"/>
                </a:solidFill>
                <a:latin typeface="Arial"/>
              </a:rPr>
              <a:t>Igendella</a:t>
            </a:r>
            <a:r>
              <a:rPr lang="de-DE" sz="2500" kern="1200" baseline="0" dirty="0">
                <a:solidFill>
                  <a:srgbClr val="000000"/>
                </a:solidFill>
                <a:latin typeface="Arial"/>
              </a:rPr>
              <a:t> </a:t>
            </a:r>
            <a:r>
              <a:rPr lang="de-DE" sz="2500" kern="1200" baseline="0" dirty="0" err="1">
                <a:solidFill>
                  <a:srgbClr val="000000"/>
                </a:solidFill>
                <a:latin typeface="Arial"/>
              </a:rPr>
              <a:t>preped</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fugiasp</a:t>
            </a:r>
            <a:r>
              <a:rPr lang="de-DE" sz="2500" kern="1200" baseline="0" dirty="0">
                <a:solidFill>
                  <a:srgbClr val="000000"/>
                </a:solidFill>
                <a:latin typeface="Arial"/>
              </a:rPr>
              <a:t> </a:t>
            </a:r>
            <a:r>
              <a:rPr lang="de-DE" sz="2500" kern="1200" baseline="0" dirty="0" err="1">
                <a:solidFill>
                  <a:srgbClr val="000000"/>
                </a:solidFill>
                <a:latin typeface="Arial"/>
              </a:rPr>
              <a:t>eraerum</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autaspe</a:t>
            </a:r>
            <a:r>
              <a:rPr lang="de-DE" sz="2500" kern="1200" baseline="0" dirty="0">
                <a:solidFill>
                  <a:srgbClr val="000000"/>
                </a:solidFill>
                <a:latin typeface="Arial"/>
              </a:rPr>
              <a:t> </a:t>
            </a:r>
            <a:r>
              <a:rPr lang="de-DE" sz="2500" kern="1200" baseline="0" dirty="0" err="1">
                <a:solidFill>
                  <a:srgbClr val="000000"/>
                </a:solidFill>
                <a:latin typeface="Arial"/>
              </a:rPr>
              <a:t>molupta</a:t>
            </a:r>
            <a:r>
              <a:rPr lang="de-DE" sz="2500" kern="1200" baseline="0" dirty="0">
                <a:solidFill>
                  <a:srgbClr val="000000"/>
                </a:solidFill>
                <a:latin typeface="Arial"/>
              </a:rPr>
              <a:t> </a:t>
            </a:r>
            <a:r>
              <a:rPr lang="de-DE" sz="2500" kern="1200" baseline="0" dirty="0" err="1">
                <a:solidFill>
                  <a:srgbClr val="000000"/>
                </a:solidFill>
                <a:latin typeface="Arial"/>
              </a:rPr>
              <a:t>tiatiate</a:t>
            </a:r>
            <a:r>
              <a:rPr lang="de-DE" sz="2500" kern="1200" baseline="0" dirty="0">
                <a:solidFill>
                  <a:srgbClr val="000000"/>
                </a:solidFill>
                <a:latin typeface="Arial"/>
              </a:rPr>
              <a:t> </a:t>
            </a:r>
            <a:r>
              <a:rPr lang="de-DE" sz="2500" kern="1200" baseline="0" dirty="0" err="1">
                <a:solidFill>
                  <a:srgbClr val="000000"/>
                </a:solidFill>
                <a:latin typeface="Arial"/>
              </a:rPr>
              <a:t>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a:t>
            </a:r>
            <a:r>
              <a:rPr lang="de-DE" sz="2500" kern="1200" baseline="0" dirty="0">
                <a:solidFill>
                  <a:srgbClr val="000000"/>
                </a:solidFill>
                <a:latin typeface="Arial"/>
              </a:rPr>
              <a:t> </a:t>
            </a:r>
            <a:r>
              <a:rPr lang="de-DE" sz="2500" kern="1200" baseline="0" dirty="0" err="1">
                <a:solidFill>
                  <a:srgbClr val="000000"/>
                </a:solidFill>
                <a:latin typeface="Arial"/>
              </a:rPr>
              <a:t>voloratusci</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mos</a:t>
            </a:r>
            <a:r>
              <a:rPr lang="de-DE" sz="2500" kern="1200" baseline="0" dirty="0">
                <a:solidFill>
                  <a:srgbClr val="000000"/>
                </a:solidFill>
                <a:latin typeface="Arial"/>
              </a:rPr>
              <a:t> </a:t>
            </a:r>
            <a:r>
              <a:rPr lang="de-DE" sz="2500" kern="1200" baseline="0" dirty="0" err="1">
                <a:solidFill>
                  <a:srgbClr val="000000"/>
                </a:solidFill>
                <a:latin typeface="Arial"/>
              </a:rPr>
              <a:t>ipidella</a:t>
            </a:r>
            <a:r>
              <a:rPr lang="de-DE" sz="2500" kern="1200" baseline="0" dirty="0">
                <a:solidFill>
                  <a:srgbClr val="000000"/>
                </a:solidFill>
                <a:latin typeface="Arial"/>
              </a:rPr>
              <a:t> </a:t>
            </a:r>
            <a:r>
              <a:rPr lang="de-DE" sz="2500" kern="1200" baseline="0" dirty="0" err="1">
                <a:solidFill>
                  <a:srgbClr val="000000"/>
                </a:solidFill>
                <a:latin typeface="Arial"/>
              </a:rPr>
              <a:t>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a:t>
            </a:r>
            <a:r>
              <a:rPr lang="de-DE" sz="2500" kern="1200" baseline="0" dirty="0">
                <a:solidFill>
                  <a:srgbClr val="000000"/>
                </a:solidFill>
                <a:latin typeface="Arial"/>
              </a:rPr>
              <a:t> </a:t>
            </a:r>
            <a:r>
              <a:rPr lang="de-DE" sz="2500" kern="1200" baseline="0" dirty="0" err="1">
                <a:solidFill>
                  <a:srgbClr val="000000"/>
                </a:solidFill>
                <a:latin typeface="Arial"/>
              </a:rPr>
              <a:t>pe</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quas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nimusda</a:t>
            </a:r>
            <a:r>
              <a:rPr lang="de-DE" sz="2500" kern="1200" baseline="0" dirty="0">
                <a:solidFill>
                  <a:srgbClr val="000000"/>
                </a:solidFill>
                <a:latin typeface="Arial"/>
              </a:rPr>
              <a:t> </a:t>
            </a:r>
            <a:r>
              <a:rPr lang="de-DE" sz="2500" kern="1200" baseline="0" dirty="0" err="1">
                <a:solidFill>
                  <a:srgbClr val="000000"/>
                </a:solidFill>
                <a:latin typeface="Arial"/>
              </a:rPr>
              <a:t>ndebitas</a:t>
            </a:r>
            <a:r>
              <a:rPr lang="de-DE" sz="2500" kern="1200" baseline="0" dirty="0">
                <a:solidFill>
                  <a:srgbClr val="000000"/>
                </a:solidFill>
                <a:latin typeface="Arial"/>
              </a:rPr>
              <a:t> </a:t>
            </a:r>
            <a:r>
              <a:rPr lang="de-DE" sz="2500" kern="1200" baseline="0" dirty="0" err="1">
                <a:solidFill>
                  <a:srgbClr val="000000"/>
                </a:solidFill>
                <a:latin typeface="Arial"/>
              </a:rPr>
              <a:t>rehentio</a:t>
            </a:r>
            <a:r>
              <a:rPr lang="de-DE" sz="2500" kern="1200" baseline="0" dirty="0">
                <a:solidFill>
                  <a:srgbClr val="000000"/>
                </a:solidFill>
                <a:latin typeface="Arial"/>
              </a:rPr>
              <a:t> </a:t>
            </a:r>
            <a:r>
              <a:rPr lang="de-DE" sz="2500" kern="1200" baseline="0" dirty="0" err="1">
                <a:solidFill>
                  <a:srgbClr val="000000"/>
                </a:solidFill>
                <a:latin typeface="Arial"/>
              </a:rPr>
              <a:t>quiaspero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a:t>
            </a:r>
            <a:r>
              <a:rPr lang="de-DE" sz="2500" kern="1200" baseline="0" dirty="0" err="1">
                <a:solidFill>
                  <a:srgbClr val="000000"/>
                </a:solidFill>
                <a:latin typeface="Arial"/>
              </a:rPr>
              <a:t>magnimp</a:t>
            </a:r>
            <a:r>
              <a:rPr lang="de-DE" sz="2500" kern="1200" baseline="0" dirty="0">
                <a:solidFill>
                  <a:srgbClr val="000000"/>
                </a:solidFill>
                <a:latin typeface="Arial"/>
              </a:rPr>
              <a:t> </a:t>
            </a:r>
            <a:r>
              <a:rPr lang="de-DE" sz="2500" kern="1200" baseline="0" dirty="0" err="1">
                <a:solidFill>
                  <a:srgbClr val="000000"/>
                </a:solidFill>
                <a:latin typeface="Arial"/>
              </a:rPr>
              <a:t>orrorum</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voloratur</a:t>
            </a:r>
            <a:r>
              <a:rPr lang="de-DE" sz="2500" kern="1200" baseline="0" dirty="0">
                <a:solidFill>
                  <a:srgbClr val="000000"/>
                </a:solidFill>
                <a:latin typeface="Arial"/>
              </a:rPr>
              <a:t>, </a:t>
            </a:r>
            <a:r>
              <a:rPr lang="de-DE" sz="2500" kern="1200" baseline="0" dirty="0" err="1">
                <a:solidFill>
                  <a:srgbClr val="000000"/>
                </a:solidFill>
                <a:latin typeface="Arial"/>
              </a:rPr>
              <a:t>sundam</a:t>
            </a:r>
            <a:r>
              <a:rPr lang="de-DE" sz="2500" kern="1200" baseline="0" dirty="0">
                <a:solidFill>
                  <a:srgbClr val="000000"/>
                </a:solidFill>
                <a:latin typeface="Arial"/>
              </a:rPr>
              <a:t> </a:t>
            </a:r>
            <a:r>
              <a:rPr lang="de-DE" sz="2500" kern="1200" baseline="0" dirty="0" err="1">
                <a:solidFill>
                  <a:srgbClr val="000000"/>
                </a:solidFill>
                <a:latin typeface="Arial"/>
              </a:rPr>
              <a:t>eat</a:t>
            </a:r>
            <a:r>
              <a:rPr lang="de-DE" sz="2500" kern="1200" baseline="0" dirty="0">
                <a:solidFill>
                  <a:srgbClr val="000000"/>
                </a:solidFill>
                <a:latin typeface="Arial"/>
              </a:rPr>
              <a:t> </a:t>
            </a:r>
            <a:r>
              <a:rPr lang="de-DE" sz="2500" kern="1200" baseline="0" dirty="0" err="1">
                <a:solidFill>
                  <a:srgbClr val="000000"/>
                </a:solidFill>
                <a:latin typeface="Arial"/>
              </a:rPr>
              <a:t>litatin</a:t>
            </a:r>
            <a:r>
              <a:rPr lang="de-DE" sz="2500" kern="1200" baseline="0" dirty="0">
                <a:solidFill>
                  <a:srgbClr val="000000"/>
                </a:solidFill>
                <a:latin typeface="Arial"/>
              </a:rPr>
              <a:t> </a:t>
            </a:r>
            <a:r>
              <a:rPr lang="de-DE" sz="2500" kern="1200" baseline="0" dirty="0" err="1">
                <a:solidFill>
                  <a:srgbClr val="000000"/>
                </a:solidFill>
                <a:latin typeface="Arial"/>
              </a:rPr>
              <a:t>experia</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offici</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a:t>
            </a:r>
            <a:r>
              <a:rPr lang="de-DE" sz="2500" kern="1200" baseline="0" dirty="0">
                <a:solidFill>
                  <a:srgbClr val="000000"/>
                </a:solidFill>
                <a:latin typeface="Arial"/>
              </a:rPr>
              <a:t> </a:t>
            </a:r>
            <a:r>
              <a:rPr lang="de-DE" sz="2500" kern="1200" baseline="0" dirty="0" err="1">
                <a:solidFill>
                  <a:srgbClr val="000000"/>
                </a:solidFill>
                <a:latin typeface="Arial"/>
              </a:rPr>
              <a:t>volorem</a:t>
            </a:r>
            <a:r>
              <a:rPr lang="de-DE" sz="2500" kern="1200" baseline="0" dirty="0">
                <a:solidFill>
                  <a:srgbClr val="000000"/>
                </a:solidFill>
                <a:latin typeface="Arial"/>
              </a:rPr>
              <a:t> </a:t>
            </a:r>
            <a:r>
              <a:rPr lang="de-DE" sz="2500" kern="1200" baseline="0" dirty="0" err="1">
                <a:solidFill>
                  <a:srgbClr val="000000"/>
                </a:solidFill>
                <a:latin typeface="Arial"/>
              </a:rPr>
              <a:t>ratemporesti</a:t>
            </a:r>
            <a:r>
              <a:rPr lang="de-DE" sz="2500" kern="1200" baseline="0" dirty="0">
                <a:solidFill>
                  <a:srgbClr val="000000"/>
                </a:solidFill>
                <a:latin typeface="Arial"/>
              </a:rPr>
              <a:t> </a:t>
            </a:r>
            <a:r>
              <a:rPr lang="de-DE" sz="2500" kern="1200" baseline="0" dirty="0" err="1">
                <a:solidFill>
                  <a:srgbClr val="000000"/>
                </a:solidFill>
                <a:latin typeface="Arial"/>
              </a:rPr>
              <a:t>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p:txBody>
      </p:sp>
      <p:sp>
        <p:nvSpPr>
          <p:cNvPr id="15" name="Titel 10"/>
          <p:cNvSpPr>
            <a:spLocks noGrp="1"/>
          </p:cNvSpPr>
          <p:nvPr>
            <p:ph type="title" hasCustomPrompt="1"/>
          </p:nvPr>
        </p:nvSpPr>
        <p:spPr>
          <a:xfrm>
            <a:off x="1656000" y="4950000"/>
            <a:ext cx="39492000" cy="810948"/>
          </a:xfrm>
          <a:prstGeom prst="rect">
            <a:avLst/>
          </a:prstGeom>
        </p:spPr>
        <p:txBody>
          <a:bodyPr lIns="0" tIns="0" rIns="0" bIns="0" anchor="ctr" anchorCtr="0"/>
          <a:lstStyle>
            <a:lvl1pPr>
              <a:defRPr/>
            </a:lvl1pPr>
          </a:lstStyle>
          <a:p>
            <a:r>
              <a:rPr lang="de-DE" dirty="0"/>
              <a:t>Überschrift 1</a:t>
            </a:r>
          </a:p>
        </p:txBody>
      </p:sp>
      <p:sp>
        <p:nvSpPr>
          <p:cNvPr id="16" name="Textplatzhalter 16"/>
          <p:cNvSpPr>
            <a:spLocks noGrp="1"/>
          </p:cNvSpPr>
          <p:nvPr>
            <p:ph type="body" sz="quarter" idx="14" hasCustomPrompt="1"/>
          </p:nvPr>
        </p:nvSpPr>
        <p:spPr>
          <a:xfrm>
            <a:off x="1656000" y="8172000"/>
            <a:ext cx="39492000" cy="508672"/>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24" name="Textplatzhalter 9"/>
          <p:cNvSpPr>
            <a:spLocks noGrp="1"/>
          </p:cNvSpPr>
          <p:nvPr>
            <p:ph type="body" sz="quarter" idx="15" hasCustomPrompt="1"/>
          </p:nvPr>
        </p:nvSpPr>
        <p:spPr>
          <a:xfrm>
            <a:off x="1655999" y="6804000"/>
            <a:ext cx="39492000" cy="595131"/>
          </a:xfrm>
          <a:prstGeom prst="rect">
            <a:avLst/>
          </a:prstGeom>
        </p:spPr>
        <p:txBody>
          <a:bodyPr lIns="0" tIns="0" rIns="0" bIns="0" anchor="ctr" anchorCtr="0"/>
          <a:lstStyle>
            <a:lvl1pPr>
              <a:buNone/>
              <a:defRPr sz="6700" baseline="0"/>
            </a:lvl1pPr>
          </a:lstStyle>
          <a:p>
            <a:pPr lvl="0"/>
            <a:r>
              <a:rPr lang="de-DE" dirty="0"/>
              <a:t>Überschrift 2</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sp>
        <p:nvSpPr>
          <p:cNvPr id="7" name="Bildplatzhalter 6"/>
          <p:cNvSpPr>
            <a:spLocks noGrp="1"/>
          </p:cNvSpPr>
          <p:nvPr>
            <p:ph type="pic" sz="quarter" idx="12"/>
          </p:nvPr>
        </p:nvSpPr>
        <p:spPr>
          <a:xfrm>
            <a:off x="1656000" y="8676000"/>
            <a:ext cx="39492000" cy="18421200"/>
          </a:xfrm>
          <a:prstGeom prst="rect">
            <a:avLst/>
          </a:prstGeom>
        </p:spPr>
        <p:txBody>
          <a:bodyPr/>
          <a:lstStyle/>
          <a:p>
            <a:endParaRPr lang="de-DE"/>
          </a:p>
        </p:txBody>
      </p:sp>
      <p:sp>
        <p:nvSpPr>
          <p:cNvPr id="8" name="Fußzeilenplatzhalter 7"/>
          <p:cNvSpPr>
            <a:spLocks noGrp="1"/>
          </p:cNvSpPr>
          <p:nvPr>
            <p:ph type="ftr" sz="quarter" idx="16"/>
          </p:nvPr>
        </p:nvSpPr>
        <p:spPr>
          <a:xfrm>
            <a:off x="1656000" y="27936000"/>
            <a:ext cx="39492000" cy="741491"/>
          </a:xfrm>
          <a:prstGeom prst="rect">
            <a:avLst/>
          </a:prstGeom>
        </p:spPr>
        <p:txBody>
          <a:bodyPr/>
          <a:lstStyle/>
          <a:p>
            <a:r>
              <a:rPr lang="de-DE" b="1"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6" name="Titel 10"/>
          <p:cNvSpPr>
            <a:spLocks noGrp="1"/>
          </p:cNvSpPr>
          <p:nvPr>
            <p:ph type="title" hasCustomPrompt="1"/>
          </p:nvPr>
        </p:nvSpPr>
        <p:spPr>
          <a:xfrm>
            <a:off x="1656000" y="4950000"/>
            <a:ext cx="39492000" cy="810948"/>
          </a:xfrm>
          <a:prstGeom prst="rect">
            <a:avLst/>
          </a:prstGeom>
        </p:spPr>
        <p:txBody>
          <a:bodyPr lIns="0" tIns="0" rIns="0" bIns="0" anchor="ctr" anchorCtr="0"/>
          <a:lstStyle>
            <a:lvl1pPr>
              <a:defRPr/>
            </a:lvl1pPr>
          </a:lstStyle>
          <a:p>
            <a:r>
              <a:rPr lang="de-DE" dirty="0"/>
              <a:t>Überschrift 1</a:t>
            </a:r>
          </a:p>
        </p:txBody>
      </p:sp>
      <p:sp>
        <p:nvSpPr>
          <p:cNvPr id="10" name="Textplatzhalter 9"/>
          <p:cNvSpPr>
            <a:spLocks noGrp="1"/>
          </p:cNvSpPr>
          <p:nvPr>
            <p:ph type="body" sz="quarter" idx="15" hasCustomPrompt="1"/>
          </p:nvPr>
        </p:nvSpPr>
        <p:spPr>
          <a:xfrm>
            <a:off x="1655999" y="6804000"/>
            <a:ext cx="39492000" cy="595131"/>
          </a:xfrm>
          <a:prstGeom prst="rect">
            <a:avLst/>
          </a:prstGeom>
        </p:spPr>
        <p:txBody>
          <a:bodyPr lIns="0" tIns="0" rIns="0" bIns="0" anchor="ctr" anchorCtr="0"/>
          <a:lstStyle>
            <a:lvl1pPr>
              <a:buNone/>
              <a:defRPr sz="6700" baseline="0"/>
            </a:lvl1pPr>
          </a:lstStyle>
          <a:p>
            <a:pPr lvl="0"/>
            <a:r>
              <a:rPr lang="de-DE" dirty="0"/>
              <a:t>Überschrift 2</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5 Spalte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1656000" y="8784000"/>
            <a:ext cx="39492000" cy="18432000"/>
          </a:xfrm>
          <a:prstGeom prst="rect">
            <a:avLst/>
          </a:prstGeom>
        </p:spPr>
        <p:txBody>
          <a:bodyPr lIns="0" tIns="504000" rIns="0" bIns="0" numCol="5" spcCol="648000"/>
          <a:lstStyle>
            <a:lvl1pPr marL="0" indent="0" algn="l" rtl="0">
              <a:lnSpc>
                <a:spcPts val="3200"/>
              </a:lnSpc>
              <a:spcBef>
                <a:spcPts val="0"/>
              </a:spcBef>
              <a:spcAft>
                <a:spcPts val="3200"/>
              </a:spcAft>
              <a:buFont typeface="Arial" pitchFamily="34" charset="0"/>
              <a:buNone/>
              <a:defRPr b="0" baseline="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r>
              <a:rPr lang="de-DE" sz="2500" kern="1200" baseline="0" dirty="0">
                <a:solidFill>
                  <a:srgbClr val="000000"/>
                </a:solidFill>
                <a:latin typeface="Arial"/>
              </a:rPr>
              <a:t> </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a:t>
            </a:r>
            <a:r>
              <a:rPr lang="de-DE" sz="2500" kern="1200" baseline="0">
                <a:solidFill>
                  <a:srgbClr val="000000"/>
                </a:solidFill>
                <a:latin typeface="Arial"/>
              </a:rPr>
              <a:t>die </a:t>
            </a:r>
          </a:p>
          <a:p>
            <a:pPr rtl="0"/>
            <a:endParaRPr lang="de-DE" sz="2500" kern="1200" baseline="0">
              <a:solidFill>
                <a:srgbClr val="000000"/>
              </a:solidFill>
              <a:latin typeface="Arial"/>
            </a:endParaRPr>
          </a:p>
          <a:p>
            <a:pPr rtl="0"/>
            <a:endParaRPr lang="de-DE" sz="2500" kern="1200" baseline="0">
              <a:solidFill>
                <a:srgbClr val="000000"/>
              </a:solidFill>
              <a:latin typeface="Arial"/>
            </a:endParaRPr>
          </a:p>
          <a:p>
            <a:pPr rtl="0"/>
            <a:endParaRPr lang="de-DE" sz="2500" kern="1200" baseline="0">
              <a:solidFill>
                <a:srgbClr val="000000"/>
              </a:solidFill>
              <a:latin typeface="Arial"/>
            </a:endParaRPr>
          </a:p>
          <a:p>
            <a:pPr rtl="0"/>
            <a:endParaRPr lang="de-DE" sz="2500" kern="1200" baseline="0">
              <a:solidFill>
                <a:srgbClr val="000000"/>
              </a:solidFill>
              <a:latin typeface="Arial"/>
            </a:endParaRPr>
          </a:p>
          <a:p>
            <a:pPr rtl="0"/>
            <a:endParaRPr lang="de-DE" sz="2500" kern="1200" baseline="0">
              <a:solidFill>
                <a:srgbClr val="000000"/>
              </a:solidFill>
              <a:latin typeface="Arial"/>
            </a:endParaRPr>
          </a:p>
          <a:p>
            <a:pPr rtl="0"/>
            <a:endParaRPr lang="de-DE" sz="2500" kern="1200" baseline="0">
              <a:solidFill>
                <a:srgbClr val="000000"/>
              </a:solidFill>
              <a:latin typeface="Arial"/>
            </a:endParaRPr>
          </a:p>
          <a:p>
            <a:pPr rtl="0"/>
            <a:endParaRPr lang="de-DE" sz="2500" kern="1200" baseline="0">
              <a:solidFill>
                <a:srgbClr val="000000"/>
              </a:solidFill>
              <a:latin typeface="Arial"/>
            </a:endParaRPr>
          </a:p>
          <a:p>
            <a:pPr rtl="0"/>
            <a:endParaRPr lang="de-DE" sz="2500" kern="1200" baseline="0">
              <a:solidFill>
                <a:srgbClr val="000000"/>
              </a:solidFill>
              <a:latin typeface="Arial"/>
            </a:endParaRPr>
          </a:p>
          <a:p>
            <a:pPr rtl="0"/>
            <a:r>
              <a:rPr lang="de-DE" sz="2500" kern="1200" baseline="0">
                <a:solidFill>
                  <a:srgbClr val="000000"/>
                </a:solidFill>
                <a:latin typeface="Arial"/>
              </a:rPr>
              <a:t>Papier-stärke </a:t>
            </a:r>
            <a:r>
              <a:rPr lang="de-DE" sz="2500" kern="1200" baseline="0" dirty="0">
                <a:solidFill>
                  <a:srgbClr val="000000"/>
                </a:solidFill>
                <a:latin typeface="Arial"/>
              </a:rPr>
              <a:t>(sog. Grammatur) und </a:t>
            </a:r>
            <a:r>
              <a:rPr lang="de-DE" sz="2500" kern="1200" baseline="0">
                <a:solidFill>
                  <a:srgbClr val="000000"/>
                </a:solidFill>
                <a:latin typeface="Arial"/>
              </a:rPr>
              <a:t>Haptik achten.</a:t>
            </a:r>
          </a:p>
          <a:p>
            <a:pPr rtl="0"/>
            <a:r>
              <a:rPr lang="de-DE" sz="2500" kern="1200" baseline="0">
                <a:solidFill>
                  <a:srgbClr val="000000"/>
                </a:solidFill>
                <a:latin typeface="Arial"/>
              </a:rPr>
              <a:t>Weitere </a:t>
            </a:r>
            <a:r>
              <a:rPr lang="de-DE" sz="2500" kern="1200" baseline="0" dirty="0">
                <a:solidFill>
                  <a:srgbClr val="000000"/>
                </a:solidFill>
                <a:latin typeface="Arial"/>
              </a:rPr>
              <a:t>Informationen zum Corporate Design der TUM finden Sie unter www.tum.de/cd</a:t>
            </a:r>
          </a:p>
          <a:p>
            <a:pPr lvl="1"/>
            <a:r>
              <a:rPr lang="de-DE"/>
              <a:t>Blindtext</a:t>
            </a:r>
            <a:endParaRPr lang="de-DE" dirty="0"/>
          </a:p>
          <a:p>
            <a:pPr rtl="0"/>
            <a:r>
              <a:rPr lang="de-DE" sz="2500" kern="1200" baseline="0" dirty="0" err="1">
                <a:solidFill>
                  <a:srgbClr val="000000"/>
                </a:solidFill>
                <a:latin typeface="Arial"/>
              </a:rPr>
              <a:t>Pa</a:t>
            </a:r>
            <a:r>
              <a:rPr lang="de-DE" sz="2500" kern="1200" baseline="0" dirty="0">
                <a:solidFill>
                  <a:srgbClr val="000000"/>
                </a:solidFill>
                <a:latin typeface="Arial"/>
              </a:rPr>
              <a:t> </a:t>
            </a:r>
            <a:r>
              <a:rPr lang="de-DE" sz="2500" kern="1200" baseline="0" dirty="0" err="1">
                <a:solidFill>
                  <a:srgbClr val="000000"/>
                </a:solidFill>
                <a:latin typeface="Arial"/>
              </a:rPr>
              <a:t>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a:t>
            </a:r>
            <a:r>
              <a:rPr lang="de-DE" sz="2500" kern="1200" baseline="0" dirty="0">
                <a:solidFill>
                  <a:srgbClr val="000000"/>
                </a:solidFill>
                <a:latin typeface="Arial"/>
              </a:rPr>
              <a:t> </a:t>
            </a:r>
            <a:r>
              <a:rPr lang="de-DE" sz="2500" kern="1200" baseline="0" dirty="0" err="1">
                <a:solidFill>
                  <a:srgbClr val="000000"/>
                </a:solidFill>
                <a:latin typeface="Arial"/>
              </a:rPr>
              <a:t>umquod</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a:t>
            </a:r>
            <a:r>
              <a:rPr lang="de-DE" sz="2500" kern="1200" baseline="0" dirty="0">
                <a:solidFill>
                  <a:srgbClr val="000000"/>
                </a:solidFill>
                <a:latin typeface="Arial"/>
              </a:rPr>
              <a:t> </a:t>
            </a:r>
            <a:r>
              <a:rPr lang="de-DE" sz="2500" kern="1200" baseline="0" dirty="0" err="1">
                <a:solidFill>
                  <a:srgbClr val="000000"/>
                </a:solidFill>
                <a:latin typeface="Arial"/>
              </a:rPr>
              <a:t>volum</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a:t>
            </a:r>
            <a:r>
              <a:rPr lang="de-DE" sz="2500" kern="1200" baseline="0" dirty="0">
                <a:solidFill>
                  <a:srgbClr val="000000"/>
                </a:solidFill>
                <a:latin typeface="Arial"/>
              </a:rPr>
              <a:t> </a:t>
            </a:r>
            <a:r>
              <a:rPr lang="de-DE" sz="2500" kern="1200" baseline="0" dirty="0" err="1">
                <a:solidFill>
                  <a:srgbClr val="000000"/>
                </a:solidFill>
                <a:latin typeface="Arial"/>
              </a:rPr>
              <a:t>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elitatur</a:t>
            </a:r>
            <a:r>
              <a:rPr lang="de-DE" sz="2500" kern="1200" baseline="0" dirty="0">
                <a:solidFill>
                  <a:srgbClr val="000000"/>
                </a:solidFill>
                <a:latin typeface="Arial"/>
              </a:rPr>
              <a:t>, ex </a:t>
            </a:r>
            <a:r>
              <a:rPr lang="de-DE" sz="2500" kern="1200" baseline="0" dirty="0" err="1">
                <a:solidFill>
                  <a:srgbClr val="000000"/>
                </a:solidFill>
                <a:latin typeface="Arial"/>
              </a:rPr>
              <a:t>experep</a:t>
            </a:r>
            <a:r>
              <a:rPr lang="de-DE" sz="2500" kern="1200" baseline="0" dirty="0">
                <a:solidFill>
                  <a:srgbClr val="000000"/>
                </a:solidFill>
                <a:latin typeface="Arial"/>
              </a:rPr>
              <a:t> </a:t>
            </a:r>
            <a:r>
              <a:rPr lang="de-DE" sz="2500" kern="1200" baseline="0" dirty="0" err="1">
                <a:solidFill>
                  <a:srgbClr val="000000"/>
                </a:solidFill>
                <a:latin typeface="Arial"/>
              </a:rPr>
              <a:t>elibus</a:t>
            </a:r>
            <a:r>
              <a:rPr lang="de-DE" sz="2500" kern="1200" baseline="0" dirty="0">
                <a:solidFill>
                  <a:srgbClr val="000000"/>
                </a:solidFill>
                <a:latin typeface="Arial"/>
              </a:rPr>
              <a:t>, </a:t>
            </a:r>
            <a:r>
              <a:rPr lang="de-DE" sz="2500" kern="1200" baseline="0" dirty="0" err="1">
                <a:solidFill>
                  <a:srgbClr val="000000"/>
                </a:solidFill>
                <a:latin typeface="Arial"/>
              </a:rPr>
              <a:t>officius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inciam</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tureictest</a:t>
            </a:r>
            <a:r>
              <a:rPr lang="de-DE" sz="2500" kern="1200" baseline="0" dirty="0">
                <a:solidFill>
                  <a:srgbClr val="000000"/>
                </a:solidFill>
                <a:latin typeface="Arial"/>
              </a:rPr>
              <a:t> </a:t>
            </a:r>
            <a:r>
              <a:rPr lang="de-DE" sz="2500" kern="1200" baseline="0" dirty="0" err="1">
                <a:solidFill>
                  <a:srgbClr val="000000"/>
                </a:solidFill>
                <a:latin typeface="Arial"/>
              </a:rPr>
              <a:t>vererenienda</a:t>
            </a:r>
            <a:r>
              <a:rPr lang="de-DE" sz="2500" kern="1200" baseline="0" dirty="0">
                <a:solidFill>
                  <a:srgbClr val="000000"/>
                </a:solidFill>
                <a:latin typeface="Arial"/>
              </a:rPr>
              <a:t> pro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ullande</a:t>
            </a:r>
            <a:r>
              <a:rPr lang="de-DE" sz="2500" kern="1200" baseline="0" dirty="0">
                <a:solidFill>
                  <a:srgbClr val="000000"/>
                </a:solidFill>
                <a:latin typeface="Arial"/>
              </a:rPr>
              <a:t> </a:t>
            </a:r>
            <a:r>
              <a:rPr lang="de-DE" sz="2500" kern="1200" baseline="0" dirty="0" err="1">
                <a:solidFill>
                  <a:srgbClr val="000000"/>
                </a:solidFill>
                <a:latin typeface="Arial"/>
              </a:rPr>
              <a:t>eaqui</a:t>
            </a:r>
            <a:r>
              <a:rPr lang="de-DE" sz="2500" kern="1200" baseline="0" dirty="0">
                <a:solidFill>
                  <a:srgbClr val="000000"/>
                </a:solidFill>
                <a:latin typeface="Arial"/>
              </a:rPr>
              <a:t> </a:t>
            </a:r>
            <a:r>
              <a:rPr lang="de-DE" sz="2500" kern="1200" baseline="0" dirty="0" err="1">
                <a:solidFill>
                  <a:srgbClr val="000000"/>
                </a:solidFill>
                <a:latin typeface="Arial"/>
              </a:rPr>
              <a:t>toritionsed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voloriorem</a:t>
            </a:r>
            <a:r>
              <a:rPr lang="de-DE" sz="2500" kern="1200" baseline="0" dirty="0">
                <a:solidFill>
                  <a:srgbClr val="000000"/>
                </a:solidFill>
                <a:latin typeface="Arial"/>
              </a:rPr>
              <a:t> </a:t>
            </a:r>
            <a:r>
              <a:rPr lang="de-DE" sz="2500" kern="1200" baseline="0" dirty="0" err="1">
                <a:solidFill>
                  <a:srgbClr val="000000"/>
                </a:solidFill>
                <a:latin typeface="Arial"/>
              </a:rPr>
              <a:t>harum</a:t>
            </a:r>
            <a:r>
              <a:rPr lang="de-DE" sz="2500" kern="1200" baseline="0" dirty="0">
                <a:solidFill>
                  <a:srgbClr val="000000"/>
                </a:solidFill>
                <a:latin typeface="Arial"/>
              </a:rPr>
              <a:t> am </a:t>
            </a:r>
            <a:r>
              <a:rPr lang="de-DE" sz="2500" kern="1200" baseline="0" dirty="0" err="1">
                <a:solidFill>
                  <a:srgbClr val="000000"/>
                </a:solidFill>
                <a:latin typeface="Arial"/>
              </a:rPr>
              <a:t>sitiossiti</a:t>
            </a:r>
            <a:r>
              <a:rPr lang="de-DE" sz="2500" kern="1200" baseline="0" dirty="0">
                <a:solidFill>
                  <a:srgbClr val="000000"/>
                </a:solidFill>
                <a:latin typeface="Arial"/>
              </a:rPr>
              <a:t> </a:t>
            </a:r>
            <a:r>
              <a:rPr lang="de-DE" sz="2500" kern="1200" baseline="0" dirty="0" err="1">
                <a:solidFill>
                  <a:srgbClr val="000000"/>
                </a:solidFill>
                <a:latin typeface="Arial"/>
              </a:rPr>
              <a:t>ilit</a:t>
            </a:r>
            <a:r>
              <a:rPr lang="de-DE" sz="2500" kern="1200" baseline="0" dirty="0">
                <a:solidFill>
                  <a:srgbClr val="000000"/>
                </a:solidFill>
                <a:latin typeface="Arial"/>
              </a:rPr>
              <a:t> </a:t>
            </a:r>
            <a:r>
              <a:rPr lang="de-DE" sz="2500" kern="1200" baseline="0" dirty="0" err="1">
                <a:solidFill>
                  <a:srgbClr val="000000"/>
                </a:solidFill>
                <a:latin typeface="Arial"/>
              </a:rPr>
              <a:t>mollorum</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eatias</a:t>
            </a:r>
            <a:r>
              <a:rPr lang="de-DE" sz="2500" kern="1200" baseline="0" dirty="0">
                <a:solidFill>
                  <a:srgbClr val="000000"/>
                </a:solidFill>
                <a:latin typeface="Arial"/>
              </a:rPr>
              <a:t> </a:t>
            </a:r>
            <a:r>
              <a:rPr lang="de-DE" sz="2500" kern="1200" baseline="0" dirty="0" err="1">
                <a:solidFill>
                  <a:srgbClr val="000000"/>
                </a:solidFill>
                <a:latin typeface="Arial"/>
              </a:rPr>
              <a:t>sim</a:t>
            </a:r>
            <a:r>
              <a:rPr lang="de-DE" sz="2500" kern="1200" baseline="0" dirty="0">
                <a:solidFill>
                  <a:srgbClr val="000000"/>
                </a:solidFill>
                <a:latin typeface="Arial"/>
              </a:rPr>
              <a: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mint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plitasped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volesti</a:t>
            </a:r>
            <a:r>
              <a:rPr lang="de-DE" sz="2500" kern="1200" baseline="0" dirty="0">
                <a:solidFill>
                  <a:srgbClr val="000000"/>
                </a:solidFill>
                <a:latin typeface="Arial"/>
              </a:rPr>
              <a:t> </a:t>
            </a:r>
            <a:r>
              <a:rPr lang="de-DE" sz="2500" kern="1200" baseline="0" dirty="0" err="1">
                <a:solidFill>
                  <a:srgbClr val="000000"/>
                </a:solidFill>
                <a:latin typeface="Arial"/>
              </a:rPr>
              <a:t>quamusa</a:t>
            </a:r>
            <a:r>
              <a:rPr lang="de-DE" sz="2500" kern="1200" baseline="0" dirty="0">
                <a:solidFill>
                  <a:srgbClr val="000000"/>
                </a:solidFill>
                <a:latin typeface="Arial"/>
              </a:rPr>
              <a:t> </a:t>
            </a:r>
            <a:r>
              <a:rPr lang="de-DE" sz="2500" kern="1200" baseline="0" dirty="0" err="1">
                <a:solidFill>
                  <a:srgbClr val="000000"/>
                </a:solidFill>
                <a:latin typeface="Arial"/>
              </a:rPr>
              <a:t>verionseque</a:t>
            </a:r>
            <a:r>
              <a:rPr lang="de-DE" sz="2500" kern="1200" baseline="0" dirty="0">
                <a:solidFill>
                  <a:srgbClr val="000000"/>
                </a:solidFill>
                <a:latin typeface="Arial"/>
              </a:rPr>
              <a:t> </a:t>
            </a:r>
            <a:r>
              <a:rPr lang="de-DE" sz="2500" kern="1200" baseline="0" dirty="0" err="1">
                <a:solidFill>
                  <a:srgbClr val="000000"/>
                </a:solidFill>
                <a:latin typeface="Arial"/>
              </a:rPr>
              <a:t>senim</a:t>
            </a:r>
            <a:r>
              <a:rPr lang="de-DE" sz="2500" kern="1200" baseline="0" dirty="0">
                <a:solidFill>
                  <a:srgbClr val="000000"/>
                </a:solidFill>
                <a:latin typeface="Arial"/>
              </a:rPr>
              <a:t> et </a:t>
            </a:r>
            <a:r>
              <a:rPr lang="de-DE" sz="2500" kern="1200" baseline="0" dirty="0" err="1">
                <a:solidFill>
                  <a:srgbClr val="000000"/>
                </a:solidFill>
                <a:latin typeface="Arial"/>
              </a:rPr>
              <a:t>excea</a:t>
            </a:r>
            <a:r>
              <a:rPr lang="de-DE" sz="2500" kern="1200" baseline="0" dirty="0">
                <a:solidFill>
                  <a:srgbClr val="000000"/>
                </a:solidFill>
                <a:latin typeface="Arial"/>
              </a:rPr>
              <a:t> </a:t>
            </a:r>
            <a:r>
              <a:rPr lang="de-DE" sz="2500" kern="1200" baseline="0" dirty="0" err="1">
                <a:solidFill>
                  <a:srgbClr val="000000"/>
                </a:solidFill>
                <a:latin typeface="Arial"/>
              </a:rPr>
              <a:t>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quunt</a:t>
            </a:r>
            <a:r>
              <a:rPr lang="de-DE" sz="2500" kern="1200" baseline="0" dirty="0">
                <a:solidFill>
                  <a:srgbClr val="000000"/>
                </a:solidFill>
                <a:latin typeface="Arial"/>
              </a:rPr>
              <a:t> ex </a:t>
            </a:r>
            <a:r>
              <a:rPr lang="de-DE" sz="2500" kern="1200" baseline="0" dirty="0" err="1">
                <a:solidFill>
                  <a:srgbClr val="000000"/>
                </a:solidFill>
                <a:latin typeface="Arial"/>
              </a:rPr>
              <a:t>exped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doloresed</a:t>
            </a:r>
            <a:r>
              <a:rPr lang="de-DE" sz="2500" kern="1200" baseline="0" dirty="0">
                <a:solidFill>
                  <a:srgbClr val="000000"/>
                </a:solidFill>
                <a:latin typeface="Arial"/>
              </a:rPr>
              <a:t> </a:t>
            </a:r>
            <a:r>
              <a:rPr lang="de-DE" sz="2500" kern="1200" baseline="0" dirty="0" err="1">
                <a:solidFill>
                  <a:srgbClr val="000000"/>
                </a:solidFill>
                <a:latin typeface="Arial"/>
              </a:rPr>
              <a:t>quam</a:t>
            </a:r>
            <a:r>
              <a:rPr lang="de-DE" sz="2500" kern="1200" baseline="0" dirty="0">
                <a:solidFill>
                  <a:srgbClr val="000000"/>
                </a:solidFill>
                <a:latin typeface="Arial"/>
              </a:rPr>
              <a:t> </a:t>
            </a:r>
            <a:r>
              <a:rPr lang="de-DE" sz="2500" kern="1200" baseline="0" dirty="0" err="1">
                <a:solidFill>
                  <a:srgbClr val="000000"/>
                </a:solidFill>
                <a:latin typeface="Arial"/>
              </a:rPr>
              <a:t>fugiamus</a:t>
            </a:r>
            <a:r>
              <a:rPr lang="de-DE" sz="2500" kern="1200" baseline="0" dirty="0">
                <a:solidFill>
                  <a:srgbClr val="000000"/>
                </a:solidFill>
                <a:latin typeface="Arial"/>
              </a:rPr>
              <a:t> </a:t>
            </a:r>
            <a:r>
              <a:rPr lang="de-DE" sz="2500" kern="1200" baseline="0" dirty="0" err="1">
                <a:solidFill>
                  <a:srgbClr val="000000"/>
                </a:solidFill>
                <a:latin typeface="Arial"/>
              </a:rPr>
              <a:t>reperem</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ipsam</a:t>
            </a:r>
            <a:r>
              <a:rPr lang="de-DE" sz="2500" kern="1200" baseline="0" dirty="0">
                <a:solidFill>
                  <a:srgbClr val="000000"/>
                </a:solidFill>
                <a:latin typeface="Arial"/>
              </a:rPr>
              <a:t> </a:t>
            </a:r>
            <a:r>
              <a:rPr lang="de-DE" sz="2500" kern="1200" baseline="0" dirty="0" err="1">
                <a:solidFill>
                  <a:srgbClr val="000000"/>
                </a:solidFill>
                <a:latin typeface="Arial"/>
              </a:rPr>
              <a:t>audi</a:t>
            </a:r>
            <a:r>
              <a:rPr lang="de-DE" sz="2500" kern="1200" baseline="0" dirty="0">
                <a:solidFill>
                  <a:srgbClr val="000000"/>
                </a:solidFill>
                <a:latin typeface="Arial"/>
              </a:rPr>
              <a:t> </a:t>
            </a:r>
            <a:r>
              <a:rPr lang="de-DE" sz="2500" kern="1200" baseline="0" dirty="0" err="1">
                <a:solidFill>
                  <a:srgbClr val="000000"/>
                </a:solidFill>
                <a:latin typeface="Arial"/>
              </a:rPr>
              <a:t>apicili</a:t>
            </a:r>
            <a:r>
              <a:rPr lang="de-DE" sz="2500" kern="1200" baseline="0" dirty="0">
                <a:solidFill>
                  <a:srgbClr val="000000"/>
                </a:solidFill>
                <a:latin typeface="Arial"/>
              </a:rPr>
              <a:t> </a:t>
            </a:r>
            <a:r>
              <a:rPr lang="de-DE" sz="2500" kern="1200" baseline="0" dirty="0" err="1">
                <a:solidFill>
                  <a:srgbClr val="000000"/>
                </a:solidFill>
                <a:latin typeface="Arial"/>
              </a:rPr>
              <a:t>busam</a:t>
            </a:r>
            <a:r>
              <a:rPr lang="de-DE" sz="2500" kern="1200" baseline="0" dirty="0">
                <a:solidFill>
                  <a:srgbClr val="000000"/>
                </a:solidFill>
                <a:latin typeface="Arial"/>
              </a:rPr>
              <a:t>, </a:t>
            </a:r>
            <a:r>
              <a:rPr lang="de-DE" sz="2500" kern="1200" baseline="0" dirty="0" err="1">
                <a:solidFill>
                  <a:srgbClr val="000000"/>
                </a:solidFill>
                <a:latin typeface="Arial"/>
              </a:rPr>
              <a:t>eostionsedi</a:t>
            </a:r>
            <a:r>
              <a:rPr lang="de-DE" sz="2500" kern="1200" baseline="0" dirty="0">
                <a:solidFill>
                  <a:srgbClr val="000000"/>
                </a:solidFill>
                <a:latin typeface="Arial"/>
              </a:rPr>
              <a:t> </a:t>
            </a:r>
            <a:r>
              <a:rPr lang="de-DE" sz="2500" kern="1200" baseline="0" dirty="0" err="1">
                <a:solidFill>
                  <a:srgbClr val="000000"/>
                </a:solidFill>
                <a:latin typeface="Arial"/>
              </a:rPr>
              <a:t>doluptiur</a:t>
            </a:r>
            <a:r>
              <a:rPr lang="de-DE" sz="2500" kern="1200" baseline="0" dirty="0">
                <a:solidFill>
                  <a:srgbClr val="000000"/>
                </a:solidFill>
                <a:latin typeface="Arial"/>
              </a:rPr>
              <a:t> </a:t>
            </a:r>
            <a:r>
              <a:rPr lang="de-DE" sz="2500" kern="1200" baseline="0" dirty="0" err="1">
                <a:solidFill>
                  <a:srgbClr val="000000"/>
                </a:solidFill>
                <a:latin typeface="Arial"/>
              </a:rPr>
              <a:t>restestia</a:t>
            </a:r>
            <a:r>
              <a:rPr lang="de-DE" sz="2500" kern="1200" baseline="0" dirty="0">
                <a:solidFill>
                  <a:srgbClr val="000000"/>
                </a:solidFill>
                <a:latin typeface="Arial"/>
              </a:rPr>
              <a:t> </a:t>
            </a:r>
            <a:r>
              <a:rPr lang="de-DE" sz="2500" kern="1200" baseline="0" dirty="0" err="1">
                <a:solidFill>
                  <a:srgbClr val="000000"/>
                </a:solidFill>
                <a:latin typeface="Arial"/>
              </a:rPr>
              <a:t>volent</a:t>
            </a:r>
            <a:r>
              <a:rPr lang="de-DE" sz="2500" kern="1200" baseline="0" dirty="0">
                <a:solidFill>
                  <a:srgbClr val="000000"/>
                </a:solidFill>
                <a:latin typeface="Arial"/>
              </a:rPr>
              <a:t> </a:t>
            </a:r>
            <a:r>
              <a:rPr lang="de-DE" sz="2500" kern="1200" baseline="0" dirty="0" err="1">
                <a:solidFill>
                  <a:srgbClr val="000000"/>
                </a:solidFill>
                <a:latin typeface="Arial"/>
              </a:rPr>
              <a:t>pra</a:t>
            </a:r>
            <a:r>
              <a:rPr lang="de-DE" sz="2500" kern="1200" baseline="0" dirty="0">
                <a:solidFill>
                  <a:srgbClr val="000000"/>
                </a:solidFill>
                <a:latin typeface="Arial"/>
              </a:rPr>
              <a:t> </a:t>
            </a:r>
            <a:r>
              <a:rPr lang="de-DE" sz="2500" kern="1200" baseline="0" dirty="0" err="1">
                <a:solidFill>
                  <a:srgbClr val="000000"/>
                </a:solidFill>
                <a:latin typeface="Arial"/>
              </a:rPr>
              <a:t>denda</a:t>
            </a:r>
            <a:r>
              <a:rPr lang="de-DE" sz="2500" kern="1200" baseline="0" dirty="0">
                <a:solidFill>
                  <a:srgbClr val="000000"/>
                </a:solidFill>
                <a:latin typeface="Arial"/>
              </a:rPr>
              <a:t> </a:t>
            </a:r>
            <a:r>
              <a:rPr lang="de-DE" sz="2500" kern="1200" baseline="0" dirty="0" err="1">
                <a:solidFill>
                  <a:srgbClr val="000000"/>
                </a:solidFill>
                <a:latin typeface="Arial"/>
              </a:rPr>
              <a:t>iur</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a:t>
            </a:r>
            <a:r>
              <a:rPr lang="de-DE" sz="2500" kern="1200" baseline="0" dirty="0" err="1">
                <a:solidFill>
                  <a:srgbClr val="000000"/>
                </a:solidFill>
                <a:latin typeface="Arial"/>
              </a:rPr>
              <a:t>verspel</a:t>
            </a:r>
            <a:r>
              <a:rPr lang="de-DE" sz="2500" kern="1200" baseline="0" dirty="0">
                <a:solidFill>
                  <a:srgbClr val="000000"/>
                </a:solidFill>
                <a:latin typeface="Arial"/>
              </a:rPr>
              <a:t> </a:t>
            </a:r>
            <a:r>
              <a:rPr lang="de-DE" sz="2500" kern="1200" baseline="0" dirty="0" err="1">
                <a:solidFill>
                  <a:srgbClr val="000000"/>
                </a:solidFill>
                <a:latin typeface="Arial"/>
              </a:rPr>
              <a:t>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a:t>
            </a:r>
            <a:r>
              <a:rPr lang="de-DE" sz="2500" kern="1200" baseline="0" dirty="0">
                <a:solidFill>
                  <a:srgbClr val="000000"/>
                </a:solidFill>
                <a:latin typeface="Arial"/>
              </a:rPr>
              <a:t> </a:t>
            </a:r>
            <a:r>
              <a:rPr lang="de-DE" sz="2500" kern="1200" baseline="0" dirty="0" err="1">
                <a:solidFill>
                  <a:srgbClr val="000000"/>
                </a:solidFill>
                <a:latin typeface="Arial"/>
              </a:rPr>
              <a:t>rovitat</a:t>
            </a:r>
            <a:r>
              <a:rPr lang="de-DE" sz="2500" kern="1200" baseline="0" dirty="0">
                <a:solidFill>
                  <a:srgbClr val="000000"/>
                </a:solidFill>
                <a:latin typeface="Arial"/>
              </a:rPr>
              <a:t> </a:t>
            </a:r>
            <a:r>
              <a:rPr lang="de-DE" sz="2500" kern="1200" baseline="0" dirty="0" err="1">
                <a:solidFill>
                  <a:srgbClr val="000000"/>
                </a:solidFill>
                <a:latin typeface="Arial"/>
              </a:rPr>
              <a:t>isquidi</a:t>
            </a:r>
            <a:r>
              <a:rPr lang="de-DE" sz="2500" kern="1200" baseline="0" dirty="0">
                <a:solidFill>
                  <a:srgbClr val="000000"/>
                </a:solidFill>
                <a:latin typeface="Arial"/>
              </a:rPr>
              <a:t> </a:t>
            </a:r>
            <a:r>
              <a:rPr lang="de-DE" sz="2500" kern="1200" baseline="0" dirty="0" err="1">
                <a:solidFill>
                  <a:srgbClr val="000000"/>
                </a:solidFill>
                <a:latin typeface="Arial"/>
              </a:rPr>
              <a:t>gendus</a:t>
            </a:r>
            <a:r>
              <a:rPr lang="de-DE" sz="2500" kern="1200" baseline="0" dirty="0">
                <a:solidFill>
                  <a:srgbClr val="000000"/>
                </a:solidFill>
                <a:latin typeface="Arial"/>
              </a:rPr>
              <a:t> </a:t>
            </a:r>
            <a:r>
              <a:rPr lang="de-DE" sz="2500" kern="1200" baseline="0" dirty="0" err="1">
                <a:solidFill>
                  <a:srgbClr val="000000"/>
                </a:solidFill>
                <a:latin typeface="Arial"/>
              </a:rPr>
              <a:t>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a:t>
            </a:r>
            <a:r>
              <a:rPr lang="de-DE" sz="2500" kern="1200" baseline="0" dirty="0">
                <a:solidFill>
                  <a:srgbClr val="000000"/>
                </a:solidFill>
                <a:latin typeface="Arial"/>
              </a:rPr>
              <a:t> </a:t>
            </a:r>
            <a:r>
              <a:rPr lang="de-DE" sz="2500" kern="1200" baseline="0" dirty="0" err="1">
                <a:solidFill>
                  <a:srgbClr val="000000"/>
                </a:solidFill>
                <a:latin typeface="Arial"/>
              </a:rPr>
              <a:t>molore</a:t>
            </a:r>
            <a:r>
              <a:rPr lang="de-DE" sz="2500" kern="1200" baseline="0" dirty="0">
                <a:solidFill>
                  <a:srgbClr val="000000"/>
                </a:solidFill>
                <a:latin typeface="Arial"/>
              </a:rPr>
              <a:t> </a:t>
            </a:r>
            <a:r>
              <a:rPr lang="de-DE" sz="2500" kern="1200" baseline="0" dirty="0" err="1">
                <a:solidFill>
                  <a:srgbClr val="000000"/>
                </a:solidFill>
                <a:latin typeface="Arial"/>
              </a:rPr>
              <a:t>cuptatur</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t>
            </a:r>
            <a:r>
              <a:rPr lang="de-DE" sz="2500" kern="1200" baseline="0" dirty="0">
                <a:solidFill>
                  <a:srgbClr val="000000"/>
                </a:solidFill>
                <a:latin typeface="Arial"/>
              </a:rPr>
              <a:t> </a:t>
            </a:r>
            <a:r>
              <a:rPr lang="de-DE" sz="2500" kern="1200" baseline="0" dirty="0" err="1">
                <a:solidFill>
                  <a:srgbClr val="000000"/>
                </a:solidFill>
                <a:latin typeface="Arial"/>
              </a:rPr>
              <a:t>accus</a:t>
            </a:r>
            <a:r>
              <a:rPr lang="de-DE" sz="2500" kern="1200" baseline="0" dirty="0">
                <a:solidFill>
                  <a:srgbClr val="000000"/>
                </a:solidFill>
                <a:latin typeface="Arial"/>
              </a:rPr>
              <a:t> </a:t>
            </a:r>
            <a:r>
              <a:rPr lang="de-DE" sz="2500" kern="1200" baseline="0" err="1">
                <a:solidFill>
                  <a:srgbClr val="000000"/>
                </a:solidFill>
                <a:latin typeface="Arial"/>
              </a:rPr>
              <a:t>ut</a:t>
            </a:r>
            <a:r>
              <a:rPr lang="de-DE" sz="2500" kern="1200" baseline="0">
                <a:solidFill>
                  <a:srgbClr val="000000"/>
                </a:solidFill>
                <a:latin typeface="Arial"/>
              </a:rPr>
              <a:t> </a:t>
            </a:r>
          </a:p>
          <a:p>
            <a:pPr rtl="0"/>
            <a:r>
              <a:rPr lang="de-DE" sz="2500" kern="1200" baseline="0">
                <a:solidFill>
                  <a:srgbClr val="000000"/>
                </a:solidFill>
                <a:latin typeface="Arial"/>
              </a:rPr>
              <a:t>omnient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laccum</a:t>
            </a:r>
            <a:r>
              <a:rPr lang="de-DE" sz="2500" kern="1200" baseline="0" dirty="0">
                <a:solidFill>
                  <a:srgbClr val="000000"/>
                </a:solidFill>
                <a:latin typeface="Arial"/>
              </a:rPr>
              <a:t> </a:t>
            </a:r>
            <a:r>
              <a:rPr lang="de-DE" sz="2500" kern="1200" baseline="0" dirty="0" err="1">
                <a:solidFill>
                  <a:srgbClr val="000000"/>
                </a:solidFill>
                <a:latin typeface="Arial"/>
              </a:rPr>
              <a:t>ernation</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a:t>
            </a:r>
            <a:r>
              <a:rPr lang="de-DE" sz="2500" kern="1200" baseline="0" dirty="0" err="1">
                <a:solidFill>
                  <a:srgbClr val="000000"/>
                </a:solidFill>
                <a:latin typeface="Arial"/>
              </a:rPr>
              <a:t>explictur</a:t>
            </a:r>
            <a:r>
              <a:rPr lang="de-DE" sz="2500" kern="1200" baseline="0" dirty="0">
                <a:solidFill>
                  <a:srgbClr val="000000"/>
                </a:solidFill>
                <a:latin typeface="Arial"/>
              </a:rPr>
              <a:t>? </a:t>
            </a:r>
            <a:r>
              <a:rPr lang="de-DE" sz="2500" kern="1200" baseline="0" dirty="0" err="1">
                <a:solidFill>
                  <a:srgbClr val="000000"/>
                </a:solidFill>
                <a:latin typeface="Arial"/>
              </a:rPr>
              <a:t>Abori</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molut</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eaquis</a:t>
            </a:r>
            <a:r>
              <a:rPr lang="de-DE" sz="2500" kern="1200" baseline="0" dirty="0">
                <a:solidFill>
                  <a:srgbClr val="000000"/>
                </a:solidFill>
                <a:latin typeface="Arial"/>
              </a:rPr>
              <a:t> </a:t>
            </a:r>
            <a:r>
              <a:rPr lang="de-DE" sz="2500" kern="1200" baseline="0" dirty="0" err="1">
                <a:solidFill>
                  <a:srgbClr val="000000"/>
                </a:solidFill>
                <a:latin typeface="Arial"/>
              </a:rPr>
              <a:t>venis</a:t>
            </a:r>
            <a:r>
              <a:rPr lang="de-DE" sz="2500" kern="1200" baseline="0" dirty="0">
                <a:solidFill>
                  <a:srgbClr val="000000"/>
                </a:solidFill>
                <a:latin typeface="Arial"/>
              </a:rPr>
              <a:t> </a:t>
            </a:r>
            <a:r>
              <a:rPr lang="de-DE" sz="2500" kern="1200" baseline="0" dirty="0" err="1">
                <a:solidFill>
                  <a:srgbClr val="000000"/>
                </a:solidFill>
                <a:latin typeface="Arial"/>
              </a:rPr>
              <a:t>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a:t>
            </a:r>
            <a:r>
              <a:rPr lang="de-DE" sz="2500" kern="1200" baseline="0" dirty="0">
                <a:solidFill>
                  <a:srgbClr val="000000"/>
                </a:solidFill>
                <a:latin typeface="Arial"/>
              </a:rPr>
              <a:t> </a:t>
            </a:r>
            <a:r>
              <a:rPr lang="de-DE" sz="2500" kern="1200" baseline="0" dirty="0" err="1">
                <a:solidFill>
                  <a:srgbClr val="000000"/>
                </a:solidFill>
                <a:latin typeface="Arial"/>
              </a:rPr>
              <a:t>harchillis</a:t>
            </a:r>
            <a:r>
              <a:rPr lang="de-DE" sz="2500" kern="1200" baseline="0" dirty="0">
                <a:solidFill>
                  <a:srgbClr val="000000"/>
                </a:solidFill>
                <a:latin typeface="Arial"/>
              </a:rPr>
              <a:t> </a:t>
            </a:r>
            <a:r>
              <a:rPr lang="de-DE" sz="2500" kern="1200" baseline="0" dirty="0" err="1">
                <a:solidFill>
                  <a:srgbClr val="000000"/>
                </a:solidFill>
                <a:latin typeface="Arial"/>
              </a:rPr>
              <a:t>cullate</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aboreperia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doluptam</a:t>
            </a:r>
            <a:r>
              <a:rPr lang="de-DE" sz="2500" kern="1200" baseline="0" dirty="0">
                <a:solidFill>
                  <a:srgbClr val="000000"/>
                </a:solidFill>
                <a:latin typeface="Arial"/>
              </a:rPr>
              <a:t> </a:t>
            </a:r>
            <a:r>
              <a:rPr lang="de-DE" sz="2500" kern="1200" baseline="0" dirty="0" err="1">
                <a:solidFill>
                  <a:srgbClr val="000000"/>
                </a:solidFill>
                <a:latin typeface="Arial"/>
              </a:rPr>
              <a:t>faccabo</a:t>
            </a:r>
            <a:r>
              <a:rPr lang="de-DE" sz="2500" kern="1200" baseline="0" dirty="0">
                <a:solidFill>
                  <a:srgbClr val="000000"/>
                </a:solidFill>
                <a:latin typeface="Arial"/>
              </a:rPr>
              <a:t>. </a:t>
            </a:r>
            <a:r>
              <a:rPr lang="de-DE" sz="2500" kern="1200" baseline="0" dirty="0" err="1">
                <a:solidFill>
                  <a:srgbClr val="000000"/>
                </a:solidFill>
                <a:latin typeface="Arial"/>
              </a:rPr>
              <a:t>Otam</a:t>
            </a:r>
            <a:r>
              <a:rPr lang="de-DE" sz="2500" kern="1200" baseline="0" dirty="0">
                <a:solidFill>
                  <a:srgbClr val="000000"/>
                </a:solidFill>
                <a:latin typeface="Arial"/>
              </a:rPr>
              <a:t> </a:t>
            </a:r>
            <a:r>
              <a:rPr lang="de-DE" sz="2500" kern="1200" baseline="0" dirty="0" err="1">
                <a:solidFill>
                  <a:srgbClr val="000000"/>
                </a:solidFill>
                <a:latin typeface="Arial"/>
              </a:rPr>
              <a:t>iniminventur</a:t>
            </a:r>
            <a:r>
              <a:rPr lang="de-DE" sz="2500" kern="1200" baseline="0" dirty="0">
                <a:solidFill>
                  <a:srgbClr val="000000"/>
                </a:solidFill>
                <a:latin typeface="Arial"/>
              </a:rPr>
              <a:t>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none</a:t>
            </a:r>
            <a:r>
              <a:rPr lang="de-DE" sz="2500" kern="1200" baseline="0" dirty="0">
                <a:solidFill>
                  <a:srgbClr val="000000"/>
                </a:solidFill>
                <a:latin typeface="Arial"/>
              </a:rPr>
              <a:t> </a:t>
            </a:r>
            <a:r>
              <a:rPr lang="de-DE" sz="2500" kern="1200" baseline="0" dirty="0" err="1">
                <a:solidFill>
                  <a:srgbClr val="000000"/>
                </a:solidFill>
                <a:latin typeface="Arial"/>
              </a:rPr>
              <a:t>net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accum</a:t>
            </a:r>
            <a:r>
              <a:rPr lang="de-DE" sz="2500" kern="1200" baseline="0" dirty="0">
                <a:solidFill>
                  <a:srgbClr val="000000"/>
                </a:solidFill>
                <a:latin typeface="Arial"/>
              </a:rPr>
              <a:t>, </a:t>
            </a:r>
            <a:r>
              <a:rPr lang="de-DE" sz="2500" kern="1200" baseline="0" dirty="0" err="1">
                <a:solidFill>
                  <a:srgbClr val="000000"/>
                </a:solidFill>
                <a:latin typeface="Arial"/>
              </a:rPr>
              <a:t>nimet</a:t>
            </a:r>
            <a:r>
              <a:rPr lang="de-DE" sz="2500" kern="1200" baseline="0" dirty="0">
                <a:solidFill>
                  <a:srgbClr val="000000"/>
                </a:solidFill>
                <a:latin typeface="Arial"/>
              </a:rPr>
              <a:t> </a:t>
            </a:r>
            <a:r>
              <a:rPr lang="de-DE" sz="2500" kern="1200" baseline="0" dirty="0" err="1">
                <a:solidFill>
                  <a:srgbClr val="000000"/>
                </a:solidFill>
                <a:latin typeface="Arial"/>
              </a:rPr>
              <a:t>officimi</a:t>
            </a:r>
            <a:r>
              <a:rPr lang="de-DE" sz="2500" kern="1200" baseline="0" dirty="0">
                <a:solidFill>
                  <a:srgbClr val="000000"/>
                </a:solidFill>
                <a:latin typeface="Arial"/>
              </a:rPr>
              <a:t>, </a:t>
            </a:r>
            <a:r>
              <a:rPr lang="de-DE" sz="2500" kern="1200" baseline="0" dirty="0" err="1">
                <a:solidFill>
                  <a:srgbClr val="000000"/>
                </a:solidFill>
                <a:latin typeface="Arial"/>
              </a:rPr>
              <a:t>conseque</a:t>
            </a:r>
            <a:r>
              <a:rPr lang="de-DE" sz="2500" kern="1200" baseline="0" dirty="0">
                <a:solidFill>
                  <a:srgbClr val="000000"/>
                </a:solidFill>
                <a:latin typeface="Arial"/>
              </a:rPr>
              <a:t> </a:t>
            </a:r>
            <a:r>
              <a:rPr lang="de-DE" sz="2500" kern="1200" baseline="0" dirty="0" err="1">
                <a:solidFill>
                  <a:srgbClr val="000000"/>
                </a:solidFill>
                <a:latin typeface="Arial"/>
              </a:rPr>
              <a:t>dit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Nam, </a:t>
            </a:r>
            <a:r>
              <a:rPr lang="de-DE" sz="2500" kern="1200" baseline="0" dirty="0" err="1">
                <a:solidFill>
                  <a:srgbClr val="000000"/>
                </a:solidFill>
                <a:latin typeface="Arial"/>
              </a:rPr>
              <a:t>quibus</a:t>
            </a:r>
            <a:r>
              <a:rPr lang="de-DE" sz="2500" kern="1200" baseline="0" dirty="0">
                <a:solidFill>
                  <a:srgbClr val="000000"/>
                </a:solidFill>
                <a:latin typeface="Arial"/>
              </a:rPr>
              <a:t> </a:t>
            </a:r>
            <a:r>
              <a:rPr lang="de-DE" sz="2500" kern="1200" baseline="0" dirty="0" err="1">
                <a:solidFill>
                  <a:srgbClr val="000000"/>
                </a:solidFill>
                <a:latin typeface="Arial"/>
              </a:rPr>
              <a:t>moloraectius</a:t>
            </a:r>
            <a:r>
              <a:rPr lang="de-DE" sz="2500" kern="1200" baseline="0" dirty="0">
                <a:solidFill>
                  <a:srgbClr val="000000"/>
                </a:solidFill>
                <a:latin typeface="Arial"/>
              </a:rPr>
              <a:t> </a:t>
            </a:r>
            <a:r>
              <a:rPr lang="de-DE" sz="2500" kern="1200" baseline="0" dirty="0" err="1">
                <a:solidFill>
                  <a:srgbClr val="000000"/>
                </a:solidFill>
                <a:latin typeface="Arial"/>
              </a:rPr>
              <a:t>illabor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laborrum</a:t>
            </a:r>
            <a:r>
              <a:rPr lang="de-DE" sz="2500" kern="1200" baseline="0" dirty="0">
                <a:solidFill>
                  <a:srgbClr val="000000"/>
                </a:solidFill>
                <a:latin typeface="Arial"/>
              </a:rPr>
              <a:t> </a:t>
            </a:r>
            <a:r>
              <a:rPr lang="de-DE" sz="2500" kern="1200" baseline="0" dirty="0" err="1">
                <a:solidFill>
                  <a:srgbClr val="000000"/>
                </a:solidFill>
                <a:latin typeface="Arial"/>
              </a:rPr>
              <a:t>inveliquia</a:t>
            </a:r>
            <a:r>
              <a:rPr lang="de-DE" sz="2500" kern="1200" baseline="0" dirty="0">
                <a:solidFill>
                  <a:srgbClr val="000000"/>
                </a:solidFill>
                <a:latin typeface="Arial"/>
              </a:rPr>
              <a:t> </a:t>
            </a:r>
            <a:r>
              <a:rPr lang="de-DE" sz="2500" kern="1200" baseline="0" dirty="0" err="1">
                <a:solidFill>
                  <a:srgbClr val="000000"/>
                </a:solidFill>
                <a:latin typeface="Arial"/>
              </a:rPr>
              <a:t>sequias</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spedis</a:t>
            </a:r>
            <a:r>
              <a:rPr lang="de-DE" sz="2500" kern="1200" baseline="0" dirty="0">
                <a:solidFill>
                  <a:srgbClr val="000000"/>
                </a:solidFill>
                <a:latin typeface="Arial"/>
              </a:rPr>
              <a:t> </a:t>
            </a:r>
            <a:r>
              <a:rPr lang="de-DE" sz="2500" kern="1200" baseline="0" dirty="0" err="1">
                <a:solidFill>
                  <a:srgbClr val="000000"/>
                </a:solidFill>
                <a:latin typeface="Arial"/>
              </a:rPr>
              <a:t>moluptias</a:t>
            </a:r>
            <a:r>
              <a:rPr lang="de-DE" sz="2500" kern="1200" baseline="0" dirty="0">
                <a:solidFill>
                  <a:srgbClr val="000000"/>
                </a:solidFill>
                <a:latin typeface="Arial"/>
              </a:rPr>
              <a:t> </a:t>
            </a:r>
            <a:r>
              <a:rPr lang="de-DE" sz="2500" kern="1200" baseline="0" dirty="0" err="1">
                <a:solidFill>
                  <a:srgbClr val="000000"/>
                </a:solidFill>
                <a:latin typeface="Arial"/>
              </a:rPr>
              <a:t>adia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acest</a:t>
            </a:r>
            <a:r>
              <a:rPr lang="de-DE" sz="2500" kern="1200" baseline="0" dirty="0">
                <a:solidFill>
                  <a:srgbClr val="000000"/>
                </a:solidFill>
                <a:latin typeface="Arial"/>
              </a:rPr>
              <a:t> </a:t>
            </a:r>
            <a:r>
              <a:rPr lang="de-DE" sz="2500" kern="1200" baseline="0" dirty="0" err="1">
                <a:solidFill>
                  <a:srgbClr val="000000"/>
                </a:solidFill>
                <a:latin typeface="Arial"/>
              </a:rPr>
              <a:t>audae</a:t>
            </a:r>
            <a:r>
              <a:rPr lang="de-DE" sz="2500" kern="1200" baseline="0" dirty="0">
                <a:solidFill>
                  <a:srgbClr val="000000"/>
                </a:solidFill>
                <a:latin typeface="Arial"/>
              </a:rPr>
              <a:t> </a:t>
            </a:r>
            <a:r>
              <a:rPr lang="de-DE" sz="2500" kern="1200" baseline="0" dirty="0" err="1">
                <a:solidFill>
                  <a:srgbClr val="000000"/>
                </a:solidFill>
                <a:latin typeface="Arial"/>
              </a:rPr>
              <a:t>pernatum</a:t>
            </a:r>
            <a:r>
              <a:rPr lang="de-DE" sz="2500" kern="1200" baseline="0" dirty="0">
                <a:solidFill>
                  <a:srgbClr val="000000"/>
                </a:solidFill>
                <a:latin typeface="Arial"/>
              </a:rPr>
              <a:t> </a:t>
            </a:r>
            <a:r>
              <a:rPr lang="de-DE" sz="2500" kern="1200" baseline="0" dirty="0" err="1">
                <a:solidFill>
                  <a:srgbClr val="000000"/>
                </a:solidFill>
                <a:latin typeface="Arial"/>
              </a:rPr>
              <a:t>ius</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a:t>
            </a:r>
            <a:r>
              <a:rPr lang="de-DE" sz="2500" kern="1200" baseline="0" dirty="0">
                <a:solidFill>
                  <a:srgbClr val="000000"/>
                </a:solidFill>
                <a:latin typeface="Arial"/>
              </a:rPr>
              <a:t> </a:t>
            </a:r>
            <a:r>
              <a:rPr lang="de-DE" sz="2500" kern="1200" baseline="0" dirty="0" err="1">
                <a:solidFill>
                  <a:srgbClr val="000000"/>
                </a:solidFill>
                <a:latin typeface="Arial"/>
              </a:rPr>
              <a:t>verovid</a:t>
            </a:r>
            <a:r>
              <a:rPr lang="de-DE" sz="2500" kern="1200" baseline="0" dirty="0">
                <a:solidFill>
                  <a:srgbClr val="000000"/>
                </a:solidFill>
                <a:latin typeface="Arial"/>
              </a:rPr>
              <a:t> </a:t>
            </a:r>
            <a:r>
              <a:rPr lang="de-DE" sz="2500" kern="1200" baseline="0" dirty="0" err="1">
                <a:solidFill>
                  <a:srgbClr val="000000"/>
                </a:solidFill>
                <a:latin typeface="Arial"/>
              </a:rPr>
              <a:t>unturitatet</a:t>
            </a:r>
            <a:r>
              <a:rPr lang="de-DE" sz="2500" kern="1200" baseline="0" dirty="0">
                <a:solidFill>
                  <a:srgbClr val="000000"/>
                </a:solidFill>
                <a:latin typeface="Arial"/>
              </a:rPr>
              <a:t> </a:t>
            </a:r>
            <a:r>
              <a:rPr lang="de-DE" sz="2500" kern="1200" baseline="0" dirty="0" err="1">
                <a:solidFill>
                  <a:srgbClr val="000000"/>
                </a:solidFill>
                <a:latin typeface="Arial"/>
              </a:rPr>
              <a:t>adiorehendi</a:t>
            </a:r>
            <a:r>
              <a:rPr lang="de-DE" sz="2500" kern="1200" baseline="0" dirty="0">
                <a:solidFill>
                  <a:srgbClr val="000000"/>
                </a:solidFill>
                <a:latin typeface="Arial"/>
              </a:rPr>
              <a:t> </a:t>
            </a:r>
            <a:r>
              <a:rPr lang="de-DE" sz="2500" kern="1200" baseline="0" dirty="0" err="1">
                <a:solidFill>
                  <a:srgbClr val="000000"/>
                </a:solidFill>
                <a:latin typeface="Arial"/>
              </a:rPr>
              <a:t>blabor</a:t>
            </a:r>
            <a:r>
              <a:rPr lang="de-DE" sz="2500" kern="1200" baseline="0" dirty="0">
                <a:solidFill>
                  <a:srgbClr val="000000"/>
                </a:solidFill>
                <a:latin typeface="Arial"/>
              </a:rPr>
              <a:t> </a:t>
            </a:r>
            <a:r>
              <a:rPr lang="de-DE" sz="2500" kern="1200" baseline="0" dirty="0" err="1">
                <a:solidFill>
                  <a:srgbClr val="000000"/>
                </a:solidFill>
                <a:latin typeface="Arial"/>
              </a:rPr>
              <a:t>aciur</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resciuntem</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imendendae</a:t>
            </a:r>
            <a:r>
              <a:rPr lang="de-DE" sz="2500" kern="1200" baseline="0" dirty="0">
                <a:solidFill>
                  <a:srgbClr val="000000"/>
                </a:solidFill>
                <a:latin typeface="Arial"/>
              </a:rPr>
              <a:t> </a:t>
            </a:r>
            <a:r>
              <a:rPr lang="de-DE" sz="2500" kern="1200" baseline="0" dirty="0" err="1">
                <a:solidFill>
                  <a:srgbClr val="000000"/>
                </a:solidFill>
                <a:latin typeface="Arial"/>
              </a:rPr>
              <a:t>verum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dem. </a:t>
            </a:r>
            <a:r>
              <a:rPr lang="de-DE" sz="2500" kern="1200" baseline="0" dirty="0" err="1">
                <a:solidFill>
                  <a:srgbClr val="000000"/>
                </a:solidFill>
                <a:latin typeface="Arial"/>
              </a:rPr>
              <a:t>Ro</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a:t>
            </a:r>
            <a:r>
              <a:rPr lang="de-DE" sz="2500" kern="1200" baseline="0" dirty="0">
                <a:solidFill>
                  <a:srgbClr val="000000"/>
                </a:solidFill>
                <a:latin typeface="Arial"/>
              </a:rPr>
              <a:t> </a:t>
            </a:r>
            <a:r>
              <a:rPr lang="de-DE" sz="2500" kern="1200" baseline="0" dirty="0" err="1">
                <a:solidFill>
                  <a:srgbClr val="000000"/>
                </a:solidFill>
                <a:latin typeface="Arial"/>
              </a:rPr>
              <a:t>atiorro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in </a:t>
            </a:r>
            <a:r>
              <a:rPr lang="de-DE" sz="2500" kern="1200" baseline="0" dirty="0" err="1">
                <a:solidFill>
                  <a:srgbClr val="000000"/>
                </a:solidFill>
                <a:latin typeface="Arial"/>
              </a:rPr>
              <a:t>nihiliquis</a:t>
            </a:r>
            <a:r>
              <a:rPr lang="de-DE" sz="2500" kern="1200" baseline="0" dirty="0">
                <a:solidFill>
                  <a:srgbClr val="000000"/>
                </a:solidFill>
                <a:latin typeface="Arial"/>
              </a:rPr>
              <a:t> </a:t>
            </a:r>
            <a:r>
              <a:rPr lang="de-DE" sz="2500" kern="1200" baseline="0" dirty="0" err="1">
                <a:solidFill>
                  <a:srgbClr val="000000"/>
                </a:solidFill>
                <a:latin typeface="Arial"/>
              </a:rPr>
              <a:t>volorporro</a:t>
            </a:r>
            <a:r>
              <a:rPr lang="de-DE" sz="2500" kern="1200" baseline="0" dirty="0">
                <a:solidFill>
                  <a:srgbClr val="000000"/>
                </a:solidFill>
                <a:latin typeface="Arial"/>
              </a:rPr>
              <a:t> </a:t>
            </a:r>
            <a:r>
              <a:rPr lang="de-DE" sz="2500" kern="1200" baseline="0" dirty="0" err="1">
                <a:solidFill>
                  <a:srgbClr val="000000"/>
                </a:solidFill>
                <a:latin typeface="Arial"/>
              </a:rPr>
              <a:t>is</a:t>
            </a:r>
            <a:r>
              <a:rPr lang="de-DE" sz="2500" kern="1200" baseline="0" dirty="0">
                <a:solidFill>
                  <a:srgbClr val="000000"/>
                </a:solidFill>
                <a:latin typeface="Arial"/>
              </a:rPr>
              <a:t> </a:t>
            </a:r>
            <a:r>
              <a:rPr lang="de-DE" sz="2500" kern="1200" baseline="0" dirty="0" err="1">
                <a:solidFill>
                  <a:srgbClr val="000000"/>
                </a:solidFill>
                <a:latin typeface="Arial"/>
              </a:rPr>
              <a:t>istiusdaecto</a:t>
            </a:r>
            <a:r>
              <a:rPr lang="de-DE" sz="2500" kern="1200" baseline="0" dirty="0">
                <a:solidFill>
                  <a:srgbClr val="000000"/>
                </a:solidFill>
                <a:latin typeface="Arial"/>
              </a:rPr>
              <a:t> </a:t>
            </a:r>
            <a:r>
              <a:rPr lang="de-DE" sz="2500" kern="1200" baseline="0" dirty="0" err="1">
                <a:solidFill>
                  <a:srgbClr val="000000"/>
                </a:solidFill>
                <a:latin typeface="Arial"/>
              </a:rPr>
              <a:t>tem</a:t>
            </a:r>
            <a:r>
              <a:rPr lang="de-DE" sz="2500" kern="1200" baseline="0" dirty="0">
                <a:solidFill>
                  <a:srgbClr val="000000"/>
                </a:solidFill>
                <a:latin typeface="Arial"/>
              </a:rPr>
              <a:t> </a:t>
            </a:r>
            <a:r>
              <a:rPr lang="de-DE" sz="2500" kern="1200" baseline="0" dirty="0" err="1">
                <a:solidFill>
                  <a:srgbClr val="000000"/>
                </a:solidFill>
                <a:latin typeface="Arial"/>
              </a:rPr>
              <a:t>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
            </a:r>
            <a:r>
              <a:rPr lang="de-DE" sz="2500" kern="1200" baseline="0" dirty="0">
                <a:solidFill>
                  <a:srgbClr val="000000"/>
                </a:solidFill>
                <a:latin typeface="Arial"/>
              </a:rPr>
              <a:t> </a:t>
            </a:r>
            <a:r>
              <a:rPr lang="de-DE" sz="2500" kern="1200" baseline="0" dirty="0" err="1">
                <a:solidFill>
                  <a:srgbClr val="000000"/>
                </a:solidFill>
                <a:latin typeface="Arial"/>
              </a:rPr>
              <a:t>at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reped</a:t>
            </a:r>
            <a:r>
              <a:rPr lang="de-DE" sz="2500" kern="1200" baseline="0" dirty="0">
                <a:solidFill>
                  <a:srgbClr val="000000"/>
                </a:solidFill>
                <a:latin typeface="Arial"/>
              </a:rPr>
              <a:t> </a:t>
            </a:r>
            <a:r>
              <a:rPr lang="de-DE" sz="2500" kern="1200" baseline="0" dirty="0" err="1">
                <a:solidFill>
                  <a:srgbClr val="000000"/>
                </a:solidFill>
                <a:latin typeface="Arial"/>
              </a:rPr>
              <a:t>quasinc</a:t>
            </a:r>
            <a:r>
              <a:rPr lang="de-DE" sz="2500" kern="1200" baseline="0" dirty="0">
                <a:solidFill>
                  <a:srgbClr val="000000"/>
                </a:solidFill>
                <a:latin typeface="Arial"/>
              </a:rPr>
              <a:t> </a:t>
            </a:r>
            <a:r>
              <a:rPr lang="de-DE" sz="2500" kern="1200" baseline="0" dirty="0" err="1">
                <a:solidFill>
                  <a:srgbClr val="000000"/>
                </a:solidFill>
                <a:latin typeface="Arial"/>
              </a:rPr>
              <a:t>ipitio</a:t>
            </a:r>
            <a:r>
              <a:rPr lang="de-DE" sz="2500" kern="1200" baseline="0" dirty="0">
                <a:solidFill>
                  <a:srgbClr val="000000"/>
                </a:solidFill>
                <a:latin typeface="Arial"/>
              </a:rPr>
              <a:t>. </a:t>
            </a:r>
            <a:r>
              <a:rPr lang="de-DE" sz="2500" kern="1200" baseline="0" dirty="0" err="1">
                <a:solidFill>
                  <a:srgbClr val="000000"/>
                </a:solidFill>
                <a:latin typeface="Arial"/>
              </a:rPr>
              <a:t>Ariscipsamus</a:t>
            </a:r>
            <a:r>
              <a:rPr lang="de-DE" sz="2500" kern="1200" baseline="0" dirty="0">
                <a:solidFill>
                  <a:srgbClr val="000000"/>
                </a:solidFill>
                <a:latin typeface="Arial"/>
              </a:rPr>
              <a:t> </a:t>
            </a:r>
            <a:r>
              <a:rPr lang="de-DE" sz="2500" kern="1200" baseline="0" dirty="0" err="1">
                <a:solidFill>
                  <a:srgbClr val="000000"/>
                </a:solidFill>
                <a:latin typeface="Arial"/>
              </a:rPr>
              <a:t>volorec</a:t>
            </a:r>
            <a:r>
              <a:rPr lang="de-DE" sz="2500" kern="1200" baseline="0" dirty="0">
                <a:solidFill>
                  <a:srgbClr val="000000"/>
                </a:solidFill>
                <a:latin typeface="Arial"/>
              </a:rPr>
              <a:t> </a:t>
            </a:r>
            <a:r>
              <a:rPr lang="de-DE" sz="2500" kern="1200" baseline="0" dirty="0" err="1">
                <a:solidFill>
                  <a:srgbClr val="000000"/>
                </a:solidFill>
                <a:latin typeface="Arial"/>
              </a:rPr>
              <a:t>tionse</a:t>
            </a:r>
            <a:r>
              <a:rPr lang="de-DE" sz="2500" kern="1200" baseline="0" dirty="0">
                <a:solidFill>
                  <a:srgbClr val="000000"/>
                </a:solidFill>
                <a:latin typeface="Arial"/>
              </a:rPr>
              <a:t> </a:t>
            </a:r>
            <a:r>
              <a:rPr lang="de-DE" sz="2500" kern="1200" baseline="0" dirty="0" err="1">
                <a:solidFill>
                  <a:srgbClr val="000000"/>
                </a:solidFill>
                <a:latin typeface="Arial"/>
              </a:rPr>
              <a:t>perum</a:t>
            </a:r>
            <a:r>
              <a:rPr lang="de-DE" sz="2500" kern="1200" baseline="0" dirty="0">
                <a:solidFill>
                  <a:srgbClr val="000000"/>
                </a:solidFill>
                <a:latin typeface="Arial"/>
              </a:rPr>
              <a:t> </a:t>
            </a:r>
            <a:r>
              <a:rPr lang="de-DE" sz="2500" kern="1200" baseline="0" dirty="0" err="1">
                <a:solidFill>
                  <a:srgbClr val="000000"/>
                </a:solidFill>
                <a:latin typeface="Arial"/>
              </a:rPr>
              <a:t>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err="1">
                <a:solidFill>
                  <a:srgbClr val="000000"/>
                </a:solidFill>
                <a:latin typeface="Arial"/>
              </a:rPr>
              <a:t>vernam</a:t>
            </a:r>
            <a:r>
              <a:rPr lang="de-DE" sz="2500" kern="1200" baseline="0">
                <a:solidFill>
                  <a:srgbClr val="000000"/>
                </a:solidFill>
                <a:latin typeface="Arial"/>
              </a:rPr>
              <a:t> </a:t>
            </a:r>
          </a:p>
          <a:p>
            <a:pPr rtl="0"/>
            <a:endParaRPr lang="de-DE" sz="2500" kern="1200" baseline="0">
              <a:solidFill>
                <a:srgbClr val="000000"/>
              </a:solidFill>
              <a:latin typeface="Arial"/>
            </a:endParaRPr>
          </a:p>
          <a:p>
            <a:pPr rtl="0"/>
            <a:endParaRPr lang="de-DE" sz="2500" kern="1200" baseline="0">
              <a:solidFill>
                <a:srgbClr val="000000"/>
              </a:solidFill>
              <a:latin typeface="Arial"/>
            </a:endParaRPr>
          </a:p>
          <a:p>
            <a:pPr rtl="0"/>
            <a:endParaRPr lang="de-DE" sz="2500" kern="1200" baseline="0">
              <a:solidFill>
                <a:srgbClr val="000000"/>
              </a:solidFill>
              <a:latin typeface="Arial"/>
            </a:endParaRPr>
          </a:p>
          <a:p>
            <a:pPr rtl="0"/>
            <a:endParaRPr lang="de-DE" sz="2500" kern="1200" baseline="0">
              <a:solidFill>
                <a:srgbClr val="000000"/>
              </a:solidFill>
              <a:latin typeface="Arial"/>
            </a:endParaRPr>
          </a:p>
          <a:p>
            <a:pPr rtl="0"/>
            <a:endParaRPr lang="de-DE" sz="2500" kern="1200" baseline="0">
              <a:solidFill>
                <a:srgbClr val="000000"/>
              </a:solidFill>
              <a:latin typeface="Arial"/>
            </a:endParaRPr>
          </a:p>
          <a:p>
            <a:pPr rtl="0"/>
            <a:endParaRPr lang="de-DE" sz="2500" kern="1200" baseline="0">
              <a:solidFill>
                <a:srgbClr val="000000"/>
              </a:solidFill>
              <a:latin typeface="Arial"/>
            </a:endParaRPr>
          </a:p>
          <a:p>
            <a:pPr rtl="0"/>
            <a:endParaRPr lang="de-DE" sz="2500" kern="1200" baseline="0">
              <a:solidFill>
                <a:srgbClr val="000000"/>
              </a:solidFill>
              <a:latin typeface="Arial"/>
            </a:endParaRPr>
          </a:p>
          <a:p>
            <a:pPr rtl="0"/>
            <a:endParaRPr lang="de-DE" sz="2500" kern="1200" baseline="0">
              <a:solidFill>
                <a:srgbClr val="000000"/>
              </a:solidFill>
              <a:latin typeface="Arial"/>
            </a:endParaRPr>
          </a:p>
          <a:p>
            <a:pPr rtl="0"/>
            <a:endParaRPr lang="de-DE" sz="2500" kern="1200" baseline="0">
              <a:solidFill>
                <a:srgbClr val="000000"/>
              </a:solidFill>
              <a:latin typeface="Arial"/>
            </a:endParaRPr>
          </a:p>
          <a:p>
            <a:pPr rtl="0"/>
            <a:endParaRPr lang="de-DE" sz="2500" kern="1200" baseline="0">
              <a:solidFill>
                <a:srgbClr val="000000"/>
              </a:solidFill>
              <a:latin typeface="Arial"/>
            </a:endParaRPr>
          </a:p>
          <a:p>
            <a:pPr rtl="0"/>
            <a:endParaRPr lang="de-DE" sz="2500" kern="1200" baseline="0">
              <a:solidFill>
                <a:srgbClr val="000000"/>
              </a:solidFill>
              <a:latin typeface="Arial"/>
            </a:endParaRPr>
          </a:p>
          <a:p>
            <a:pPr rtl="0"/>
            <a:endParaRPr lang="de-DE" sz="2500" kern="1200" baseline="0">
              <a:solidFill>
                <a:srgbClr val="000000"/>
              </a:solidFill>
              <a:latin typeface="Arial"/>
            </a:endParaRPr>
          </a:p>
          <a:p>
            <a:pPr rtl="0"/>
            <a:r>
              <a:rPr lang="de-DE" sz="2500" kern="1200" baseline="0">
                <a:solidFill>
                  <a:srgbClr val="000000"/>
                </a:solidFill>
                <a:latin typeface="Arial"/>
              </a:rPr>
              <a:t>sincturion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a:t>
            </a:r>
            <a:r>
              <a:rPr lang="de-DE" sz="2500" kern="1200" baseline="0" dirty="0">
                <a:solidFill>
                  <a:srgbClr val="000000"/>
                </a:solidFill>
                <a:latin typeface="Arial"/>
              </a:rPr>
              <a:t> </a:t>
            </a:r>
            <a:r>
              <a:rPr lang="de-DE" sz="2500" kern="1200" baseline="0" dirty="0" err="1">
                <a:solidFill>
                  <a:srgbClr val="000000"/>
                </a:solidFill>
                <a:latin typeface="Arial"/>
              </a:rPr>
              <a:t>etus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exerum</a:t>
            </a:r>
            <a:r>
              <a:rPr lang="de-DE" sz="2500" kern="1200" baseline="0" dirty="0">
                <a:solidFill>
                  <a:srgbClr val="000000"/>
                </a:solidFill>
                <a:latin typeface="Arial"/>
              </a:rPr>
              <a:t> </a:t>
            </a:r>
            <a:r>
              <a:rPr lang="de-DE" sz="2500" kern="1200" baseline="0" dirty="0" err="1">
                <a:solidFill>
                  <a:srgbClr val="000000"/>
                </a:solidFill>
                <a:latin typeface="Arial"/>
              </a:rPr>
              <a:t>il</a:t>
            </a:r>
            <a:r>
              <a:rPr lang="de-DE" sz="2500" kern="1200" baseline="0" dirty="0">
                <a:solidFill>
                  <a:srgbClr val="000000"/>
                </a:solidFill>
                <a:latin typeface="Arial"/>
              </a:rPr>
              <a:t> </a:t>
            </a:r>
            <a:r>
              <a:rPr lang="de-DE" sz="2500" kern="1200" baseline="0" dirty="0" err="1">
                <a:solidFill>
                  <a:srgbClr val="000000"/>
                </a:solidFill>
                <a:latin typeface="Arial"/>
              </a:rPr>
              <a:t>ipsandio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nime</a:t>
            </a:r>
            <a:r>
              <a:rPr lang="de-DE" sz="2500" kern="1200" baseline="0" dirty="0">
                <a:solidFill>
                  <a:srgbClr val="000000"/>
                </a:solidFill>
                <a:latin typeface="Arial"/>
              </a:rPr>
              <a:t> </a:t>
            </a:r>
            <a:r>
              <a:rPr lang="de-DE" sz="2500" kern="1200" baseline="0" dirty="0" err="1">
                <a:solidFill>
                  <a:srgbClr val="000000"/>
                </a:solidFill>
                <a:latin typeface="Arial"/>
              </a:rPr>
              <a:t>pratet</a:t>
            </a:r>
            <a:r>
              <a:rPr lang="de-DE" sz="2500" kern="1200" baseline="0" dirty="0">
                <a:solidFill>
                  <a:srgbClr val="000000"/>
                </a:solidFill>
                <a:latin typeface="Arial"/>
              </a:rPr>
              <a:t> </a:t>
            </a:r>
            <a:r>
              <a:rPr lang="de-DE" sz="2500" kern="1200" baseline="0" dirty="0" err="1">
                <a:solidFill>
                  <a:srgbClr val="000000"/>
                </a:solidFill>
                <a:latin typeface="Arial"/>
              </a:rPr>
              <a:t>officitis</a:t>
            </a:r>
            <a:r>
              <a:rPr lang="de-DE" sz="2500" kern="1200" baseline="0" dirty="0">
                <a:solidFill>
                  <a:srgbClr val="000000"/>
                </a:solidFill>
                <a:latin typeface="Arial"/>
              </a:rPr>
              <a:t> </a:t>
            </a:r>
            <a:r>
              <a:rPr lang="de-DE" sz="2500" kern="1200" baseline="0" dirty="0" err="1">
                <a:solidFill>
                  <a:srgbClr val="000000"/>
                </a:solidFill>
                <a:latin typeface="Arial"/>
              </a:rPr>
              <a:t>doles</a:t>
            </a:r>
            <a:r>
              <a:rPr lang="de-DE" sz="2500" kern="1200" baseline="0" dirty="0">
                <a:solidFill>
                  <a:srgbClr val="000000"/>
                </a:solidFill>
                <a:latin typeface="Arial"/>
              </a:rPr>
              <a:t> </a:t>
            </a:r>
            <a:r>
              <a:rPr lang="de-DE" sz="2500" kern="1200" baseline="0" dirty="0" err="1">
                <a:solidFill>
                  <a:srgbClr val="000000"/>
                </a:solidFill>
                <a:latin typeface="Arial"/>
              </a:rPr>
              <a:t>essi</a:t>
            </a:r>
            <a:r>
              <a:rPr lang="de-DE" sz="2500" kern="1200" baseline="0" dirty="0">
                <a:solidFill>
                  <a:srgbClr val="000000"/>
                </a:solidFill>
                <a:latin typeface="Arial"/>
              </a:rPr>
              <a:t> </a:t>
            </a:r>
            <a:r>
              <a:rPr lang="de-DE" sz="2500" kern="1200" baseline="0" dirty="0" err="1">
                <a:solidFill>
                  <a:srgbClr val="000000"/>
                </a:solidFill>
                <a:latin typeface="Arial"/>
              </a:rPr>
              <a:t>quuntur</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eosaeped</a:t>
            </a:r>
            <a:r>
              <a:rPr lang="de-DE" sz="2500" kern="1200" baseline="0" dirty="0">
                <a:solidFill>
                  <a:srgbClr val="000000"/>
                </a:solidFill>
                <a:latin typeface="Arial"/>
              </a:rPr>
              <a:t> </a:t>
            </a:r>
            <a:r>
              <a:rPr lang="de-DE" sz="2500" kern="1200" baseline="0" dirty="0" err="1">
                <a:solidFill>
                  <a:srgbClr val="000000"/>
                </a:solidFill>
                <a:latin typeface="Arial"/>
              </a:rPr>
              <a:t>eri</a:t>
            </a:r>
            <a:r>
              <a:rPr lang="de-DE" sz="2500" kern="1200" baseline="0" dirty="0">
                <a:solidFill>
                  <a:srgbClr val="000000"/>
                </a:solidFill>
                <a:latin typeface="Arial"/>
              </a:rPr>
              <a:t> </a:t>
            </a:r>
            <a:r>
              <a:rPr lang="de-DE" sz="2500" kern="1200" baseline="0" dirty="0" err="1">
                <a:solidFill>
                  <a:srgbClr val="000000"/>
                </a:solidFill>
                <a:latin typeface="Arial"/>
              </a:rPr>
              <a:t>aperat</a:t>
            </a:r>
            <a:r>
              <a:rPr lang="de-DE" sz="2500" kern="1200" baseline="0" dirty="0">
                <a:solidFill>
                  <a:srgbClr val="000000"/>
                </a:solidFill>
                <a:latin typeface="Arial"/>
              </a:rPr>
              <a:t> </a:t>
            </a:r>
            <a:r>
              <a:rPr lang="de-DE" sz="2500" kern="1200" baseline="0" dirty="0" err="1">
                <a:solidFill>
                  <a:srgbClr val="000000"/>
                </a:solidFill>
                <a:latin typeface="Arial"/>
              </a:rPr>
              <a:t>este</a:t>
            </a:r>
            <a:r>
              <a:rPr lang="de-DE" sz="2500" kern="1200" baseline="0" dirty="0">
                <a:solidFill>
                  <a:srgbClr val="000000"/>
                </a:solidFill>
                <a:latin typeface="Arial"/>
              </a:rPr>
              <a:t> nos </a:t>
            </a:r>
            <a:r>
              <a:rPr lang="de-DE" sz="2500" kern="1200" baseline="0" dirty="0" err="1">
                <a:solidFill>
                  <a:srgbClr val="000000"/>
                </a:solidFill>
                <a:latin typeface="Arial"/>
              </a:rPr>
              <a:t>mosandi</a:t>
            </a:r>
            <a:r>
              <a:rPr lang="de-DE" sz="2500" kern="1200" baseline="0" dirty="0">
                <a:solidFill>
                  <a:srgbClr val="000000"/>
                </a:solidFill>
                <a:latin typeface="Arial"/>
              </a:rPr>
              <a:t> </a:t>
            </a:r>
            <a:r>
              <a:rPr lang="de-DE" sz="2500" kern="1200" baseline="0" dirty="0" err="1">
                <a:solidFill>
                  <a:srgbClr val="000000"/>
                </a:solidFill>
                <a:latin typeface="Arial"/>
              </a:rPr>
              <a:t>tenit</a:t>
            </a:r>
            <a:r>
              <a:rPr lang="de-DE" sz="2500" kern="1200" baseline="0" dirty="0">
                <a:solidFill>
                  <a:srgbClr val="000000"/>
                </a:solidFill>
                <a:latin typeface="Arial"/>
              </a:rPr>
              <a:t>, </a:t>
            </a:r>
            <a:r>
              <a:rPr lang="de-DE" sz="2500" kern="1200" baseline="0" dirty="0" err="1">
                <a:solidFill>
                  <a:srgbClr val="000000"/>
                </a:solidFill>
                <a:latin typeface="Arial"/>
              </a:rPr>
              <a:t>sandanis</a:t>
            </a:r>
            <a:r>
              <a:rPr lang="de-DE" sz="2500" kern="1200" baseline="0" dirty="0">
                <a:solidFill>
                  <a:srgbClr val="000000"/>
                </a:solidFill>
                <a:latin typeface="Arial"/>
              </a:rPr>
              <a:t> </a:t>
            </a:r>
            <a:r>
              <a:rPr lang="de-DE" sz="2500" kern="1200" baseline="0" dirty="0" err="1">
                <a:solidFill>
                  <a:srgbClr val="000000"/>
                </a:solidFill>
                <a:latin typeface="Arial"/>
              </a:rPr>
              <a:t>idellam</a:t>
            </a:r>
            <a:r>
              <a:rPr lang="de-DE" sz="2500" kern="1200" baseline="0" dirty="0">
                <a:solidFill>
                  <a:srgbClr val="000000"/>
                </a:solidFill>
                <a:latin typeface="Arial"/>
              </a:rPr>
              <a:t> </a:t>
            </a:r>
            <a:r>
              <a:rPr lang="de-DE" sz="2500" kern="1200" baseline="0" dirty="0" err="1">
                <a:solidFill>
                  <a:srgbClr val="000000"/>
                </a:solidFill>
                <a:latin typeface="Arial"/>
              </a:rPr>
              <a:t>inctas</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et </a:t>
            </a:r>
            <a:r>
              <a:rPr lang="de-DE" sz="2500" kern="1200" baseline="0" dirty="0" err="1">
                <a:solidFill>
                  <a:srgbClr val="000000"/>
                </a:solidFill>
                <a:latin typeface="Arial"/>
              </a:rPr>
              <a:t>veliquidel</a:t>
            </a:r>
            <a:r>
              <a:rPr lang="de-DE" sz="2500" kern="1200" baseline="0" dirty="0">
                <a:solidFill>
                  <a:srgbClr val="000000"/>
                </a:solidFill>
                <a:latin typeface="Arial"/>
              </a:rPr>
              <a:t> </a:t>
            </a:r>
            <a:r>
              <a:rPr lang="de-DE" sz="2500" kern="1200" baseline="0" dirty="0" err="1">
                <a:solidFill>
                  <a:srgbClr val="000000"/>
                </a:solidFill>
                <a:latin typeface="Arial"/>
              </a:rPr>
              <a:t>event</a:t>
            </a:r>
            <a:r>
              <a:rPr lang="de-DE" sz="2500" kern="1200" baseline="0" dirty="0">
                <a:solidFill>
                  <a:srgbClr val="000000"/>
                </a:solidFill>
                <a:latin typeface="Arial"/>
              </a:rPr>
              <a:t> </a:t>
            </a:r>
            <a:r>
              <a:rPr lang="de-DE" sz="2500" kern="1200" baseline="0" dirty="0" err="1">
                <a:solidFill>
                  <a:srgbClr val="000000"/>
                </a:solidFill>
                <a:latin typeface="Arial"/>
              </a:rPr>
              <a:t>reperum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rerspelic</a:t>
            </a:r>
            <a:r>
              <a:rPr lang="de-DE" sz="2500" kern="1200" baseline="0" dirty="0">
                <a:solidFill>
                  <a:srgbClr val="000000"/>
                </a:solidFill>
                <a:latin typeface="Arial"/>
              </a:rPr>
              <a:t> </a:t>
            </a:r>
            <a:r>
              <a:rPr lang="de-DE" sz="2500" kern="1200" baseline="0" dirty="0" err="1">
                <a:solidFill>
                  <a:srgbClr val="000000"/>
                </a:solidFill>
                <a:latin typeface="Arial"/>
              </a:rPr>
              <a:t>te</a:t>
            </a:r>
            <a:r>
              <a:rPr lang="de-DE" sz="2500" kern="1200" baseline="0" dirty="0">
                <a:solidFill>
                  <a:srgbClr val="000000"/>
                </a:solidFill>
                <a:latin typeface="Arial"/>
              </a:rPr>
              <a:t> nos et </a:t>
            </a:r>
            <a:r>
              <a:rPr lang="de-DE" sz="2500" kern="1200" baseline="0" dirty="0" err="1">
                <a:solidFill>
                  <a:srgbClr val="000000"/>
                </a:solidFill>
                <a:latin typeface="Arial"/>
              </a:rPr>
              <a:t>faceratur</a:t>
            </a:r>
            <a:r>
              <a:rPr lang="de-DE" sz="2500" kern="1200" baseline="0" dirty="0">
                <a:solidFill>
                  <a:srgbClr val="000000"/>
                </a:solidFill>
                <a:latin typeface="Arial"/>
              </a:rPr>
              <a:t> </a:t>
            </a:r>
            <a:r>
              <a:rPr lang="de-DE" sz="2500" kern="1200" baseline="0" dirty="0" err="1">
                <a:solidFill>
                  <a:srgbClr val="000000"/>
                </a:solidFill>
                <a:latin typeface="Arial"/>
              </a:rPr>
              <a:t>aboremque</a:t>
            </a:r>
            <a:r>
              <a:rPr lang="de-DE" sz="2500" kern="1200" baseline="0" dirty="0">
                <a:solidFill>
                  <a:srgbClr val="000000"/>
                </a:solidFill>
                <a:latin typeface="Arial"/>
              </a:rPr>
              <a:t> </a:t>
            </a:r>
            <a:r>
              <a:rPr lang="de-DE" sz="2500" kern="1200" baseline="0" dirty="0" err="1">
                <a:solidFill>
                  <a:srgbClr val="000000"/>
                </a:solidFill>
                <a:latin typeface="Arial"/>
              </a:rPr>
              <a:t>liquis</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a:t>
            </a:r>
            <a:r>
              <a:rPr lang="de-DE" sz="2500" kern="1200" baseline="0" dirty="0" err="1">
                <a:solidFill>
                  <a:srgbClr val="000000"/>
                </a:solidFill>
                <a:latin typeface="Arial"/>
              </a:rPr>
              <a:t>eruptas</a:t>
            </a:r>
            <a:r>
              <a:rPr lang="de-DE" sz="2500" kern="1200" baseline="0" dirty="0">
                <a:solidFill>
                  <a:srgbClr val="000000"/>
                </a:solidFill>
                <a:latin typeface="Arial"/>
              </a:rPr>
              <a:t> </a:t>
            </a:r>
            <a:r>
              <a:rPr lang="de-DE" sz="2500" kern="1200" baseline="0" dirty="0" err="1">
                <a:solidFill>
                  <a:srgbClr val="000000"/>
                </a:solidFill>
                <a:latin typeface="Arial"/>
              </a:rPr>
              <a:t>quiduci</a:t>
            </a:r>
            <a:r>
              <a:rPr lang="de-DE" sz="2500" kern="1200" baseline="0" dirty="0">
                <a:solidFill>
                  <a:srgbClr val="000000"/>
                </a:solidFill>
                <a:latin typeface="Arial"/>
              </a:rPr>
              <a:t> </a:t>
            </a:r>
            <a:r>
              <a:rPr lang="de-DE" sz="2500" kern="1200" baseline="0" dirty="0" err="1">
                <a:solidFill>
                  <a:srgbClr val="000000"/>
                </a:solidFill>
                <a:latin typeface="Arial"/>
              </a:rPr>
              <a:t>liquatur</a:t>
            </a:r>
            <a:r>
              <a:rPr lang="de-DE" sz="2500" kern="1200" baseline="0" dirty="0">
                <a:solidFill>
                  <a:srgbClr val="000000"/>
                </a:solidFill>
                <a:latin typeface="Arial"/>
              </a:rPr>
              <a:t> </a:t>
            </a:r>
            <a:r>
              <a:rPr lang="de-DE" sz="2500" kern="1200" baseline="0" dirty="0" err="1">
                <a:solidFill>
                  <a:srgbClr val="000000"/>
                </a:solidFill>
                <a:latin typeface="Arial"/>
              </a:rPr>
              <a:t>atia</a:t>
            </a:r>
            <a:r>
              <a:rPr lang="de-DE" sz="2500" kern="1200" baseline="0" dirty="0">
                <a:solidFill>
                  <a:srgbClr val="000000"/>
                </a:solidFill>
                <a:latin typeface="Arial"/>
              </a:rPr>
              <a:t> </a:t>
            </a:r>
            <a:r>
              <a:rPr lang="de-DE" sz="2500" kern="1200" baseline="0" dirty="0" err="1">
                <a:solidFill>
                  <a:srgbClr val="000000"/>
                </a:solidFill>
                <a:latin typeface="Arial"/>
              </a:rPr>
              <a:t>volorerro</a:t>
            </a:r>
            <a:r>
              <a:rPr lang="de-DE" sz="2500" kern="1200" baseline="0" dirty="0">
                <a:solidFill>
                  <a:srgbClr val="000000"/>
                </a:solidFill>
                <a:latin typeface="Arial"/>
              </a:rPr>
              <a:t> es </a:t>
            </a:r>
            <a:r>
              <a:rPr lang="de-DE" sz="2500" kern="1200" baseline="0" dirty="0" err="1">
                <a:solidFill>
                  <a:srgbClr val="000000"/>
                </a:solidFill>
                <a:latin typeface="Arial"/>
              </a:rPr>
              <a:t>magnimo</a:t>
            </a:r>
            <a:r>
              <a:rPr lang="de-DE" sz="2500" kern="1200" baseline="0" dirty="0">
                <a:solidFill>
                  <a:srgbClr val="000000"/>
                </a:solidFill>
                <a:latin typeface="Arial"/>
              </a:rPr>
              <a:t> </a:t>
            </a:r>
            <a:r>
              <a:rPr lang="de-DE" sz="2500" kern="1200" baseline="0" dirty="0" err="1">
                <a:solidFill>
                  <a:srgbClr val="000000"/>
                </a:solidFill>
                <a:latin typeface="Arial"/>
              </a:rPr>
              <a:t>luptaqu</a:t>
            </a:r>
            <a:r>
              <a:rPr lang="de-DE" sz="2500" kern="1200" baseline="0" dirty="0">
                <a:solidFill>
                  <a:srgbClr val="000000"/>
                </a:solidFill>
                <a:latin typeface="Arial"/>
              </a:rPr>
              <a:t> </a:t>
            </a:r>
            <a:r>
              <a:rPr lang="de-DE" sz="2500" kern="1200" baseline="0" dirty="0" err="1">
                <a:solidFill>
                  <a:srgbClr val="000000"/>
                </a:solidFill>
                <a:latin typeface="Arial"/>
              </a:rPr>
              <a:t>ibust</a:t>
            </a:r>
            <a:r>
              <a:rPr lang="de-DE" sz="2500" kern="1200" baseline="0" dirty="0">
                <a:solidFill>
                  <a:srgbClr val="000000"/>
                </a:solidFill>
                <a:latin typeface="Arial"/>
              </a:rPr>
              <a:t>, </a:t>
            </a:r>
            <a:r>
              <a:rPr lang="de-DE" sz="2500" kern="1200" baseline="0" dirty="0" err="1">
                <a:solidFill>
                  <a:srgbClr val="000000"/>
                </a:solidFill>
                <a:latin typeface="Arial"/>
              </a:rPr>
              <a:t>acero</a:t>
            </a:r>
            <a:r>
              <a:rPr lang="de-DE" sz="2500" kern="1200" baseline="0" dirty="0">
                <a:solidFill>
                  <a:srgbClr val="000000"/>
                </a:solidFill>
                <a:latin typeface="Arial"/>
              </a:rPr>
              <a:t> </a:t>
            </a:r>
            <a:r>
              <a:rPr lang="de-DE" sz="2500" kern="1200" baseline="0" dirty="0" err="1">
                <a:solidFill>
                  <a:srgbClr val="000000"/>
                </a:solidFill>
                <a:latin typeface="Arial"/>
              </a:rPr>
              <a:t>maximus</a:t>
            </a:r>
            <a:r>
              <a:rPr lang="de-DE" sz="2500" kern="1200" baseline="0" dirty="0">
                <a:solidFill>
                  <a:srgbClr val="000000"/>
                </a:solidFill>
                <a:latin typeface="Arial"/>
              </a:rPr>
              <a:t> </a:t>
            </a:r>
            <a:r>
              <a:rPr lang="de-DE" sz="2500" kern="1200" baseline="0" dirty="0" err="1">
                <a:solidFill>
                  <a:srgbClr val="000000"/>
                </a:solidFill>
                <a:latin typeface="Arial"/>
              </a:rPr>
              <a:t>expero</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cumque</a:t>
            </a:r>
            <a:r>
              <a:rPr lang="de-DE" sz="2500" kern="1200" baseline="0" dirty="0">
                <a:solidFill>
                  <a:srgbClr val="000000"/>
                </a:solidFill>
                <a:latin typeface="Arial"/>
              </a:rPr>
              <a:t> </a:t>
            </a:r>
            <a:r>
              <a:rPr lang="de-DE" sz="2500" kern="1200" baseline="0" dirty="0" err="1">
                <a:solidFill>
                  <a:srgbClr val="000000"/>
                </a:solidFill>
                <a:latin typeface="Arial"/>
              </a:rPr>
              <a:t>pori</a:t>
            </a:r>
            <a:r>
              <a:rPr lang="de-DE" sz="2500" kern="1200" baseline="0" dirty="0">
                <a:solidFill>
                  <a:srgbClr val="000000"/>
                </a:solidFill>
                <a:latin typeface="Arial"/>
              </a:rPr>
              <a:t> </a:t>
            </a:r>
            <a:r>
              <a:rPr lang="de-DE" sz="2500" kern="1200" baseline="0" dirty="0" err="1">
                <a:solidFill>
                  <a:srgbClr val="000000"/>
                </a:solidFill>
                <a:latin typeface="Arial"/>
              </a:rPr>
              <a:t>dolorro</a:t>
            </a:r>
            <a:r>
              <a:rPr lang="de-DE" sz="2500" kern="1200" baseline="0" dirty="0">
                <a:solidFill>
                  <a:srgbClr val="000000"/>
                </a:solidFill>
                <a:latin typeface="Arial"/>
              </a:rPr>
              <a:t> </a:t>
            </a:r>
            <a:r>
              <a:rPr lang="de-DE" sz="2500" kern="1200" baseline="0" dirty="0" err="1">
                <a:solidFill>
                  <a:srgbClr val="000000"/>
                </a:solidFill>
                <a:latin typeface="Arial"/>
              </a:rPr>
              <a:t>dolut</a:t>
            </a:r>
            <a:r>
              <a:rPr lang="de-DE" sz="2500" kern="1200" baseline="0" dirty="0">
                <a:solidFill>
                  <a:srgbClr val="000000"/>
                </a:solidFill>
                <a:latin typeface="Arial"/>
              </a:rPr>
              <a:t> </a:t>
            </a:r>
            <a:r>
              <a:rPr lang="de-DE" sz="2500" kern="1200" baseline="0" dirty="0" err="1">
                <a:solidFill>
                  <a:srgbClr val="000000"/>
                </a:solidFill>
                <a:latin typeface="Arial"/>
              </a:rPr>
              <a: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a:t>
            </a:r>
            <a:r>
              <a:rPr lang="de-DE" sz="2500" kern="1200" baseline="0" dirty="0">
                <a:solidFill>
                  <a:srgbClr val="000000"/>
                </a:solidFill>
                <a:latin typeface="Arial"/>
              </a:rPr>
              <a:t> </a:t>
            </a:r>
            <a:r>
              <a:rPr lang="de-DE" sz="2500" kern="1200" baseline="0" dirty="0" err="1">
                <a:solidFill>
                  <a:srgbClr val="000000"/>
                </a:solidFill>
                <a:latin typeface="Arial"/>
              </a:rPr>
              <a:t>reiuntia</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estinum</a:t>
            </a:r>
            <a:r>
              <a:rPr lang="de-DE" sz="2500" kern="1200" baseline="0" dirty="0">
                <a:solidFill>
                  <a:srgbClr val="000000"/>
                </a:solidFill>
                <a:latin typeface="Arial"/>
              </a:rPr>
              <a:t> </a:t>
            </a:r>
            <a:r>
              <a:rPr lang="de-DE" sz="2500" kern="1200" baseline="0" dirty="0" err="1">
                <a:solidFill>
                  <a:srgbClr val="000000"/>
                </a:solidFill>
                <a:latin typeface="Arial"/>
              </a:rPr>
              <a:t>dolorum</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omnisqui</a:t>
            </a:r>
            <a:r>
              <a:rPr lang="de-DE" sz="2500" kern="1200" baseline="0" dirty="0">
                <a:solidFill>
                  <a:srgbClr val="000000"/>
                </a:solidFill>
                <a:latin typeface="Arial"/>
              </a:rPr>
              <a:t> </a:t>
            </a:r>
            <a:r>
              <a:rPr lang="de-DE" sz="2500" kern="1200" baseline="0" dirty="0" err="1">
                <a:solidFill>
                  <a:srgbClr val="000000"/>
                </a:solidFill>
                <a:latin typeface="Arial"/>
              </a:rPr>
              <a:t>utas</a:t>
            </a:r>
            <a:r>
              <a:rPr lang="de-DE" sz="2500" kern="1200" baseline="0" dirty="0">
                <a:solidFill>
                  <a:srgbClr val="000000"/>
                </a:solidFill>
                <a:latin typeface="Arial"/>
              </a:rPr>
              <a:t> a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inveressus</a:t>
            </a:r>
            <a:r>
              <a:rPr lang="de-DE" sz="2500" kern="1200" baseline="0" dirty="0">
                <a:solidFill>
                  <a:srgbClr val="000000"/>
                </a:solidFill>
                <a:latin typeface="Arial"/>
              </a:rPr>
              <a:t> </a:t>
            </a:r>
            <a:r>
              <a:rPr lang="de-DE" sz="2500" kern="1200" baseline="0" dirty="0" err="1">
                <a:solidFill>
                  <a:srgbClr val="000000"/>
                </a:solidFill>
                <a:latin typeface="Arial"/>
              </a:rPr>
              <a:t>quaspelique</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nos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res</a:t>
            </a:r>
            <a:r>
              <a:rPr lang="de-DE" sz="2500" kern="1200" baseline="0" dirty="0">
                <a:solidFill>
                  <a:srgbClr val="000000"/>
                </a:solidFill>
                <a:latin typeface="Arial"/>
              </a:rPr>
              <a:t> </a:t>
            </a:r>
            <a:r>
              <a:rPr lang="de-DE" sz="2500" kern="1200" baseline="0" dirty="0" err="1">
                <a:solidFill>
                  <a:srgbClr val="000000"/>
                </a:solidFill>
                <a:latin typeface="Arial"/>
              </a:rPr>
              <a:t>essunt</a:t>
            </a:r>
            <a:r>
              <a:rPr lang="de-DE" sz="2500" kern="1200" baseline="0" dirty="0">
                <a:solidFill>
                  <a:srgbClr val="000000"/>
                </a:solidFill>
                <a:latin typeface="Arial"/>
              </a:rPr>
              <a:t> am </a:t>
            </a:r>
            <a:r>
              <a:rPr lang="de-DE" sz="2500" kern="1200" baseline="0" dirty="0" err="1">
                <a:solidFill>
                  <a:srgbClr val="000000"/>
                </a:solidFill>
                <a:latin typeface="Arial"/>
              </a:rPr>
              <a:t>venim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Quistotam</a:t>
            </a:r>
            <a:r>
              <a:rPr lang="de-DE" sz="2500" kern="1200" baseline="0" dirty="0">
                <a:solidFill>
                  <a:srgbClr val="000000"/>
                </a:solidFill>
                <a:latin typeface="Arial"/>
              </a:rPr>
              <a:t> </a:t>
            </a:r>
            <a:r>
              <a:rPr lang="de-DE" sz="2500" kern="1200" baseline="0" dirty="0" err="1">
                <a:solidFill>
                  <a:srgbClr val="000000"/>
                </a:solidFill>
                <a:latin typeface="Arial"/>
              </a:rPr>
              <a:t>repere</a:t>
            </a:r>
            <a:r>
              <a:rPr lang="de-DE" sz="2500" kern="1200" baseline="0" dirty="0">
                <a:solidFill>
                  <a:srgbClr val="000000"/>
                </a:solidFill>
                <a:latin typeface="Arial"/>
              </a:rPr>
              <a:t> cum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odi</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pore</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idis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opta</a:t>
            </a:r>
            <a:r>
              <a:rPr lang="de-DE" sz="2500" kern="1200" baseline="0" dirty="0">
                <a:solidFill>
                  <a:srgbClr val="000000"/>
                </a:solidFill>
                <a:latin typeface="Arial"/>
              </a:rPr>
              <a:t> </a:t>
            </a:r>
            <a:r>
              <a:rPr lang="de-DE" sz="2500" kern="1200" baseline="0" dirty="0" err="1">
                <a:solidFill>
                  <a:srgbClr val="000000"/>
                </a:solidFill>
                <a:latin typeface="Arial"/>
              </a:rPr>
              <a:t>volupietur</a:t>
            </a:r>
            <a:r>
              <a:rPr lang="de-DE" sz="2500" kern="1200" baseline="0" dirty="0">
                <a:solidFill>
                  <a:srgbClr val="000000"/>
                </a:solidFill>
                <a:latin typeface="Arial"/>
              </a:rPr>
              <a:t>, </a:t>
            </a:r>
            <a:r>
              <a:rPr lang="de-DE" sz="2500" kern="1200" baseline="0" dirty="0" err="1">
                <a:solidFill>
                  <a:srgbClr val="000000"/>
                </a:solidFill>
                <a:latin typeface="Arial"/>
              </a:rPr>
              <a:t>torit</a:t>
            </a:r>
            <a:r>
              <a:rPr lang="de-DE" sz="2500" kern="1200" baseline="0" dirty="0">
                <a:solidFill>
                  <a:srgbClr val="000000"/>
                </a:solidFill>
                <a:latin typeface="Arial"/>
              </a:rPr>
              <a:t> </a:t>
            </a:r>
            <a:r>
              <a:rPr lang="de-DE" sz="2500" kern="1200" baseline="0" dirty="0" err="1">
                <a:solidFill>
                  <a:srgbClr val="000000"/>
                </a:solidFill>
                <a:latin typeface="Arial"/>
              </a:rPr>
              <a:t>acculla</a:t>
            </a:r>
            <a:r>
              <a:rPr lang="de-DE" sz="2500" kern="1200" baseline="0" dirty="0">
                <a:solidFill>
                  <a:srgbClr val="000000"/>
                </a:solidFill>
                <a:latin typeface="Arial"/>
              </a:rPr>
              <a:t> </a:t>
            </a:r>
            <a:r>
              <a:rPr lang="de-DE" sz="2500" kern="1200" baseline="0" dirty="0" err="1">
                <a:solidFill>
                  <a:srgbClr val="000000"/>
                </a:solidFill>
                <a:latin typeface="Arial"/>
              </a:rPr>
              <a:t>boriost</a:t>
            </a:r>
            <a:r>
              <a:rPr lang="de-DE" sz="2500" kern="1200" baseline="0" dirty="0">
                <a:solidFill>
                  <a:srgbClr val="000000"/>
                </a:solidFill>
                <a:latin typeface="Arial"/>
              </a:rPr>
              <a:t> </a:t>
            </a:r>
            <a:r>
              <a:rPr lang="de-DE" sz="2500" kern="1200" baseline="0" dirty="0" err="1">
                <a:solidFill>
                  <a:srgbClr val="000000"/>
                </a:solidFill>
                <a:latin typeface="Arial"/>
              </a:rPr>
              <a:t>ibusto</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quassimenia</a:t>
            </a:r>
            <a:r>
              <a:rPr lang="de-DE" sz="2500" kern="1200" baseline="0" dirty="0">
                <a:solidFill>
                  <a:srgbClr val="000000"/>
                </a:solidFill>
                <a:latin typeface="Arial"/>
              </a:rPr>
              <a:t> </a:t>
            </a:r>
            <a:r>
              <a:rPr lang="de-DE" sz="2500" kern="1200" baseline="0" dirty="0" err="1">
                <a:solidFill>
                  <a:srgbClr val="000000"/>
                </a:solidFill>
                <a:latin typeface="Arial"/>
              </a:rPr>
              <a:t>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platur</a:t>
            </a:r>
            <a:r>
              <a:rPr lang="de-DE" sz="2500" kern="1200" baseline="0" dirty="0">
                <a:solidFill>
                  <a:srgbClr val="000000"/>
                </a:solidFill>
                <a:latin typeface="Arial"/>
              </a:rPr>
              <a:t>? Mi,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paris</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vitate</a:t>
            </a:r>
            <a:r>
              <a:rPr lang="de-DE" sz="2500" kern="1200" baseline="0" dirty="0">
                <a:solidFill>
                  <a:srgbClr val="000000"/>
                </a:solidFill>
                <a:latin typeface="Arial"/>
              </a:rPr>
              <a:t> </a:t>
            </a:r>
            <a:r>
              <a:rPr lang="de-DE" sz="2500" kern="1200" baseline="0" dirty="0" err="1">
                <a:solidFill>
                  <a:srgbClr val="000000"/>
                </a:solidFill>
                <a:latin typeface="Arial"/>
              </a:rPr>
              <a:t>eatiis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nis</a:t>
            </a:r>
            <a:r>
              <a:rPr lang="de-DE" sz="2500" kern="1200" baseline="0" dirty="0">
                <a:solidFill>
                  <a:srgbClr val="000000"/>
                </a:solidFill>
                <a:latin typeface="Arial"/>
              </a:rPr>
              <a:t> </a:t>
            </a:r>
            <a:r>
              <a:rPr lang="de-DE" sz="2500" kern="1200" baseline="0" dirty="0" err="1">
                <a:solidFill>
                  <a:srgbClr val="000000"/>
                </a:solidFill>
                <a:latin typeface="Arial"/>
              </a:rPr>
              <a:t>quianih</a:t>
            </a:r>
            <a:r>
              <a:rPr lang="de-DE" sz="2500" kern="1200" baseline="0" dirty="0">
                <a:solidFill>
                  <a:srgbClr val="000000"/>
                </a:solidFill>
                <a:latin typeface="Arial"/>
              </a:rPr>
              <a:t> </a:t>
            </a:r>
            <a:r>
              <a:rPr lang="de-DE" sz="2500" kern="1200" baseline="0" dirty="0" err="1">
                <a:solidFill>
                  <a:srgbClr val="000000"/>
                </a:solidFill>
                <a:latin typeface="Arial"/>
              </a:rPr>
              <a:t>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a:t>
            </a:r>
            <a:r>
              <a:rPr lang="de-DE" sz="2500" kern="1200" baseline="0" dirty="0">
                <a:solidFill>
                  <a:srgbClr val="000000"/>
                </a:solidFill>
                <a:latin typeface="Arial"/>
              </a:rPr>
              <a:t> </a:t>
            </a:r>
            <a:r>
              <a:rPr lang="de-DE" sz="2500" kern="1200" baseline="0" dirty="0" err="1">
                <a:solidFill>
                  <a:srgbClr val="000000"/>
                </a:solidFill>
                <a:latin typeface="Arial"/>
              </a:rPr>
              <a:t>eoste</a:t>
            </a:r>
            <a:r>
              <a:rPr lang="de-DE" sz="2500" kern="1200" baseline="0" dirty="0">
                <a:solidFill>
                  <a:srgbClr val="000000"/>
                </a:solidFill>
                <a:latin typeface="Arial"/>
              </a:rPr>
              <a:t> </a:t>
            </a:r>
            <a:r>
              <a:rPr lang="de-DE" sz="2500" kern="1200" baseline="0" dirty="0" err="1">
                <a:solidFill>
                  <a:srgbClr val="000000"/>
                </a:solidFill>
                <a:latin typeface="Arial"/>
              </a:rPr>
              <a:t>nulparu</a:t>
            </a:r>
            <a:r>
              <a:rPr lang="de-DE" sz="2500" kern="1200" baseline="0" dirty="0">
                <a:solidFill>
                  <a:srgbClr val="000000"/>
                </a:solidFill>
                <a:latin typeface="Arial"/>
              </a:rPr>
              <a:t> </a:t>
            </a:r>
            <a:r>
              <a:rPr lang="de-DE" sz="2500" kern="1200" baseline="0" dirty="0" err="1">
                <a:solidFill>
                  <a:srgbClr val="000000"/>
                </a:solidFill>
                <a:latin typeface="Arial"/>
              </a:rPr>
              <a:t>ptatur</a:t>
            </a:r>
            <a:r>
              <a:rPr lang="de-DE" sz="2500" kern="1200" baseline="0" dirty="0">
                <a:solidFill>
                  <a:srgbClr val="000000"/>
                </a:solidFill>
                <a:latin typeface="Arial"/>
              </a:rPr>
              <a:t>? Qui </a:t>
            </a:r>
            <a:r>
              <a:rPr lang="de-DE" sz="2500" kern="1200" baseline="0" dirty="0" err="1">
                <a:solidFill>
                  <a:srgbClr val="000000"/>
                </a:solidFill>
                <a:latin typeface="Arial"/>
              </a:rPr>
              <a:t>optiur</a:t>
            </a:r>
            <a:r>
              <a:rPr lang="de-DE" sz="2500" kern="1200" baseline="0" dirty="0">
                <a:solidFill>
                  <a:srgbClr val="000000"/>
                </a:solidFill>
                <a:latin typeface="Arial"/>
              </a:rPr>
              <a:t> </a:t>
            </a:r>
            <a:r>
              <a:rPr lang="de-DE" sz="2500" kern="1200" baseline="0" dirty="0" err="1">
                <a:solidFill>
                  <a:srgbClr val="000000"/>
                </a:solidFill>
                <a:latin typeface="Arial"/>
              </a:rPr>
              <a:t>soluptiume</a:t>
            </a:r>
            <a:r>
              <a:rPr lang="de-DE" sz="2500" kern="1200" baseline="0" dirty="0">
                <a:solidFill>
                  <a:srgbClr val="000000"/>
                </a:solidFill>
                <a:latin typeface="Arial"/>
              </a:rPr>
              <a:t> </a:t>
            </a:r>
            <a:r>
              <a:rPr lang="de-DE" sz="2500" kern="1200" baseline="0" dirty="0" err="1">
                <a:solidFill>
                  <a:srgbClr val="000000"/>
                </a:solidFill>
                <a:latin typeface="Arial"/>
              </a:rPr>
              <a:t>estiorepuda</a:t>
            </a:r>
            <a:r>
              <a:rPr lang="de-DE" sz="2500" kern="1200" baseline="0" dirty="0">
                <a:solidFill>
                  <a:srgbClr val="000000"/>
                </a:solidFill>
                <a:latin typeface="Arial"/>
              </a:rPr>
              <a:t> </a:t>
            </a:r>
            <a:r>
              <a:rPr lang="de-DE" sz="2500" kern="1200" baseline="0" dirty="0" err="1">
                <a:solidFill>
                  <a:srgbClr val="000000"/>
                </a:solidFill>
                <a:latin typeface="Arial"/>
              </a:rPr>
              <a:t>voles</a:t>
            </a:r>
            <a:r>
              <a:rPr lang="de-DE" sz="2500" kern="1200" baseline="0" dirty="0">
                <a:solidFill>
                  <a:srgbClr val="000000"/>
                </a:solidFill>
                <a:latin typeface="Arial"/>
              </a:rPr>
              <a:t> se </a:t>
            </a:r>
            <a:r>
              <a:rPr lang="de-DE" sz="2500" kern="1200" baseline="0" dirty="0" err="1">
                <a:solidFill>
                  <a:srgbClr val="000000"/>
                </a:solidFill>
                <a:latin typeface="Arial"/>
              </a:rPr>
              <a:t>voles</a:t>
            </a:r>
            <a:r>
              <a:rPr lang="de-DE" sz="2500" kern="1200" baseline="0" dirty="0">
                <a:solidFill>
                  <a:srgbClr val="000000"/>
                </a:solidFill>
                <a:latin typeface="Arial"/>
              </a:rPr>
              <a:t> </a:t>
            </a:r>
            <a:r>
              <a:rPr lang="de-DE" sz="2500" kern="1200" baseline="0" dirty="0" err="1">
                <a:solidFill>
                  <a:srgbClr val="000000"/>
                </a:solidFill>
                <a:latin typeface="Arial"/>
              </a:rPr>
              <a:t>quiaspe</a:t>
            </a:r>
            <a:r>
              <a:rPr lang="de-DE" sz="2500" kern="1200" baseline="0" dirty="0">
                <a:solidFill>
                  <a:srgbClr val="000000"/>
                </a:solidFill>
                <a:latin typeface="Arial"/>
              </a:rPr>
              <a:t> </a:t>
            </a:r>
            <a:r>
              <a:rPr lang="de-DE" sz="2500" kern="1200" baseline="0" dirty="0" err="1">
                <a:solidFill>
                  <a:srgbClr val="000000"/>
                </a:solidFill>
                <a:latin typeface="Arial"/>
              </a:rPr>
              <a:t>provid</a:t>
            </a:r>
            <a:r>
              <a:rPr lang="de-DE" sz="2500" kern="1200" baseline="0" dirty="0">
                <a:solidFill>
                  <a:srgbClr val="000000"/>
                </a:solidFill>
                <a:latin typeface="Arial"/>
              </a:rPr>
              <a:t> </a:t>
            </a:r>
            <a:r>
              <a:rPr lang="de-DE" sz="2500" kern="1200" baseline="0" dirty="0" err="1">
                <a:solidFill>
                  <a:srgbClr val="000000"/>
                </a:solidFill>
                <a:latin typeface="Arial"/>
              </a:rPr>
              <a:t>ullenda</a:t>
            </a:r>
            <a:r>
              <a:rPr lang="de-DE" sz="2500" kern="1200" baseline="0" dirty="0">
                <a:solidFill>
                  <a:srgbClr val="000000"/>
                </a:solidFill>
                <a:latin typeface="Arial"/>
              </a:rPr>
              <a:t> si </a:t>
            </a:r>
            <a:r>
              <a:rPr lang="de-DE" sz="2500" kern="1200" baseline="0" dirty="0" err="1">
                <a:solidFill>
                  <a:srgbClr val="000000"/>
                </a:solidFill>
                <a:latin typeface="Arial"/>
              </a:rPr>
              <a:t>neceate</a:t>
            </a:r>
            <a:r>
              <a:rPr lang="de-DE" sz="2500" kern="1200" baseline="0" dirty="0">
                <a:solidFill>
                  <a:srgbClr val="000000"/>
                </a:solidFill>
                <a:latin typeface="Arial"/>
              </a:rPr>
              <a:t> </a:t>
            </a:r>
            <a:r>
              <a:rPr lang="de-DE" sz="2500" kern="1200" baseline="0" dirty="0" err="1">
                <a:solidFill>
                  <a:srgbClr val="000000"/>
                </a:solidFill>
                <a:latin typeface="Arial"/>
              </a:rPr>
              <a:t>pedit</a:t>
            </a:r>
            <a:r>
              <a:rPr lang="de-DE" sz="2500" kern="1200" baseline="0" dirty="0">
                <a:solidFill>
                  <a:srgbClr val="000000"/>
                </a:solidFill>
                <a:latin typeface="Arial"/>
              </a:rPr>
              <a:t> </a:t>
            </a:r>
            <a:r>
              <a:rPr lang="de-DE" sz="2500" kern="1200" baseline="0" dirty="0" err="1">
                <a:solidFill>
                  <a:srgbClr val="000000"/>
                </a:solidFill>
                <a:latin typeface="Arial"/>
              </a:rPr>
              <a:t>eicient</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a:t>
            </a:r>
            <a:r>
              <a:rPr lang="de-DE" sz="2500" kern="1200" baseline="0" dirty="0" err="1">
                <a:solidFill>
                  <a:srgbClr val="000000"/>
                </a:solidFill>
                <a:latin typeface="Arial"/>
              </a:rPr>
              <a:t>adi</a:t>
            </a:r>
            <a:r>
              <a:rPr lang="de-DE" sz="2500" kern="1200" baseline="0" dirty="0">
                <a:solidFill>
                  <a:srgbClr val="000000"/>
                </a:solidFill>
                <a:latin typeface="Arial"/>
              </a:rPr>
              <a:t> </a:t>
            </a:r>
            <a:r>
              <a:rPr lang="de-DE" sz="2500" kern="1200" baseline="0" dirty="0" err="1">
                <a:solidFill>
                  <a:srgbClr val="000000"/>
                </a:solidFill>
                <a:latin typeface="Arial"/>
              </a:rPr>
              <a:t>sectem</a:t>
            </a:r>
            <a:r>
              <a:rPr lang="de-DE" sz="2500" kern="1200" baseline="0" dirty="0">
                <a:solidFill>
                  <a:srgbClr val="000000"/>
                </a:solidFill>
                <a:latin typeface="Arial"/>
              </a:rPr>
              <a:t> </a:t>
            </a:r>
            <a:r>
              <a:rPr lang="de-DE" sz="2500" kern="1200" baseline="0" dirty="0" err="1">
                <a:solidFill>
                  <a:srgbClr val="000000"/>
                </a:solidFill>
                <a:latin typeface="Arial"/>
              </a:rPr>
              <a:t>doluptate</a:t>
            </a:r>
            <a:r>
              <a:rPr lang="de-DE" sz="2500" kern="1200" baseline="0" dirty="0">
                <a:solidFill>
                  <a:srgbClr val="000000"/>
                </a:solidFill>
                <a:latin typeface="Arial"/>
              </a:rPr>
              <a:t> </a:t>
            </a:r>
            <a:r>
              <a:rPr lang="de-DE" sz="2500" kern="1200" baseline="0" dirty="0" err="1">
                <a:solidFill>
                  <a:srgbClr val="000000"/>
                </a:solidFill>
                <a:latin typeface="Arial"/>
              </a:rPr>
              <a:t>volest</a:t>
            </a:r>
            <a:r>
              <a:rPr lang="de-DE" sz="2500" kern="1200" baseline="0" dirty="0">
                <a:solidFill>
                  <a:srgbClr val="000000"/>
                </a:solidFill>
                <a:latin typeface="Arial"/>
              </a:rPr>
              <a:t>, </a:t>
            </a:r>
            <a:r>
              <a:rPr lang="de-DE" sz="2500" kern="1200" baseline="0" dirty="0" err="1">
                <a:solidFill>
                  <a:srgbClr val="000000"/>
                </a:solidFill>
                <a:latin typeface="Arial"/>
              </a:rPr>
              <a:t>volora</a:t>
            </a:r>
            <a:r>
              <a:rPr lang="de-DE" sz="2500" kern="1200" baseline="0" dirty="0">
                <a:solidFill>
                  <a:srgbClr val="000000"/>
                </a:solidFill>
                <a:latin typeface="Arial"/>
              </a:rPr>
              <a:t> </a:t>
            </a:r>
            <a:r>
              <a:rPr lang="de-DE" sz="2500" kern="1200" baseline="0" dirty="0" err="1">
                <a:solidFill>
                  <a:srgbClr val="000000"/>
                </a:solidFill>
                <a:latin typeface="Arial"/>
              </a:rPr>
              <a:t>eatam</a:t>
            </a:r>
            <a:r>
              <a:rPr lang="de-DE" sz="2500" kern="1200" baseline="0" dirty="0">
                <a:solidFill>
                  <a:srgbClr val="000000"/>
                </a:solidFill>
                <a:latin typeface="Arial"/>
              </a:rPr>
              <a:t> in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atet</a:t>
            </a:r>
            <a:r>
              <a:rPr lang="de-DE" sz="2500" kern="1200" baseline="0" dirty="0">
                <a:solidFill>
                  <a:srgbClr val="000000"/>
                </a:solidFill>
                <a:latin typeface="Arial"/>
              </a:rPr>
              <a:t> </a:t>
            </a:r>
            <a:r>
              <a:rPr lang="de-DE" sz="2500" kern="1200" baseline="0" dirty="0" err="1">
                <a:solidFill>
                  <a:srgbClr val="000000"/>
                </a:solidFill>
                <a:latin typeface="Arial"/>
              </a:rPr>
              <a:t>viducidis</a:t>
            </a:r>
            <a:r>
              <a:rPr lang="de-DE" sz="2500" kern="1200" baseline="0" dirty="0">
                <a:solidFill>
                  <a:srgbClr val="000000"/>
                </a:solidFill>
                <a:latin typeface="Arial"/>
              </a:rPr>
              <a:t> </a:t>
            </a:r>
            <a:r>
              <a:rPr lang="de-DE" sz="2500" kern="1200" baseline="0" dirty="0" err="1">
                <a:solidFill>
                  <a:srgbClr val="000000"/>
                </a:solidFill>
                <a:latin typeface="Arial"/>
              </a:rPr>
              <a:t>eaquae</a:t>
            </a:r>
            <a:r>
              <a:rPr lang="de-DE" sz="2500" kern="1200" baseline="0" dirty="0">
                <a:solidFill>
                  <a:srgbClr val="000000"/>
                </a:solidFill>
                <a:latin typeface="Arial"/>
              </a:rPr>
              <a:t>. </a:t>
            </a:r>
            <a:r>
              <a:rPr lang="de-DE" sz="2500" kern="1200" baseline="0" dirty="0" err="1">
                <a:solidFill>
                  <a:srgbClr val="000000"/>
                </a:solidFill>
                <a:latin typeface="Arial"/>
              </a:rPr>
              <a:t>Em</a:t>
            </a:r>
            <a:r>
              <a:rPr lang="de-DE" sz="2500" kern="1200" baseline="0" dirty="0">
                <a:solidFill>
                  <a:srgbClr val="000000"/>
                </a:solidFill>
                <a:latin typeface="Arial"/>
              </a:rPr>
              <a:t> </a:t>
            </a:r>
            <a:r>
              <a:rPr lang="de-DE" sz="2500" kern="1200" baseline="0" dirty="0" err="1">
                <a:solidFill>
                  <a:srgbClr val="000000"/>
                </a:solidFill>
                <a:latin typeface="Arial"/>
              </a:rPr>
              <a:t>deles</a:t>
            </a:r>
            <a:r>
              <a:rPr lang="de-DE" sz="2500" kern="1200" baseline="0" dirty="0">
                <a:solidFill>
                  <a:srgbClr val="000000"/>
                </a:solidFill>
                <a:latin typeface="Arial"/>
              </a:rPr>
              <a:t> </a:t>
            </a:r>
            <a:r>
              <a:rPr lang="de-DE" sz="2500" kern="1200" baseline="0" dirty="0" err="1">
                <a:solidFill>
                  <a:srgbClr val="000000"/>
                </a:solidFill>
                <a:latin typeface="Arial"/>
              </a:rPr>
              <a:t>doluptus</a:t>
            </a:r>
            <a:r>
              <a:rPr lang="de-DE" sz="2500" kern="1200" baseline="0" dirty="0">
                <a:solidFill>
                  <a:srgbClr val="000000"/>
                </a:solidFill>
                <a:latin typeface="Arial"/>
              </a:rPr>
              <a:t> </a:t>
            </a:r>
            <a:r>
              <a:rPr lang="de-DE" sz="2500" kern="1200" baseline="0" dirty="0" err="1">
                <a:solidFill>
                  <a:srgbClr val="000000"/>
                </a:solidFill>
                <a:latin typeface="Arial"/>
              </a:rPr>
              <a:t>estotatur</a:t>
            </a:r>
            <a:r>
              <a:rPr lang="de-DE" sz="2500" kern="1200" baseline="0" dirty="0">
                <a:solidFill>
                  <a:srgbClr val="000000"/>
                </a:solidFill>
                <a:latin typeface="Arial"/>
              </a:rPr>
              <a:t>? </a:t>
            </a:r>
            <a:r>
              <a:rPr lang="de-DE" sz="2500" kern="1200" baseline="0" dirty="0" err="1">
                <a:solidFill>
                  <a:srgbClr val="000000"/>
                </a:solidFill>
                <a:latin typeface="Arial"/>
              </a:rPr>
              <a:t>Igendella</a:t>
            </a:r>
            <a:r>
              <a:rPr lang="de-DE" sz="2500" kern="1200" baseline="0" dirty="0">
                <a:solidFill>
                  <a:srgbClr val="000000"/>
                </a:solidFill>
                <a:latin typeface="Arial"/>
              </a:rPr>
              <a:t> </a:t>
            </a:r>
            <a:r>
              <a:rPr lang="de-DE" sz="2500" kern="1200" baseline="0" dirty="0" err="1">
                <a:solidFill>
                  <a:srgbClr val="000000"/>
                </a:solidFill>
                <a:latin typeface="Arial"/>
              </a:rPr>
              <a:t>preped</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fugiasp</a:t>
            </a:r>
            <a:r>
              <a:rPr lang="de-DE" sz="2500" kern="1200" baseline="0" dirty="0">
                <a:solidFill>
                  <a:srgbClr val="000000"/>
                </a:solidFill>
                <a:latin typeface="Arial"/>
              </a:rPr>
              <a:t> </a:t>
            </a:r>
            <a:r>
              <a:rPr lang="de-DE" sz="2500" kern="1200" baseline="0" dirty="0" err="1">
                <a:solidFill>
                  <a:srgbClr val="000000"/>
                </a:solidFill>
                <a:latin typeface="Arial"/>
              </a:rPr>
              <a:t>eraerum</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autaspe</a:t>
            </a:r>
            <a:r>
              <a:rPr lang="de-DE" sz="2500" kern="1200" baseline="0" dirty="0">
                <a:solidFill>
                  <a:srgbClr val="000000"/>
                </a:solidFill>
                <a:latin typeface="Arial"/>
              </a:rPr>
              <a:t> </a:t>
            </a:r>
            <a:r>
              <a:rPr lang="de-DE" sz="2500" kern="1200" baseline="0" dirty="0" err="1">
                <a:solidFill>
                  <a:srgbClr val="000000"/>
                </a:solidFill>
                <a:latin typeface="Arial"/>
              </a:rPr>
              <a:t>molupta</a:t>
            </a:r>
            <a:r>
              <a:rPr lang="de-DE" sz="2500" kern="1200" baseline="0" dirty="0">
                <a:solidFill>
                  <a:srgbClr val="000000"/>
                </a:solidFill>
                <a:latin typeface="Arial"/>
              </a:rPr>
              <a:t> </a:t>
            </a:r>
            <a:r>
              <a:rPr lang="de-DE" sz="2500" kern="1200" baseline="0" dirty="0" err="1">
                <a:solidFill>
                  <a:srgbClr val="000000"/>
                </a:solidFill>
                <a:latin typeface="Arial"/>
              </a:rPr>
              <a:t>tiatiate</a:t>
            </a:r>
            <a:r>
              <a:rPr lang="de-DE" sz="2500" kern="1200" baseline="0" dirty="0">
                <a:solidFill>
                  <a:srgbClr val="000000"/>
                </a:solidFill>
                <a:latin typeface="Arial"/>
              </a:rPr>
              <a:t> </a:t>
            </a:r>
            <a:r>
              <a:rPr lang="de-DE" sz="2500" kern="1200" baseline="0" dirty="0" err="1">
                <a:solidFill>
                  <a:srgbClr val="000000"/>
                </a:solidFill>
                <a:latin typeface="Arial"/>
              </a:rPr>
              <a:t>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a:t>
            </a:r>
            <a:r>
              <a:rPr lang="de-DE" sz="2500" kern="1200" baseline="0" dirty="0">
                <a:solidFill>
                  <a:srgbClr val="000000"/>
                </a:solidFill>
                <a:latin typeface="Arial"/>
              </a:rPr>
              <a:t> </a:t>
            </a:r>
            <a:r>
              <a:rPr lang="de-DE" sz="2500" kern="1200" baseline="0" dirty="0" err="1">
                <a:solidFill>
                  <a:srgbClr val="000000"/>
                </a:solidFill>
                <a:latin typeface="Arial"/>
              </a:rPr>
              <a:t>voloratusci</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mos</a:t>
            </a:r>
            <a:r>
              <a:rPr lang="de-DE" sz="2500" kern="1200" baseline="0" dirty="0">
                <a:solidFill>
                  <a:srgbClr val="000000"/>
                </a:solidFill>
                <a:latin typeface="Arial"/>
              </a:rPr>
              <a:t> </a:t>
            </a:r>
            <a:r>
              <a:rPr lang="de-DE" sz="2500" kern="1200" baseline="0" dirty="0" err="1">
                <a:solidFill>
                  <a:srgbClr val="000000"/>
                </a:solidFill>
                <a:latin typeface="Arial"/>
              </a:rPr>
              <a:t>ipidella</a:t>
            </a:r>
            <a:r>
              <a:rPr lang="de-DE" sz="2500" kern="1200" baseline="0" dirty="0">
                <a:solidFill>
                  <a:srgbClr val="000000"/>
                </a:solidFill>
                <a:latin typeface="Arial"/>
              </a:rPr>
              <a:t> </a:t>
            </a:r>
            <a:r>
              <a:rPr lang="de-DE" sz="2500" kern="1200" baseline="0" dirty="0" err="1">
                <a:solidFill>
                  <a:srgbClr val="000000"/>
                </a:solidFill>
                <a:latin typeface="Arial"/>
              </a:rPr>
              <a:t>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a:t>
            </a:r>
            <a:r>
              <a:rPr lang="de-DE" sz="2500" kern="1200" baseline="0" dirty="0">
                <a:solidFill>
                  <a:srgbClr val="000000"/>
                </a:solidFill>
                <a:latin typeface="Arial"/>
              </a:rPr>
              <a:t> </a:t>
            </a:r>
            <a:r>
              <a:rPr lang="de-DE" sz="2500" kern="1200" baseline="0" dirty="0" err="1">
                <a:solidFill>
                  <a:srgbClr val="000000"/>
                </a:solidFill>
                <a:latin typeface="Arial"/>
              </a:rPr>
              <a:t>pe</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quas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nimusda</a:t>
            </a:r>
            <a:r>
              <a:rPr lang="de-DE" sz="2500" kern="1200" baseline="0" dirty="0">
                <a:solidFill>
                  <a:srgbClr val="000000"/>
                </a:solidFill>
                <a:latin typeface="Arial"/>
              </a:rPr>
              <a:t> </a:t>
            </a:r>
            <a:r>
              <a:rPr lang="de-DE" sz="2500" kern="1200" baseline="0" dirty="0" err="1">
                <a:solidFill>
                  <a:srgbClr val="000000"/>
                </a:solidFill>
                <a:latin typeface="Arial"/>
              </a:rPr>
              <a:t>ndebitas</a:t>
            </a:r>
            <a:r>
              <a:rPr lang="de-DE" sz="2500" kern="1200" baseline="0" dirty="0">
                <a:solidFill>
                  <a:srgbClr val="000000"/>
                </a:solidFill>
                <a:latin typeface="Arial"/>
              </a:rPr>
              <a:t> </a:t>
            </a:r>
            <a:r>
              <a:rPr lang="de-DE" sz="2500" kern="1200" baseline="0" dirty="0" err="1">
                <a:solidFill>
                  <a:srgbClr val="000000"/>
                </a:solidFill>
                <a:latin typeface="Arial"/>
              </a:rPr>
              <a:t>rehentio</a:t>
            </a:r>
            <a:r>
              <a:rPr lang="de-DE" sz="2500" kern="1200" baseline="0" dirty="0">
                <a:solidFill>
                  <a:srgbClr val="000000"/>
                </a:solidFill>
                <a:latin typeface="Arial"/>
              </a:rPr>
              <a:t> </a:t>
            </a:r>
            <a:r>
              <a:rPr lang="de-DE" sz="2500" kern="1200" baseline="0" dirty="0" err="1">
                <a:solidFill>
                  <a:srgbClr val="000000"/>
                </a:solidFill>
                <a:latin typeface="Arial"/>
              </a:rPr>
              <a:t>quiaspero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a:t>
            </a:r>
            <a:r>
              <a:rPr lang="de-DE" sz="2500" kern="1200" baseline="0" dirty="0" err="1">
                <a:solidFill>
                  <a:srgbClr val="000000"/>
                </a:solidFill>
                <a:latin typeface="Arial"/>
              </a:rPr>
              <a:t>magnimp</a:t>
            </a:r>
            <a:r>
              <a:rPr lang="de-DE" sz="2500" kern="1200" baseline="0" dirty="0">
                <a:solidFill>
                  <a:srgbClr val="000000"/>
                </a:solidFill>
                <a:latin typeface="Arial"/>
              </a:rPr>
              <a:t> </a:t>
            </a:r>
            <a:r>
              <a:rPr lang="de-DE" sz="2500" kern="1200" baseline="0" dirty="0" err="1">
                <a:solidFill>
                  <a:srgbClr val="000000"/>
                </a:solidFill>
                <a:latin typeface="Arial"/>
              </a:rPr>
              <a:t>orrorum</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voloratur</a:t>
            </a:r>
            <a:r>
              <a:rPr lang="de-DE" sz="2500" kern="1200" baseline="0" dirty="0">
                <a:solidFill>
                  <a:srgbClr val="000000"/>
                </a:solidFill>
                <a:latin typeface="Arial"/>
              </a:rPr>
              <a:t>, </a:t>
            </a:r>
            <a:r>
              <a:rPr lang="de-DE" sz="2500" kern="1200" baseline="0" dirty="0" err="1">
                <a:solidFill>
                  <a:srgbClr val="000000"/>
                </a:solidFill>
                <a:latin typeface="Arial"/>
              </a:rPr>
              <a:t>sundam</a:t>
            </a:r>
            <a:r>
              <a:rPr lang="de-DE" sz="2500" kern="1200" baseline="0" dirty="0">
                <a:solidFill>
                  <a:srgbClr val="000000"/>
                </a:solidFill>
                <a:latin typeface="Arial"/>
              </a:rPr>
              <a:t> </a:t>
            </a:r>
            <a:r>
              <a:rPr lang="de-DE" sz="2500" kern="1200" baseline="0" dirty="0" err="1">
                <a:solidFill>
                  <a:srgbClr val="000000"/>
                </a:solidFill>
                <a:latin typeface="Arial"/>
              </a:rPr>
              <a:t>eat</a:t>
            </a:r>
            <a:r>
              <a:rPr lang="de-DE" sz="2500" kern="1200" baseline="0" dirty="0">
                <a:solidFill>
                  <a:srgbClr val="000000"/>
                </a:solidFill>
                <a:latin typeface="Arial"/>
              </a:rPr>
              <a:t> </a:t>
            </a:r>
            <a:r>
              <a:rPr lang="de-DE" sz="2500" kern="1200" baseline="0" dirty="0" err="1">
                <a:solidFill>
                  <a:srgbClr val="000000"/>
                </a:solidFill>
                <a:latin typeface="Arial"/>
              </a:rPr>
              <a:t>litatin</a:t>
            </a:r>
            <a:r>
              <a:rPr lang="de-DE" sz="2500" kern="1200" baseline="0" dirty="0">
                <a:solidFill>
                  <a:srgbClr val="000000"/>
                </a:solidFill>
                <a:latin typeface="Arial"/>
              </a:rPr>
              <a:t> </a:t>
            </a:r>
            <a:r>
              <a:rPr lang="de-DE" sz="2500" kern="1200" baseline="0" dirty="0" err="1">
                <a:solidFill>
                  <a:srgbClr val="000000"/>
                </a:solidFill>
                <a:latin typeface="Arial"/>
              </a:rPr>
              <a:t>experia</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offici</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a:t>
            </a:r>
            <a:r>
              <a:rPr lang="de-DE" sz="2500" kern="1200" baseline="0" dirty="0">
                <a:solidFill>
                  <a:srgbClr val="000000"/>
                </a:solidFill>
                <a:latin typeface="Arial"/>
              </a:rPr>
              <a:t> </a:t>
            </a:r>
            <a:r>
              <a:rPr lang="de-DE" sz="2500" kern="1200" baseline="0" dirty="0" err="1">
                <a:solidFill>
                  <a:srgbClr val="000000"/>
                </a:solidFill>
                <a:latin typeface="Arial"/>
              </a:rPr>
              <a:t>volorem</a:t>
            </a:r>
            <a:r>
              <a:rPr lang="de-DE" sz="2500" kern="1200" baseline="0" dirty="0">
                <a:solidFill>
                  <a:srgbClr val="000000"/>
                </a:solidFill>
                <a:latin typeface="Arial"/>
              </a:rPr>
              <a:t> </a:t>
            </a:r>
            <a:r>
              <a:rPr lang="de-DE" sz="2500" kern="1200" baseline="0" dirty="0" err="1">
                <a:solidFill>
                  <a:srgbClr val="000000"/>
                </a:solidFill>
                <a:latin typeface="Arial"/>
              </a:rPr>
              <a:t>ratemporesti</a:t>
            </a:r>
            <a:r>
              <a:rPr lang="de-DE" sz="2500" kern="1200" baseline="0" dirty="0">
                <a:solidFill>
                  <a:srgbClr val="000000"/>
                </a:solidFill>
                <a:latin typeface="Arial"/>
              </a:rPr>
              <a:t> </a:t>
            </a:r>
            <a:r>
              <a:rPr lang="de-DE" sz="2500" kern="1200" baseline="0" dirty="0" err="1">
                <a:solidFill>
                  <a:srgbClr val="000000"/>
                </a:solidFill>
                <a:latin typeface="Arial"/>
              </a:rPr>
              <a:t>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a:solidFill>
                  <a:srgbClr val="000000"/>
                </a:solidFill>
                <a:latin typeface="Arial"/>
              </a:rPr>
              <a:t>. </a:t>
            </a:r>
            <a:endParaRPr lang="de-DE" sz="2500" kern="1200" baseline="0" dirty="0">
              <a:solidFill>
                <a:srgbClr val="000000"/>
              </a:solidFill>
              <a:latin typeface="Arial"/>
            </a:endParaRPr>
          </a:p>
        </p:txBody>
      </p:sp>
      <p:sp>
        <p:nvSpPr>
          <p:cNvPr id="5" name="Fußzeilenplatzhalter 4"/>
          <p:cNvSpPr>
            <a:spLocks noGrp="1"/>
          </p:cNvSpPr>
          <p:nvPr>
            <p:ph type="ftr" sz="quarter" idx="11"/>
          </p:nvPr>
        </p:nvSpPr>
        <p:spPr/>
        <p:txBody>
          <a:bodyPr/>
          <a:lstStyle/>
          <a:p>
            <a:r>
              <a:rPr lang="de-DE" b="1"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13" name="Bildplatzhalter 12"/>
          <p:cNvSpPr>
            <a:spLocks noGrp="1"/>
          </p:cNvSpPr>
          <p:nvPr>
            <p:ph type="pic" sz="quarter" idx="16"/>
          </p:nvPr>
        </p:nvSpPr>
        <p:spPr>
          <a:xfrm>
            <a:off x="9666958" y="20684603"/>
            <a:ext cx="7380000" cy="6120000"/>
          </a:xfrm>
          <a:prstGeom prst="rect">
            <a:avLst/>
          </a:prstGeom>
        </p:spPr>
        <p:txBody>
          <a:bodyPr bIns="46800" anchor="t" anchorCtr="0"/>
          <a:lstStyle/>
          <a:p>
            <a:r>
              <a:rPr lang="de-DE"/>
              <a:t>Bild durch Klicken auf Symbol hinzufügen</a:t>
            </a:r>
            <a:endParaRPr lang="de-DE" dirty="0"/>
          </a:p>
        </p:txBody>
      </p:sp>
      <p:sp>
        <p:nvSpPr>
          <p:cNvPr id="19" name="Textplatzhalter 18"/>
          <p:cNvSpPr>
            <a:spLocks noGrp="1"/>
          </p:cNvSpPr>
          <p:nvPr>
            <p:ph type="body" sz="quarter" idx="17" hasCustomPrompt="1"/>
          </p:nvPr>
        </p:nvSpPr>
        <p:spPr>
          <a:xfrm>
            <a:off x="9666958" y="26805283"/>
            <a:ext cx="73800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2" name="Bildplatzhalter 12"/>
          <p:cNvSpPr>
            <a:spLocks noGrp="1"/>
          </p:cNvSpPr>
          <p:nvPr>
            <p:ph type="pic" sz="quarter" idx="18"/>
          </p:nvPr>
        </p:nvSpPr>
        <p:spPr>
          <a:xfrm>
            <a:off x="25761566" y="9091315"/>
            <a:ext cx="7380000" cy="9360360"/>
          </a:xfrm>
          <a:prstGeom prst="rect">
            <a:avLst/>
          </a:prstGeom>
        </p:spPr>
        <p:txBody>
          <a:bodyPr bIns="46800" anchor="t" anchorCtr="0"/>
          <a:lstStyle/>
          <a:p>
            <a:r>
              <a:rPr lang="de-DE"/>
              <a:t>Bild durch Klicken auf Symbol hinzufügen</a:t>
            </a:r>
            <a:endParaRPr lang="de-DE" dirty="0"/>
          </a:p>
        </p:txBody>
      </p:sp>
      <p:sp>
        <p:nvSpPr>
          <p:cNvPr id="14" name="Textplatzhalter 18"/>
          <p:cNvSpPr>
            <a:spLocks noGrp="1"/>
          </p:cNvSpPr>
          <p:nvPr>
            <p:ph type="body" sz="quarter" idx="19" hasCustomPrompt="1"/>
          </p:nvPr>
        </p:nvSpPr>
        <p:spPr>
          <a:xfrm>
            <a:off x="25761566" y="18452355"/>
            <a:ext cx="73800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5" name="Titel 10"/>
          <p:cNvSpPr>
            <a:spLocks noGrp="1"/>
          </p:cNvSpPr>
          <p:nvPr>
            <p:ph type="title" hasCustomPrompt="1"/>
          </p:nvPr>
        </p:nvSpPr>
        <p:spPr>
          <a:xfrm>
            <a:off x="1656000" y="4950000"/>
            <a:ext cx="39492000" cy="810948"/>
          </a:xfrm>
          <a:prstGeom prst="rect">
            <a:avLst/>
          </a:prstGeom>
        </p:spPr>
        <p:txBody>
          <a:bodyPr lIns="0" tIns="0" rIns="0" bIns="0" anchor="ctr" anchorCtr="0"/>
          <a:lstStyle>
            <a:lvl1pPr>
              <a:defRPr/>
            </a:lvl1pPr>
          </a:lstStyle>
          <a:p>
            <a:r>
              <a:rPr lang="de-DE" dirty="0"/>
              <a:t>Überschrift 1</a:t>
            </a:r>
          </a:p>
        </p:txBody>
      </p:sp>
      <p:sp>
        <p:nvSpPr>
          <p:cNvPr id="16" name="Textplatzhalter 16"/>
          <p:cNvSpPr>
            <a:spLocks noGrp="1"/>
          </p:cNvSpPr>
          <p:nvPr>
            <p:ph type="body" sz="quarter" idx="14" hasCustomPrompt="1"/>
          </p:nvPr>
        </p:nvSpPr>
        <p:spPr>
          <a:xfrm>
            <a:off x="1656000" y="8172000"/>
            <a:ext cx="39492000" cy="508672"/>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7" name="Textplatzhalter 9"/>
          <p:cNvSpPr>
            <a:spLocks noGrp="1"/>
          </p:cNvSpPr>
          <p:nvPr>
            <p:ph type="body" sz="quarter" idx="15" hasCustomPrompt="1"/>
          </p:nvPr>
        </p:nvSpPr>
        <p:spPr>
          <a:xfrm>
            <a:off x="1655999" y="6804000"/>
            <a:ext cx="39492000" cy="595131"/>
          </a:xfrm>
          <a:prstGeom prst="rect">
            <a:avLst/>
          </a:prstGeom>
        </p:spPr>
        <p:txBody>
          <a:bodyPr lIns="0" tIns="0" rIns="0" bIns="0" anchor="ctr" anchorCtr="0"/>
          <a:lstStyle>
            <a:lvl1pPr>
              <a:buNone/>
              <a:defRPr sz="6700" baseline="0"/>
            </a:lvl1pPr>
          </a:lstStyle>
          <a:p>
            <a:pPr lvl="0"/>
            <a:r>
              <a:rPr lang="de-DE" dirty="0"/>
              <a:t>Überschrift 2</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wenig Text">
    <p:spTree>
      <p:nvGrpSpPr>
        <p:cNvPr id="1" name=""/>
        <p:cNvGrpSpPr/>
        <p:nvPr/>
      </p:nvGrpSpPr>
      <p:grpSpPr>
        <a:xfrm>
          <a:off x="0" y="0"/>
          <a:ext cx="0" cy="0"/>
          <a:chOff x="0" y="0"/>
          <a:chExt cx="0" cy="0"/>
        </a:xfrm>
      </p:grpSpPr>
      <p:sp>
        <p:nvSpPr>
          <p:cNvPr id="15" name="Titel 10"/>
          <p:cNvSpPr>
            <a:spLocks noGrp="1"/>
          </p:cNvSpPr>
          <p:nvPr>
            <p:ph type="title" hasCustomPrompt="1"/>
          </p:nvPr>
        </p:nvSpPr>
        <p:spPr>
          <a:xfrm>
            <a:off x="1656000" y="4680000"/>
            <a:ext cx="39492000" cy="22102134"/>
          </a:xfrm>
          <a:prstGeom prst="rect">
            <a:avLst/>
          </a:prstGeom>
        </p:spPr>
        <p:txBody>
          <a:bodyPr lIns="0" tIns="0" rIns="0" bIns="0" anchor="t" anchorCtr="0"/>
          <a:lstStyle>
            <a:lvl1pPr>
              <a:defRPr lang="de-DE" sz="9400" baseline="0" smtClean="0"/>
            </a:lvl1pPr>
          </a:lstStyle>
          <a:p>
            <a:r>
              <a:rPr lang="de-DE" sz="9400" kern="1200" baseline="0" dirty="0">
                <a:solidFill>
                  <a:srgbClr val="000000"/>
                </a:solidFill>
                <a:latin typeface="Arial"/>
              </a:rPr>
              <a:t>Für Plakate mit wenig Text kann auch größere Schrift (wie in den Überschriften) eingesetzt werden. Je nach Zweck und Gebrauch des Plakats sollte die Schriftgröße angemessen sein.</a:t>
            </a:r>
            <a:endParaRPr lang="de-DE" dirty="0"/>
          </a:p>
        </p:txBody>
      </p:sp>
      <p:sp>
        <p:nvSpPr>
          <p:cNvPr id="14" name="Fußzeilenplatzhalter 13"/>
          <p:cNvSpPr>
            <a:spLocks noGrp="1"/>
          </p:cNvSpPr>
          <p:nvPr>
            <p:ph type="ftr" sz="quarter" idx="21"/>
          </p:nvPr>
        </p:nvSpPr>
        <p:spPr>
          <a:xfrm>
            <a:off x="1656000" y="27936000"/>
            <a:ext cx="39492000" cy="741491"/>
          </a:xfrm>
          <a:prstGeom prst="rect">
            <a:avLst/>
          </a:prstGeom>
        </p:spPr>
        <p:txBody>
          <a:bodyPr/>
          <a:lstStyle/>
          <a:p>
            <a:r>
              <a:rPr lang="de-DE" b="1" dirty="0"/>
              <a:t>Technische Universität München </a:t>
            </a:r>
          </a:p>
          <a:p>
            <a:r>
              <a:rPr lang="de-DE" dirty="0"/>
              <a:t>TUM School </a:t>
            </a:r>
            <a:r>
              <a:rPr lang="de-DE" dirty="0" err="1"/>
              <a:t>of</a:t>
            </a:r>
            <a:r>
              <a:rPr lang="de-DE" dirty="0"/>
              <a:t> Mustertechnik </a:t>
            </a:r>
          </a:p>
          <a:p>
            <a:r>
              <a:rPr lang="de-DE" dirty="0"/>
              <a:t>Lehrstuhl für Musterverfahren</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EXTBOXEN 5 Spalten">
    <p:spTree>
      <p:nvGrpSpPr>
        <p:cNvPr id="1" name=""/>
        <p:cNvGrpSpPr/>
        <p:nvPr/>
      </p:nvGrpSpPr>
      <p:grpSpPr>
        <a:xfrm>
          <a:off x="0" y="0"/>
          <a:ext cx="0" cy="0"/>
          <a:chOff x="0" y="0"/>
          <a:chExt cx="0" cy="0"/>
        </a:xfrm>
      </p:grpSpPr>
      <p:sp>
        <p:nvSpPr>
          <p:cNvPr id="21" name="Textplatzhalter 16"/>
          <p:cNvSpPr>
            <a:spLocks noGrp="1"/>
          </p:cNvSpPr>
          <p:nvPr>
            <p:ph type="body" sz="quarter" idx="22" hasCustomPrompt="1"/>
          </p:nvPr>
        </p:nvSpPr>
        <p:spPr>
          <a:xfrm>
            <a:off x="17745238" y="8784000"/>
            <a:ext cx="7308000" cy="18426761"/>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rtl="0"/>
            <a:r>
              <a:rPr lang="de-DE" sz="2500" kern="1200" baseline="0" dirty="0">
                <a:solidFill>
                  <a:srgbClr val="000000"/>
                </a:solidFill>
                <a:latin typeface="Arial"/>
              </a:rPr>
              <a:t>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a:t>
            </a:r>
            <a:r>
              <a:rPr lang="de-DE" sz="2500" kern="1200" baseline="0" dirty="0">
                <a:solidFill>
                  <a:srgbClr val="000000"/>
                </a:solidFill>
                <a:latin typeface="Arial"/>
              </a:rPr>
              <a:t> </a:t>
            </a:r>
            <a:r>
              <a:rPr lang="de-DE" sz="2500" kern="1200" baseline="0" dirty="0" err="1">
                <a:solidFill>
                  <a:srgbClr val="000000"/>
                </a:solidFill>
                <a:latin typeface="Arial"/>
              </a:rPr>
              <a:t>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a:t>
            </a:r>
            <a:r>
              <a:rPr lang="de-DE" sz="2500" kern="1200" baseline="0" dirty="0">
                <a:solidFill>
                  <a:srgbClr val="000000"/>
                </a:solidFill>
                <a:latin typeface="Arial"/>
              </a:rPr>
              <a:t> </a:t>
            </a:r>
            <a:r>
              <a:rPr lang="de-DE" sz="2500" kern="1200" baseline="0" dirty="0" err="1">
                <a:solidFill>
                  <a:srgbClr val="000000"/>
                </a:solidFill>
                <a:latin typeface="Arial"/>
              </a:rPr>
              <a:t>umquod</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a:t>
            </a:r>
            <a:r>
              <a:rPr lang="de-DE" sz="2500" kern="1200" baseline="0" dirty="0">
                <a:solidFill>
                  <a:srgbClr val="000000"/>
                </a:solidFill>
                <a:latin typeface="Arial"/>
              </a:rPr>
              <a:t> </a:t>
            </a:r>
            <a:r>
              <a:rPr lang="de-DE" sz="2500" kern="1200" baseline="0" dirty="0" err="1">
                <a:solidFill>
                  <a:srgbClr val="000000"/>
                </a:solidFill>
                <a:latin typeface="Arial"/>
              </a:rPr>
              <a:t>volum</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a:t>
            </a:r>
            <a:r>
              <a:rPr lang="de-DE" sz="2500" kern="1200" baseline="0" dirty="0">
                <a:solidFill>
                  <a:srgbClr val="000000"/>
                </a:solidFill>
                <a:latin typeface="Arial"/>
              </a:rPr>
              <a:t> </a:t>
            </a:r>
            <a:r>
              <a:rPr lang="de-DE" sz="2500" kern="1200" baseline="0" dirty="0" err="1">
                <a:solidFill>
                  <a:srgbClr val="000000"/>
                </a:solidFill>
                <a:latin typeface="Arial"/>
              </a:rPr>
              <a:t>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elitatur</a:t>
            </a:r>
            <a:r>
              <a:rPr lang="de-DE" sz="2500" kern="1200" baseline="0" dirty="0">
                <a:solidFill>
                  <a:srgbClr val="000000"/>
                </a:solidFill>
                <a:latin typeface="Arial"/>
              </a:rPr>
              <a:t>, ex </a:t>
            </a:r>
            <a:r>
              <a:rPr lang="de-DE" sz="2500" kern="1200" baseline="0" dirty="0" err="1">
                <a:solidFill>
                  <a:srgbClr val="000000"/>
                </a:solidFill>
                <a:latin typeface="Arial"/>
              </a:rPr>
              <a:t>experep</a:t>
            </a:r>
            <a:r>
              <a:rPr lang="de-DE" sz="2500" kern="1200" baseline="0" dirty="0">
                <a:solidFill>
                  <a:srgbClr val="000000"/>
                </a:solidFill>
                <a:latin typeface="Arial"/>
              </a:rPr>
              <a:t> </a:t>
            </a:r>
            <a:r>
              <a:rPr lang="de-DE" sz="2500" kern="1200" baseline="0" dirty="0" err="1">
                <a:solidFill>
                  <a:srgbClr val="000000"/>
                </a:solidFill>
                <a:latin typeface="Arial"/>
              </a:rPr>
              <a:t>elibus</a:t>
            </a:r>
            <a:r>
              <a:rPr lang="de-DE" sz="2500" kern="1200" baseline="0" dirty="0">
                <a:solidFill>
                  <a:srgbClr val="000000"/>
                </a:solidFill>
                <a:latin typeface="Arial"/>
              </a:rPr>
              <a:t>, </a:t>
            </a:r>
            <a:r>
              <a:rPr lang="de-DE" sz="2500" kern="1200" baseline="0" dirty="0" err="1">
                <a:solidFill>
                  <a:srgbClr val="000000"/>
                </a:solidFill>
                <a:latin typeface="Arial"/>
              </a:rPr>
              <a:t>officius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inciam</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tureictest</a:t>
            </a:r>
            <a:r>
              <a:rPr lang="de-DE" sz="2500" kern="1200" baseline="0" dirty="0">
                <a:solidFill>
                  <a:srgbClr val="000000"/>
                </a:solidFill>
                <a:latin typeface="Arial"/>
              </a:rPr>
              <a:t> </a:t>
            </a:r>
            <a:r>
              <a:rPr lang="de-DE" sz="2500" kern="1200" baseline="0" dirty="0" err="1">
                <a:solidFill>
                  <a:srgbClr val="000000"/>
                </a:solidFill>
                <a:latin typeface="Arial"/>
              </a:rPr>
              <a:t>vererenienda</a:t>
            </a:r>
            <a:r>
              <a:rPr lang="de-DE" sz="2500" kern="1200" baseline="0" dirty="0">
                <a:solidFill>
                  <a:srgbClr val="000000"/>
                </a:solidFill>
                <a:latin typeface="Arial"/>
              </a:rPr>
              <a:t> pro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ullande</a:t>
            </a:r>
            <a:r>
              <a:rPr lang="de-DE" sz="2500" kern="1200" baseline="0" dirty="0">
                <a:solidFill>
                  <a:srgbClr val="000000"/>
                </a:solidFill>
                <a:latin typeface="Arial"/>
              </a:rPr>
              <a:t> </a:t>
            </a:r>
            <a:r>
              <a:rPr lang="de-DE" sz="2500" kern="1200" baseline="0" dirty="0" err="1">
                <a:solidFill>
                  <a:srgbClr val="000000"/>
                </a:solidFill>
                <a:latin typeface="Arial"/>
              </a:rPr>
              <a:t>eaqui</a:t>
            </a:r>
            <a:r>
              <a:rPr lang="de-DE" sz="2500" kern="1200" baseline="0" dirty="0">
                <a:solidFill>
                  <a:srgbClr val="000000"/>
                </a:solidFill>
                <a:latin typeface="Arial"/>
              </a:rPr>
              <a:t> </a:t>
            </a:r>
            <a:r>
              <a:rPr lang="de-DE" sz="2500" kern="1200" baseline="0" dirty="0" err="1">
                <a:solidFill>
                  <a:srgbClr val="000000"/>
                </a:solidFill>
                <a:latin typeface="Arial"/>
              </a:rPr>
              <a:t>toritionsed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voloriorem</a:t>
            </a:r>
            <a:r>
              <a:rPr lang="de-DE" sz="2500" kern="1200" baseline="0" dirty="0">
                <a:solidFill>
                  <a:srgbClr val="000000"/>
                </a:solidFill>
                <a:latin typeface="Arial"/>
              </a:rPr>
              <a:t> </a:t>
            </a:r>
            <a:r>
              <a:rPr lang="de-DE" sz="2500" kern="1200" baseline="0" dirty="0" err="1">
                <a:solidFill>
                  <a:srgbClr val="000000"/>
                </a:solidFill>
                <a:latin typeface="Arial"/>
              </a:rPr>
              <a:t>harum</a:t>
            </a:r>
            <a:r>
              <a:rPr lang="de-DE" sz="2500" kern="1200" baseline="0" dirty="0">
                <a:solidFill>
                  <a:srgbClr val="000000"/>
                </a:solidFill>
                <a:latin typeface="Arial"/>
              </a:rPr>
              <a:t> am </a:t>
            </a:r>
            <a:r>
              <a:rPr lang="de-DE" sz="2500" kern="1200" baseline="0" dirty="0" err="1">
                <a:solidFill>
                  <a:srgbClr val="000000"/>
                </a:solidFill>
                <a:latin typeface="Arial"/>
              </a:rPr>
              <a:t>sitiossiti</a:t>
            </a:r>
            <a:r>
              <a:rPr lang="de-DE" sz="2500" kern="1200" baseline="0" dirty="0">
                <a:solidFill>
                  <a:srgbClr val="000000"/>
                </a:solidFill>
                <a:latin typeface="Arial"/>
              </a:rPr>
              <a:t> </a:t>
            </a:r>
            <a:r>
              <a:rPr lang="de-DE" sz="2500" kern="1200" baseline="0" dirty="0" err="1">
                <a:solidFill>
                  <a:srgbClr val="000000"/>
                </a:solidFill>
                <a:latin typeface="Arial"/>
              </a:rPr>
              <a:t>ilit</a:t>
            </a:r>
            <a:r>
              <a:rPr lang="de-DE" sz="2500" kern="1200" baseline="0" dirty="0">
                <a:solidFill>
                  <a:srgbClr val="000000"/>
                </a:solidFill>
                <a:latin typeface="Arial"/>
              </a:rPr>
              <a:t> </a:t>
            </a:r>
            <a:r>
              <a:rPr lang="de-DE" sz="2500" kern="1200" baseline="0" dirty="0" err="1">
                <a:solidFill>
                  <a:srgbClr val="000000"/>
                </a:solidFill>
                <a:latin typeface="Arial"/>
              </a:rPr>
              <a:t>mollorum</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eatias</a:t>
            </a:r>
            <a:r>
              <a:rPr lang="de-DE" sz="2500" kern="1200" baseline="0" dirty="0">
                <a:solidFill>
                  <a:srgbClr val="000000"/>
                </a:solidFill>
                <a:latin typeface="Arial"/>
              </a:rPr>
              <a:t> </a:t>
            </a:r>
            <a:r>
              <a:rPr lang="de-DE" sz="2500" kern="1200" baseline="0" dirty="0" err="1">
                <a:solidFill>
                  <a:srgbClr val="000000"/>
                </a:solidFill>
                <a:latin typeface="Arial"/>
              </a:rPr>
              <a:t>sim</a:t>
            </a:r>
            <a:r>
              <a:rPr lang="de-DE" sz="2500" kern="1200" baseline="0" dirty="0">
                <a:solidFill>
                  <a:srgbClr val="000000"/>
                </a:solidFill>
                <a:latin typeface="Arial"/>
              </a:rPr>
              <a: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mint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plitasped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volesti</a:t>
            </a:r>
            <a:r>
              <a:rPr lang="de-DE" sz="2500" kern="1200" baseline="0" dirty="0">
                <a:solidFill>
                  <a:srgbClr val="000000"/>
                </a:solidFill>
                <a:latin typeface="Arial"/>
              </a:rPr>
              <a:t> </a:t>
            </a:r>
            <a:r>
              <a:rPr lang="de-DE" sz="2500" kern="1200" baseline="0" dirty="0" err="1">
                <a:solidFill>
                  <a:srgbClr val="000000"/>
                </a:solidFill>
                <a:latin typeface="Arial"/>
              </a:rPr>
              <a:t>quamusa</a:t>
            </a:r>
            <a:r>
              <a:rPr lang="de-DE" sz="2500" kern="1200" baseline="0" dirty="0">
                <a:solidFill>
                  <a:srgbClr val="000000"/>
                </a:solidFill>
                <a:latin typeface="Arial"/>
              </a:rPr>
              <a:t> </a:t>
            </a:r>
            <a:r>
              <a:rPr lang="de-DE" sz="2500" kern="1200" baseline="0" dirty="0" err="1">
                <a:solidFill>
                  <a:srgbClr val="000000"/>
                </a:solidFill>
                <a:latin typeface="Arial"/>
              </a:rPr>
              <a:t>verionseque</a:t>
            </a:r>
            <a:r>
              <a:rPr lang="de-DE" sz="2500" kern="1200" baseline="0" dirty="0">
                <a:solidFill>
                  <a:srgbClr val="000000"/>
                </a:solidFill>
                <a:latin typeface="Arial"/>
              </a:rPr>
              <a:t> </a:t>
            </a:r>
            <a:r>
              <a:rPr lang="de-DE" sz="2500" kern="1200" baseline="0" dirty="0" err="1">
                <a:solidFill>
                  <a:srgbClr val="000000"/>
                </a:solidFill>
                <a:latin typeface="Arial"/>
              </a:rPr>
              <a:t>senim</a:t>
            </a:r>
            <a:r>
              <a:rPr lang="de-DE" sz="2500" kern="1200" baseline="0" dirty="0">
                <a:solidFill>
                  <a:srgbClr val="000000"/>
                </a:solidFill>
                <a:latin typeface="Arial"/>
              </a:rPr>
              <a:t> et </a:t>
            </a:r>
            <a:r>
              <a:rPr lang="de-DE" sz="2500" kern="1200" baseline="0" dirty="0" err="1">
                <a:solidFill>
                  <a:srgbClr val="000000"/>
                </a:solidFill>
                <a:latin typeface="Arial"/>
              </a:rPr>
              <a:t>excea</a:t>
            </a:r>
            <a:r>
              <a:rPr lang="de-DE" sz="2500" kern="1200" baseline="0" dirty="0">
                <a:solidFill>
                  <a:srgbClr val="000000"/>
                </a:solidFill>
                <a:latin typeface="Arial"/>
              </a:rPr>
              <a:t> </a:t>
            </a:r>
            <a:r>
              <a:rPr lang="de-DE" sz="2500" kern="1200" baseline="0" dirty="0" err="1">
                <a:solidFill>
                  <a:srgbClr val="000000"/>
                </a:solidFill>
                <a:latin typeface="Arial"/>
              </a:rPr>
              <a:t>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quunt</a:t>
            </a:r>
            <a:r>
              <a:rPr lang="de-DE" sz="2500" kern="1200" baseline="0" dirty="0">
                <a:solidFill>
                  <a:srgbClr val="000000"/>
                </a:solidFill>
                <a:latin typeface="Arial"/>
              </a:rPr>
              <a:t> ex </a:t>
            </a:r>
            <a:r>
              <a:rPr lang="de-DE" sz="2500" kern="1200" baseline="0" dirty="0" err="1">
                <a:solidFill>
                  <a:srgbClr val="000000"/>
                </a:solidFill>
                <a:latin typeface="Arial"/>
              </a:rPr>
              <a:t>exped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doloresed</a:t>
            </a:r>
            <a:r>
              <a:rPr lang="de-DE" sz="2500" kern="1200" baseline="0" dirty="0">
                <a:solidFill>
                  <a:srgbClr val="000000"/>
                </a:solidFill>
                <a:latin typeface="Arial"/>
              </a:rPr>
              <a:t> </a:t>
            </a:r>
            <a:r>
              <a:rPr lang="de-DE" sz="2500" kern="1200" baseline="0" dirty="0" err="1">
                <a:solidFill>
                  <a:srgbClr val="000000"/>
                </a:solidFill>
                <a:latin typeface="Arial"/>
              </a:rPr>
              <a:t>quam</a:t>
            </a:r>
            <a:r>
              <a:rPr lang="de-DE" sz="2500" kern="1200" baseline="0" dirty="0">
                <a:solidFill>
                  <a:srgbClr val="000000"/>
                </a:solidFill>
                <a:latin typeface="Arial"/>
              </a:rPr>
              <a:t> </a:t>
            </a:r>
            <a:r>
              <a:rPr lang="de-DE" sz="2500" kern="1200" baseline="0" dirty="0" err="1">
                <a:solidFill>
                  <a:srgbClr val="000000"/>
                </a:solidFill>
                <a:latin typeface="Arial"/>
              </a:rPr>
              <a:t>fugiamus</a:t>
            </a:r>
            <a:r>
              <a:rPr lang="de-DE" sz="2500" kern="1200" baseline="0" dirty="0">
                <a:solidFill>
                  <a:srgbClr val="000000"/>
                </a:solidFill>
                <a:latin typeface="Arial"/>
              </a:rPr>
              <a:t> </a:t>
            </a:r>
            <a:r>
              <a:rPr lang="de-DE" sz="2500" kern="1200" baseline="0" dirty="0" err="1">
                <a:solidFill>
                  <a:srgbClr val="000000"/>
                </a:solidFill>
                <a:latin typeface="Arial"/>
              </a:rPr>
              <a:t>reperem</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ipsam</a:t>
            </a:r>
            <a:r>
              <a:rPr lang="de-DE" sz="2500" kern="1200" baseline="0" dirty="0">
                <a:solidFill>
                  <a:srgbClr val="000000"/>
                </a:solidFill>
                <a:latin typeface="Arial"/>
              </a:rPr>
              <a:t> </a:t>
            </a:r>
            <a:r>
              <a:rPr lang="de-DE" sz="2500" kern="1200" baseline="0" dirty="0" err="1">
                <a:solidFill>
                  <a:srgbClr val="000000"/>
                </a:solidFill>
                <a:latin typeface="Arial"/>
              </a:rPr>
              <a:t>audi</a:t>
            </a:r>
            <a:r>
              <a:rPr lang="de-DE" sz="2500" kern="1200" baseline="0" dirty="0">
                <a:solidFill>
                  <a:srgbClr val="000000"/>
                </a:solidFill>
                <a:latin typeface="Arial"/>
              </a:rPr>
              <a:t> </a:t>
            </a:r>
            <a:r>
              <a:rPr lang="de-DE" sz="2500" kern="1200" baseline="0" dirty="0" err="1">
                <a:solidFill>
                  <a:srgbClr val="000000"/>
                </a:solidFill>
                <a:latin typeface="Arial"/>
              </a:rPr>
              <a:t>apicili</a:t>
            </a:r>
            <a:r>
              <a:rPr lang="de-DE" sz="2500" kern="1200" baseline="0" dirty="0">
                <a:solidFill>
                  <a:srgbClr val="000000"/>
                </a:solidFill>
                <a:latin typeface="Arial"/>
              </a:rPr>
              <a:t> </a:t>
            </a:r>
            <a:r>
              <a:rPr lang="de-DE" sz="2500" kern="1200" baseline="0" dirty="0" err="1">
                <a:solidFill>
                  <a:srgbClr val="000000"/>
                </a:solidFill>
                <a:latin typeface="Arial"/>
              </a:rPr>
              <a:t>busam</a:t>
            </a:r>
            <a:r>
              <a:rPr lang="de-DE" sz="2500" kern="1200" baseline="0" dirty="0">
                <a:solidFill>
                  <a:srgbClr val="000000"/>
                </a:solidFill>
                <a:latin typeface="Arial"/>
              </a:rPr>
              <a:t>, </a:t>
            </a:r>
            <a:r>
              <a:rPr lang="de-DE" sz="2500" kern="1200" baseline="0" dirty="0" err="1">
                <a:solidFill>
                  <a:srgbClr val="000000"/>
                </a:solidFill>
                <a:latin typeface="Arial"/>
              </a:rPr>
              <a:t>eostionsedi</a:t>
            </a:r>
            <a:r>
              <a:rPr lang="de-DE" sz="2500" kern="1200" baseline="0" dirty="0">
                <a:solidFill>
                  <a:srgbClr val="000000"/>
                </a:solidFill>
                <a:latin typeface="Arial"/>
              </a:rPr>
              <a:t> </a:t>
            </a:r>
            <a:r>
              <a:rPr lang="de-DE" sz="2500" kern="1200" baseline="0" dirty="0" err="1">
                <a:solidFill>
                  <a:srgbClr val="000000"/>
                </a:solidFill>
                <a:latin typeface="Arial"/>
              </a:rPr>
              <a:t>doluptiur</a:t>
            </a:r>
            <a:r>
              <a:rPr lang="de-DE" sz="2500" kern="1200" baseline="0" dirty="0">
                <a:solidFill>
                  <a:srgbClr val="000000"/>
                </a:solidFill>
                <a:latin typeface="Arial"/>
              </a:rPr>
              <a:t> </a:t>
            </a:r>
            <a:r>
              <a:rPr lang="de-DE" sz="2500" kern="1200" baseline="0" dirty="0" err="1">
                <a:solidFill>
                  <a:srgbClr val="000000"/>
                </a:solidFill>
                <a:latin typeface="Arial"/>
              </a:rPr>
              <a:t>restestia</a:t>
            </a:r>
            <a:r>
              <a:rPr lang="de-DE" sz="2500" kern="1200" baseline="0" dirty="0">
                <a:solidFill>
                  <a:srgbClr val="000000"/>
                </a:solidFill>
                <a:latin typeface="Arial"/>
              </a:rPr>
              <a:t> </a:t>
            </a:r>
            <a:r>
              <a:rPr lang="de-DE" sz="2500" kern="1200" baseline="0" dirty="0" err="1">
                <a:solidFill>
                  <a:srgbClr val="000000"/>
                </a:solidFill>
                <a:latin typeface="Arial"/>
              </a:rPr>
              <a:t>volent</a:t>
            </a:r>
            <a:r>
              <a:rPr lang="de-DE" sz="2500" kern="1200" baseline="0" dirty="0">
                <a:solidFill>
                  <a:srgbClr val="000000"/>
                </a:solidFill>
                <a:latin typeface="Arial"/>
              </a:rPr>
              <a:t> </a:t>
            </a:r>
            <a:r>
              <a:rPr lang="de-DE" sz="2500" kern="1200" baseline="0" dirty="0" err="1">
                <a:solidFill>
                  <a:srgbClr val="000000"/>
                </a:solidFill>
                <a:latin typeface="Arial"/>
              </a:rPr>
              <a:t>pra</a:t>
            </a:r>
            <a:r>
              <a:rPr lang="de-DE" sz="2500" kern="1200" baseline="0" dirty="0">
                <a:solidFill>
                  <a:srgbClr val="000000"/>
                </a:solidFill>
                <a:latin typeface="Arial"/>
              </a:rPr>
              <a:t> </a:t>
            </a:r>
            <a:r>
              <a:rPr lang="de-DE" sz="2500" kern="1200" baseline="0" dirty="0" err="1">
                <a:solidFill>
                  <a:srgbClr val="000000"/>
                </a:solidFill>
                <a:latin typeface="Arial"/>
              </a:rPr>
              <a:t>denda</a:t>
            </a:r>
            <a:r>
              <a:rPr lang="de-DE" sz="2500" kern="1200" baseline="0" dirty="0">
                <a:solidFill>
                  <a:srgbClr val="000000"/>
                </a:solidFill>
                <a:latin typeface="Arial"/>
              </a:rPr>
              <a:t> </a:t>
            </a:r>
            <a:r>
              <a:rPr lang="de-DE" sz="2500" kern="1200" baseline="0" dirty="0" err="1">
                <a:solidFill>
                  <a:srgbClr val="000000"/>
                </a:solidFill>
                <a:latin typeface="Arial"/>
              </a:rPr>
              <a:t>iur</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a:t>
            </a:r>
            <a:r>
              <a:rPr lang="de-DE" sz="2500" kern="1200" baseline="0" dirty="0" err="1">
                <a:solidFill>
                  <a:srgbClr val="000000"/>
                </a:solidFill>
                <a:latin typeface="Arial"/>
              </a:rPr>
              <a:t>verspel</a:t>
            </a:r>
            <a:r>
              <a:rPr lang="de-DE" sz="2500" kern="1200" baseline="0" dirty="0">
                <a:solidFill>
                  <a:srgbClr val="000000"/>
                </a:solidFill>
                <a:latin typeface="Arial"/>
              </a:rPr>
              <a:t> </a:t>
            </a:r>
            <a:r>
              <a:rPr lang="de-DE" sz="2500" kern="1200" baseline="0" dirty="0" err="1">
                <a:solidFill>
                  <a:srgbClr val="000000"/>
                </a:solidFill>
                <a:latin typeface="Arial"/>
              </a:rPr>
              <a:t>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a:t>
            </a:r>
            <a:r>
              <a:rPr lang="de-DE" sz="2500" kern="1200" baseline="0" dirty="0">
                <a:solidFill>
                  <a:srgbClr val="000000"/>
                </a:solidFill>
                <a:latin typeface="Arial"/>
              </a:rPr>
              <a:t> </a:t>
            </a:r>
            <a:r>
              <a:rPr lang="de-DE" sz="2500" kern="1200" baseline="0" dirty="0" err="1">
                <a:solidFill>
                  <a:srgbClr val="000000"/>
                </a:solidFill>
                <a:latin typeface="Arial"/>
              </a:rPr>
              <a:t>rovitat</a:t>
            </a:r>
            <a:r>
              <a:rPr lang="de-DE" sz="2500" kern="1200" baseline="0" dirty="0">
                <a:solidFill>
                  <a:srgbClr val="000000"/>
                </a:solidFill>
                <a:latin typeface="Arial"/>
              </a:rPr>
              <a:t> </a:t>
            </a:r>
            <a:r>
              <a:rPr lang="de-DE" sz="2500" kern="1200" baseline="0" dirty="0" err="1">
                <a:solidFill>
                  <a:srgbClr val="000000"/>
                </a:solidFill>
                <a:latin typeface="Arial"/>
              </a:rPr>
              <a:t>isquidi</a:t>
            </a:r>
            <a:r>
              <a:rPr lang="de-DE" sz="2500" kern="1200" baseline="0" dirty="0">
                <a:solidFill>
                  <a:srgbClr val="000000"/>
                </a:solidFill>
                <a:latin typeface="Arial"/>
              </a:rPr>
              <a:t> </a:t>
            </a:r>
            <a:r>
              <a:rPr lang="de-DE" sz="2500" kern="1200" baseline="0" dirty="0" err="1">
                <a:solidFill>
                  <a:srgbClr val="000000"/>
                </a:solidFill>
                <a:latin typeface="Arial"/>
              </a:rPr>
              <a:t>gendus</a:t>
            </a:r>
            <a:r>
              <a:rPr lang="de-DE" sz="2500" kern="1200" baseline="0" dirty="0">
                <a:solidFill>
                  <a:srgbClr val="000000"/>
                </a:solidFill>
                <a:latin typeface="Arial"/>
              </a:rPr>
              <a:t> </a:t>
            </a:r>
            <a:r>
              <a:rPr lang="de-DE" sz="2500" kern="1200" baseline="0" dirty="0" err="1">
                <a:solidFill>
                  <a:srgbClr val="000000"/>
                </a:solidFill>
                <a:latin typeface="Arial"/>
              </a:rPr>
              <a:t>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a:t>
            </a:r>
            <a:r>
              <a:rPr lang="de-DE" sz="2500" kern="1200" baseline="0" dirty="0">
                <a:solidFill>
                  <a:srgbClr val="000000"/>
                </a:solidFill>
                <a:latin typeface="Arial"/>
              </a:rPr>
              <a:t> </a:t>
            </a:r>
            <a:r>
              <a:rPr lang="de-DE" sz="2500" kern="1200" baseline="0" dirty="0" err="1">
                <a:solidFill>
                  <a:srgbClr val="000000"/>
                </a:solidFill>
                <a:latin typeface="Arial"/>
              </a:rPr>
              <a:t>molore</a:t>
            </a:r>
            <a:r>
              <a:rPr lang="de-DE" sz="2500" kern="1200" baseline="0" dirty="0">
                <a:solidFill>
                  <a:srgbClr val="000000"/>
                </a:solidFill>
                <a:latin typeface="Arial"/>
              </a:rPr>
              <a:t> </a:t>
            </a:r>
            <a:r>
              <a:rPr lang="de-DE" sz="2500" kern="1200" baseline="0" dirty="0" err="1">
                <a:solidFill>
                  <a:srgbClr val="000000"/>
                </a:solidFill>
                <a:latin typeface="Arial"/>
              </a:rPr>
              <a:t>cuptatur</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t>
            </a:r>
            <a:r>
              <a:rPr lang="de-DE" sz="2500" kern="1200" baseline="0" dirty="0">
                <a:solidFill>
                  <a:srgbClr val="000000"/>
                </a:solidFill>
                <a:latin typeface="Arial"/>
              </a:rPr>
              <a:t> </a:t>
            </a:r>
            <a:r>
              <a:rPr lang="de-DE" sz="2500" kern="1200" baseline="0" dirty="0" err="1">
                <a:solidFill>
                  <a:srgbClr val="000000"/>
                </a:solidFill>
                <a:latin typeface="Arial"/>
              </a:rPr>
              <a:t>accus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p>
          <a:p>
            <a:pPr rtl="0"/>
            <a:r>
              <a:rPr lang="de-DE" sz="2500" kern="1200" baseline="0" dirty="0" err="1">
                <a:solidFill>
                  <a:srgbClr val="000000"/>
                </a:solidFill>
                <a:latin typeface="Arial"/>
              </a:rPr>
              <a:t>omnient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laccum</a:t>
            </a:r>
            <a:r>
              <a:rPr lang="de-DE" sz="2500" kern="1200" baseline="0" dirty="0">
                <a:solidFill>
                  <a:srgbClr val="000000"/>
                </a:solidFill>
                <a:latin typeface="Arial"/>
              </a:rPr>
              <a:t> </a:t>
            </a:r>
            <a:r>
              <a:rPr lang="de-DE" sz="2500" kern="1200" baseline="0" dirty="0" err="1">
                <a:solidFill>
                  <a:srgbClr val="000000"/>
                </a:solidFill>
                <a:latin typeface="Arial"/>
              </a:rPr>
              <a:t>ernation</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a:t>
            </a:r>
            <a:r>
              <a:rPr lang="de-DE" sz="2500" kern="1200" baseline="0" dirty="0" err="1">
                <a:solidFill>
                  <a:srgbClr val="000000"/>
                </a:solidFill>
                <a:latin typeface="Arial"/>
              </a:rPr>
              <a:t>explictur</a:t>
            </a:r>
            <a:r>
              <a:rPr lang="de-DE" sz="2500" kern="1200" baseline="0" dirty="0">
                <a:solidFill>
                  <a:srgbClr val="000000"/>
                </a:solidFill>
                <a:latin typeface="Arial"/>
              </a:rPr>
              <a:t>? </a:t>
            </a:r>
            <a:r>
              <a:rPr lang="de-DE" sz="2500" kern="1200" baseline="0" dirty="0" err="1">
                <a:solidFill>
                  <a:srgbClr val="000000"/>
                </a:solidFill>
                <a:latin typeface="Arial"/>
              </a:rPr>
              <a:t>Abori</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molut</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eaquis</a:t>
            </a:r>
            <a:r>
              <a:rPr lang="de-DE" sz="2500" kern="1200" baseline="0" dirty="0">
                <a:solidFill>
                  <a:srgbClr val="000000"/>
                </a:solidFill>
                <a:latin typeface="Arial"/>
              </a:rPr>
              <a:t> </a:t>
            </a:r>
            <a:r>
              <a:rPr lang="de-DE" sz="2500" kern="1200" baseline="0" dirty="0" err="1">
                <a:solidFill>
                  <a:srgbClr val="000000"/>
                </a:solidFill>
                <a:latin typeface="Arial"/>
              </a:rPr>
              <a:t>venis</a:t>
            </a:r>
            <a:r>
              <a:rPr lang="de-DE" sz="2500" kern="1200" baseline="0" dirty="0">
                <a:solidFill>
                  <a:srgbClr val="000000"/>
                </a:solidFill>
                <a:latin typeface="Arial"/>
              </a:rPr>
              <a:t> </a:t>
            </a:r>
            <a:r>
              <a:rPr lang="de-DE" sz="2500" kern="1200" baseline="0" dirty="0" err="1">
                <a:solidFill>
                  <a:srgbClr val="000000"/>
                </a:solidFill>
                <a:latin typeface="Arial"/>
              </a:rPr>
              <a:t>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a:t>
            </a:r>
            <a:r>
              <a:rPr lang="de-DE" sz="2500" kern="1200" baseline="0" dirty="0">
                <a:solidFill>
                  <a:srgbClr val="000000"/>
                </a:solidFill>
                <a:latin typeface="Arial"/>
              </a:rPr>
              <a:t> </a:t>
            </a:r>
            <a:r>
              <a:rPr lang="de-DE" sz="2500" kern="1200" baseline="0" dirty="0" err="1">
                <a:solidFill>
                  <a:srgbClr val="000000"/>
                </a:solidFill>
                <a:latin typeface="Arial"/>
              </a:rPr>
              <a:t>harchillis</a:t>
            </a:r>
            <a:r>
              <a:rPr lang="de-DE" sz="2500" kern="1200" baseline="0" dirty="0">
                <a:solidFill>
                  <a:srgbClr val="000000"/>
                </a:solidFill>
                <a:latin typeface="Arial"/>
              </a:rPr>
              <a:t> </a:t>
            </a:r>
            <a:r>
              <a:rPr lang="de-DE" sz="2500" kern="1200" baseline="0" dirty="0" err="1">
                <a:solidFill>
                  <a:srgbClr val="000000"/>
                </a:solidFill>
                <a:latin typeface="Arial"/>
              </a:rPr>
              <a:t>cullate</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aboreperia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doluptam</a:t>
            </a:r>
            <a:r>
              <a:rPr lang="de-DE" sz="2500" kern="1200" baseline="0" dirty="0">
                <a:solidFill>
                  <a:srgbClr val="000000"/>
                </a:solidFill>
                <a:latin typeface="Arial"/>
              </a:rPr>
              <a:t> </a:t>
            </a:r>
            <a:r>
              <a:rPr lang="de-DE" sz="2500" kern="1200" baseline="0" dirty="0" err="1">
                <a:solidFill>
                  <a:srgbClr val="000000"/>
                </a:solidFill>
                <a:latin typeface="Arial"/>
              </a:rPr>
              <a:t>faccabo</a:t>
            </a:r>
            <a:r>
              <a:rPr lang="de-DE" sz="2500" kern="1200" baseline="0" dirty="0">
                <a:solidFill>
                  <a:srgbClr val="000000"/>
                </a:solidFill>
                <a:latin typeface="Arial"/>
              </a:rPr>
              <a:t>. </a:t>
            </a:r>
            <a:r>
              <a:rPr lang="de-DE" sz="2500" kern="1200" baseline="0" dirty="0" err="1">
                <a:solidFill>
                  <a:srgbClr val="000000"/>
                </a:solidFill>
                <a:latin typeface="Arial"/>
              </a:rPr>
              <a:t>Otam</a:t>
            </a:r>
            <a:r>
              <a:rPr lang="de-DE" sz="2500" kern="1200" baseline="0" dirty="0">
                <a:solidFill>
                  <a:srgbClr val="000000"/>
                </a:solidFill>
                <a:latin typeface="Arial"/>
              </a:rPr>
              <a:t> </a:t>
            </a:r>
            <a:r>
              <a:rPr lang="de-DE" sz="2500" kern="1200" baseline="0" dirty="0" err="1">
                <a:solidFill>
                  <a:srgbClr val="000000"/>
                </a:solidFill>
                <a:latin typeface="Arial"/>
              </a:rPr>
              <a:t>iniminventur</a:t>
            </a:r>
            <a:r>
              <a:rPr lang="de-DE" sz="2500" kern="1200" baseline="0" dirty="0">
                <a:solidFill>
                  <a:srgbClr val="000000"/>
                </a:solidFill>
                <a:latin typeface="Arial"/>
              </a:rPr>
              <a:t>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none</a:t>
            </a:r>
            <a:r>
              <a:rPr lang="de-DE" sz="2500" kern="1200" baseline="0" dirty="0">
                <a:solidFill>
                  <a:srgbClr val="000000"/>
                </a:solidFill>
                <a:latin typeface="Arial"/>
              </a:rPr>
              <a:t> </a:t>
            </a:r>
            <a:r>
              <a:rPr lang="de-DE" sz="2500" kern="1200" baseline="0" dirty="0" err="1">
                <a:solidFill>
                  <a:srgbClr val="000000"/>
                </a:solidFill>
                <a:latin typeface="Arial"/>
              </a:rPr>
              <a:t>net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accum</a:t>
            </a:r>
            <a:r>
              <a:rPr lang="de-DE" sz="2500" kern="1200" baseline="0" dirty="0">
                <a:solidFill>
                  <a:srgbClr val="000000"/>
                </a:solidFill>
                <a:latin typeface="Arial"/>
              </a:rPr>
              <a:t>, </a:t>
            </a:r>
            <a:r>
              <a:rPr lang="de-DE" sz="2500" kern="1200" baseline="0" dirty="0" err="1">
                <a:solidFill>
                  <a:srgbClr val="000000"/>
                </a:solidFill>
                <a:latin typeface="Arial"/>
              </a:rPr>
              <a:t>nimet</a:t>
            </a:r>
            <a:r>
              <a:rPr lang="de-DE" sz="2500" kern="1200" baseline="0" dirty="0">
                <a:solidFill>
                  <a:srgbClr val="000000"/>
                </a:solidFill>
                <a:latin typeface="Arial"/>
              </a:rPr>
              <a:t> </a:t>
            </a:r>
            <a:r>
              <a:rPr lang="de-DE" sz="2500" kern="1200" baseline="0" dirty="0" err="1">
                <a:solidFill>
                  <a:srgbClr val="000000"/>
                </a:solidFill>
                <a:latin typeface="Arial"/>
              </a:rPr>
              <a:t>officimi</a:t>
            </a:r>
            <a:r>
              <a:rPr lang="de-DE" sz="2500" kern="1200" baseline="0" dirty="0">
                <a:solidFill>
                  <a:srgbClr val="000000"/>
                </a:solidFill>
                <a:latin typeface="Arial"/>
              </a:rPr>
              <a:t>, </a:t>
            </a:r>
            <a:r>
              <a:rPr lang="de-DE" sz="2500" kern="1200" baseline="0" dirty="0" err="1">
                <a:solidFill>
                  <a:srgbClr val="000000"/>
                </a:solidFill>
                <a:latin typeface="Arial"/>
              </a:rPr>
              <a:t>conseque</a:t>
            </a:r>
            <a:r>
              <a:rPr lang="de-DE" sz="2500" kern="1200" baseline="0" dirty="0">
                <a:solidFill>
                  <a:srgbClr val="000000"/>
                </a:solidFill>
                <a:latin typeface="Arial"/>
              </a:rPr>
              <a:t> </a:t>
            </a:r>
            <a:r>
              <a:rPr lang="de-DE" sz="2500" kern="1200" baseline="0" dirty="0" err="1">
                <a:solidFill>
                  <a:srgbClr val="000000"/>
                </a:solidFill>
                <a:latin typeface="Arial"/>
              </a:rPr>
              <a:t>dit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Nam, </a:t>
            </a:r>
            <a:r>
              <a:rPr lang="de-DE" sz="2500" kern="1200" baseline="0" dirty="0" err="1">
                <a:solidFill>
                  <a:srgbClr val="000000"/>
                </a:solidFill>
                <a:latin typeface="Arial"/>
              </a:rPr>
              <a:t>quibus</a:t>
            </a:r>
            <a:r>
              <a:rPr lang="de-DE" sz="2500" kern="1200" baseline="0" dirty="0">
                <a:solidFill>
                  <a:srgbClr val="000000"/>
                </a:solidFill>
                <a:latin typeface="Arial"/>
              </a:rPr>
              <a:t> </a:t>
            </a:r>
            <a:r>
              <a:rPr lang="de-DE" sz="2500" kern="1200" baseline="0" dirty="0" err="1">
                <a:solidFill>
                  <a:srgbClr val="000000"/>
                </a:solidFill>
                <a:latin typeface="Arial"/>
              </a:rPr>
              <a:t>moloraectius</a:t>
            </a:r>
            <a:r>
              <a:rPr lang="de-DE" sz="2500" kern="1200" baseline="0" dirty="0">
                <a:solidFill>
                  <a:srgbClr val="000000"/>
                </a:solidFill>
                <a:latin typeface="Arial"/>
              </a:rPr>
              <a:t> </a:t>
            </a:r>
            <a:r>
              <a:rPr lang="de-DE" sz="2500" kern="1200" baseline="0" dirty="0" err="1">
                <a:solidFill>
                  <a:srgbClr val="000000"/>
                </a:solidFill>
                <a:latin typeface="Arial"/>
              </a:rPr>
              <a:t>illabor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laborrum</a:t>
            </a:r>
            <a:r>
              <a:rPr lang="de-DE" sz="2500" kern="1200" baseline="0" dirty="0">
                <a:solidFill>
                  <a:srgbClr val="000000"/>
                </a:solidFill>
                <a:latin typeface="Arial"/>
              </a:rPr>
              <a:t> </a:t>
            </a:r>
            <a:r>
              <a:rPr lang="de-DE" sz="2500" kern="1200" baseline="0" dirty="0" err="1">
                <a:solidFill>
                  <a:srgbClr val="000000"/>
                </a:solidFill>
                <a:latin typeface="Arial"/>
              </a:rPr>
              <a:t>inveliquia</a:t>
            </a:r>
            <a:r>
              <a:rPr lang="de-DE" sz="2500" kern="1200" baseline="0" dirty="0">
                <a:solidFill>
                  <a:srgbClr val="000000"/>
                </a:solidFill>
                <a:latin typeface="Arial"/>
              </a:rPr>
              <a:t> </a:t>
            </a:r>
            <a:r>
              <a:rPr lang="de-DE" sz="2500" kern="1200" baseline="0" dirty="0" err="1">
                <a:solidFill>
                  <a:srgbClr val="000000"/>
                </a:solidFill>
                <a:latin typeface="Arial"/>
              </a:rPr>
              <a:t>sequias</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spedis</a:t>
            </a:r>
            <a:r>
              <a:rPr lang="de-DE" sz="2500" kern="1200" baseline="0" dirty="0">
                <a:solidFill>
                  <a:srgbClr val="000000"/>
                </a:solidFill>
                <a:latin typeface="Arial"/>
              </a:rPr>
              <a:t> </a:t>
            </a:r>
            <a:r>
              <a:rPr lang="de-DE" sz="2500" kern="1200" baseline="0" dirty="0" err="1">
                <a:solidFill>
                  <a:srgbClr val="000000"/>
                </a:solidFill>
                <a:latin typeface="Arial"/>
              </a:rPr>
              <a:t>moluptias</a:t>
            </a:r>
            <a:r>
              <a:rPr lang="de-DE" sz="2500" kern="1200" baseline="0" dirty="0">
                <a:solidFill>
                  <a:srgbClr val="000000"/>
                </a:solidFill>
                <a:latin typeface="Arial"/>
              </a:rPr>
              <a:t> </a:t>
            </a:r>
            <a:r>
              <a:rPr lang="de-DE" sz="2500" kern="1200" baseline="0" dirty="0" err="1">
                <a:solidFill>
                  <a:srgbClr val="000000"/>
                </a:solidFill>
                <a:latin typeface="Arial"/>
              </a:rPr>
              <a:t>adia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acest</a:t>
            </a:r>
            <a:r>
              <a:rPr lang="de-DE" sz="2500" kern="1200" baseline="0" dirty="0">
                <a:solidFill>
                  <a:srgbClr val="000000"/>
                </a:solidFill>
                <a:latin typeface="Arial"/>
              </a:rPr>
              <a:t> </a:t>
            </a:r>
            <a:r>
              <a:rPr lang="de-DE" sz="2500" kern="1200" baseline="0" dirty="0" err="1">
                <a:solidFill>
                  <a:srgbClr val="000000"/>
                </a:solidFill>
                <a:latin typeface="Arial"/>
              </a:rPr>
              <a:t>audae</a:t>
            </a:r>
            <a:r>
              <a:rPr lang="de-DE" sz="2500" kern="1200" baseline="0" dirty="0">
                <a:solidFill>
                  <a:srgbClr val="000000"/>
                </a:solidFill>
                <a:latin typeface="Arial"/>
              </a:rPr>
              <a:t> </a:t>
            </a:r>
            <a:r>
              <a:rPr lang="de-DE" sz="2500" kern="1200" baseline="0" dirty="0" err="1">
                <a:solidFill>
                  <a:srgbClr val="000000"/>
                </a:solidFill>
                <a:latin typeface="Arial"/>
              </a:rPr>
              <a:t>pernatum</a:t>
            </a:r>
            <a:r>
              <a:rPr lang="de-DE" sz="2500" kern="1200" baseline="0" dirty="0">
                <a:solidFill>
                  <a:srgbClr val="000000"/>
                </a:solidFill>
                <a:latin typeface="Arial"/>
              </a:rPr>
              <a:t> </a:t>
            </a:r>
            <a:r>
              <a:rPr lang="de-DE" sz="2500" kern="1200" baseline="0" dirty="0" err="1">
                <a:solidFill>
                  <a:srgbClr val="000000"/>
                </a:solidFill>
                <a:latin typeface="Arial"/>
              </a:rPr>
              <a:t>ius</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a:t>
            </a:r>
            <a:r>
              <a:rPr lang="de-DE" sz="2500" kern="1200" baseline="0" dirty="0">
                <a:solidFill>
                  <a:srgbClr val="000000"/>
                </a:solidFill>
                <a:latin typeface="Arial"/>
              </a:rPr>
              <a:t> </a:t>
            </a:r>
            <a:r>
              <a:rPr lang="de-DE" sz="2500" kern="1200" baseline="0" dirty="0" err="1">
                <a:solidFill>
                  <a:srgbClr val="000000"/>
                </a:solidFill>
                <a:latin typeface="Arial"/>
              </a:rPr>
              <a:t>verovid</a:t>
            </a:r>
            <a:r>
              <a:rPr lang="de-DE" sz="2500" kern="1200" baseline="0" dirty="0">
                <a:solidFill>
                  <a:srgbClr val="000000"/>
                </a:solidFill>
                <a:latin typeface="Arial"/>
              </a:rPr>
              <a:t> </a:t>
            </a:r>
            <a:r>
              <a:rPr lang="de-DE" sz="2500" kern="1200" baseline="0" dirty="0" err="1">
                <a:solidFill>
                  <a:srgbClr val="000000"/>
                </a:solidFill>
                <a:latin typeface="Arial"/>
              </a:rPr>
              <a:t>unturitatet</a:t>
            </a:r>
            <a:r>
              <a:rPr lang="de-DE" sz="2500" kern="1200" baseline="0" dirty="0">
                <a:solidFill>
                  <a:srgbClr val="000000"/>
                </a:solidFill>
                <a:latin typeface="Arial"/>
              </a:rPr>
              <a:t> </a:t>
            </a:r>
            <a:r>
              <a:rPr lang="de-DE" sz="2500" kern="1200" baseline="0" dirty="0" err="1">
                <a:solidFill>
                  <a:srgbClr val="000000"/>
                </a:solidFill>
                <a:latin typeface="Arial"/>
              </a:rPr>
              <a:t>adiorehendi</a:t>
            </a:r>
            <a:r>
              <a:rPr lang="de-DE" sz="2500" kern="1200" baseline="0" dirty="0">
                <a:solidFill>
                  <a:srgbClr val="000000"/>
                </a:solidFill>
                <a:latin typeface="Arial"/>
              </a:rPr>
              <a:t> </a:t>
            </a:r>
            <a:r>
              <a:rPr lang="de-DE" sz="2500" kern="1200" baseline="0" dirty="0" err="1">
                <a:solidFill>
                  <a:srgbClr val="000000"/>
                </a:solidFill>
                <a:latin typeface="Arial"/>
              </a:rPr>
              <a:t>blabor</a:t>
            </a:r>
            <a:r>
              <a:rPr lang="de-DE" sz="2500" kern="1200" baseline="0" dirty="0">
                <a:solidFill>
                  <a:srgbClr val="000000"/>
                </a:solidFill>
                <a:latin typeface="Arial"/>
              </a:rPr>
              <a:t> </a:t>
            </a:r>
            <a:r>
              <a:rPr lang="de-DE" sz="2500" kern="1200" baseline="0" dirty="0" err="1">
                <a:solidFill>
                  <a:srgbClr val="000000"/>
                </a:solidFill>
                <a:latin typeface="Arial"/>
              </a:rPr>
              <a:t>aciur</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resciuntem</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imendendae</a:t>
            </a:r>
            <a:r>
              <a:rPr lang="de-DE" sz="2500" kern="1200" baseline="0" dirty="0">
                <a:solidFill>
                  <a:srgbClr val="000000"/>
                </a:solidFill>
                <a:latin typeface="Arial"/>
              </a:rPr>
              <a:t> </a:t>
            </a:r>
            <a:r>
              <a:rPr lang="de-DE" sz="2500" kern="1200" baseline="0" dirty="0" err="1">
                <a:solidFill>
                  <a:srgbClr val="000000"/>
                </a:solidFill>
                <a:latin typeface="Arial"/>
              </a:rPr>
              <a:t>verum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dem. </a:t>
            </a:r>
            <a:r>
              <a:rPr lang="de-DE" sz="2500" kern="1200" baseline="0" dirty="0" err="1">
                <a:solidFill>
                  <a:srgbClr val="000000"/>
                </a:solidFill>
                <a:latin typeface="Arial"/>
              </a:rPr>
              <a:t>Ro</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a:t>
            </a:r>
            <a:r>
              <a:rPr lang="de-DE" sz="2500" kern="1200" baseline="0" dirty="0">
                <a:solidFill>
                  <a:srgbClr val="000000"/>
                </a:solidFill>
                <a:latin typeface="Arial"/>
              </a:rPr>
              <a:t> </a:t>
            </a:r>
            <a:r>
              <a:rPr lang="de-DE" sz="2500" kern="1200" baseline="0" dirty="0" err="1">
                <a:solidFill>
                  <a:srgbClr val="000000"/>
                </a:solidFill>
                <a:latin typeface="Arial"/>
              </a:rPr>
              <a:t>atiorro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in </a:t>
            </a:r>
            <a:r>
              <a:rPr lang="de-DE" sz="2500" kern="1200" baseline="0" dirty="0" err="1">
                <a:solidFill>
                  <a:srgbClr val="000000"/>
                </a:solidFill>
                <a:latin typeface="Arial"/>
              </a:rPr>
              <a:t>nihiliquis</a:t>
            </a:r>
            <a:r>
              <a:rPr lang="de-DE" sz="2500" kern="1200" baseline="0" dirty="0">
                <a:solidFill>
                  <a:srgbClr val="000000"/>
                </a:solidFill>
                <a:latin typeface="Arial"/>
              </a:rPr>
              <a:t> </a:t>
            </a:r>
            <a:r>
              <a:rPr lang="de-DE" sz="2500" kern="1200" baseline="0" dirty="0" err="1">
                <a:solidFill>
                  <a:srgbClr val="000000"/>
                </a:solidFill>
                <a:latin typeface="Arial"/>
              </a:rPr>
              <a:t>volorporro</a:t>
            </a:r>
            <a:r>
              <a:rPr lang="de-DE" sz="2500" kern="1200" baseline="0" dirty="0">
                <a:solidFill>
                  <a:srgbClr val="000000"/>
                </a:solidFill>
                <a:latin typeface="Arial"/>
              </a:rPr>
              <a:t> </a:t>
            </a:r>
            <a:r>
              <a:rPr lang="de-DE" sz="2500" kern="1200" baseline="0" dirty="0" err="1">
                <a:solidFill>
                  <a:srgbClr val="000000"/>
                </a:solidFill>
                <a:latin typeface="Arial"/>
              </a:rPr>
              <a:t>is</a:t>
            </a:r>
            <a:r>
              <a:rPr lang="de-DE" sz="2500" kern="1200" baseline="0" dirty="0">
                <a:solidFill>
                  <a:srgbClr val="000000"/>
                </a:solidFill>
                <a:latin typeface="Arial"/>
              </a:rPr>
              <a:t> </a:t>
            </a:r>
            <a:r>
              <a:rPr lang="de-DE" sz="2500" kern="1200" baseline="0" dirty="0" err="1">
                <a:solidFill>
                  <a:srgbClr val="000000"/>
                </a:solidFill>
                <a:latin typeface="Arial"/>
              </a:rPr>
              <a:t>istiusdaecto</a:t>
            </a:r>
            <a:r>
              <a:rPr lang="de-DE" sz="2500" kern="1200" baseline="0" dirty="0">
                <a:solidFill>
                  <a:srgbClr val="000000"/>
                </a:solidFill>
                <a:latin typeface="Arial"/>
              </a:rPr>
              <a:t> </a:t>
            </a:r>
            <a:r>
              <a:rPr lang="de-DE" sz="2500" kern="1200" baseline="0" dirty="0" err="1">
                <a:solidFill>
                  <a:srgbClr val="000000"/>
                </a:solidFill>
                <a:latin typeface="Arial"/>
              </a:rPr>
              <a:t>tem</a:t>
            </a:r>
            <a:r>
              <a:rPr lang="de-DE" sz="2500" kern="1200" baseline="0" dirty="0">
                <a:solidFill>
                  <a:srgbClr val="000000"/>
                </a:solidFill>
                <a:latin typeface="Arial"/>
              </a:rPr>
              <a:t> </a:t>
            </a:r>
            <a:r>
              <a:rPr lang="de-DE" sz="2500" kern="1200" baseline="0" dirty="0" err="1">
                <a:solidFill>
                  <a:srgbClr val="000000"/>
                </a:solidFill>
                <a:latin typeface="Arial"/>
              </a:rPr>
              <a:t>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
            </a:r>
            <a:r>
              <a:rPr lang="de-DE" sz="2500" kern="1200" baseline="0" dirty="0">
                <a:solidFill>
                  <a:srgbClr val="000000"/>
                </a:solidFill>
                <a:latin typeface="Arial"/>
              </a:rPr>
              <a:t> </a:t>
            </a:r>
            <a:r>
              <a:rPr lang="de-DE" sz="2500" kern="1200" baseline="0" dirty="0" err="1">
                <a:solidFill>
                  <a:srgbClr val="000000"/>
                </a:solidFill>
                <a:latin typeface="Arial"/>
              </a:rPr>
              <a:t>at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reped</a:t>
            </a:r>
            <a:r>
              <a:rPr lang="de-DE" sz="2500" kern="1200" baseline="0" dirty="0">
                <a:solidFill>
                  <a:srgbClr val="000000"/>
                </a:solidFill>
                <a:latin typeface="Arial"/>
              </a:rPr>
              <a:t> </a:t>
            </a:r>
            <a:r>
              <a:rPr lang="de-DE" sz="2500" kern="1200" baseline="0" dirty="0" err="1">
                <a:solidFill>
                  <a:srgbClr val="000000"/>
                </a:solidFill>
                <a:latin typeface="Arial"/>
              </a:rPr>
              <a:t>quasinc</a:t>
            </a:r>
            <a:r>
              <a:rPr lang="de-DE" sz="2500" kern="1200" baseline="0" dirty="0">
                <a:solidFill>
                  <a:srgbClr val="000000"/>
                </a:solidFill>
                <a:latin typeface="Arial"/>
              </a:rPr>
              <a:t> </a:t>
            </a:r>
            <a:r>
              <a:rPr lang="de-DE" sz="2500" kern="1200" baseline="0" dirty="0" err="1">
                <a:solidFill>
                  <a:srgbClr val="000000"/>
                </a:solidFill>
                <a:latin typeface="Arial"/>
              </a:rPr>
              <a:t>ipitio</a:t>
            </a:r>
            <a:r>
              <a:rPr lang="de-DE" sz="2500" kern="1200" baseline="0" dirty="0">
                <a:solidFill>
                  <a:srgbClr val="000000"/>
                </a:solidFill>
                <a:latin typeface="Arial"/>
              </a:rPr>
              <a:t>. </a:t>
            </a:r>
            <a:r>
              <a:rPr lang="de-DE" sz="2500" kern="1200" baseline="0" dirty="0" err="1">
                <a:solidFill>
                  <a:srgbClr val="000000"/>
                </a:solidFill>
                <a:latin typeface="Arial"/>
              </a:rPr>
              <a:t>Ariscipsamus</a:t>
            </a:r>
            <a:r>
              <a:rPr lang="de-DE" sz="2500" kern="1200" baseline="0" dirty="0">
                <a:solidFill>
                  <a:srgbClr val="000000"/>
                </a:solidFill>
                <a:latin typeface="Arial"/>
              </a:rPr>
              <a:t> </a:t>
            </a:r>
            <a:r>
              <a:rPr lang="de-DE" sz="2500" kern="1200" baseline="0" dirty="0" err="1">
                <a:solidFill>
                  <a:srgbClr val="000000"/>
                </a:solidFill>
                <a:latin typeface="Arial"/>
              </a:rPr>
              <a:t>volorec</a:t>
            </a:r>
            <a:r>
              <a:rPr lang="de-DE" sz="2500" kern="1200" baseline="0" dirty="0">
                <a:solidFill>
                  <a:srgbClr val="000000"/>
                </a:solidFill>
                <a:latin typeface="Arial"/>
              </a:rPr>
              <a:t> </a:t>
            </a:r>
            <a:r>
              <a:rPr lang="de-DE" sz="2500" kern="1200" baseline="0" dirty="0" err="1">
                <a:solidFill>
                  <a:srgbClr val="000000"/>
                </a:solidFill>
                <a:latin typeface="Arial"/>
              </a:rPr>
              <a:t>tionse</a:t>
            </a:r>
            <a:r>
              <a:rPr lang="de-DE" sz="2500" kern="1200" baseline="0" dirty="0">
                <a:solidFill>
                  <a:srgbClr val="000000"/>
                </a:solidFill>
                <a:latin typeface="Arial"/>
              </a:rPr>
              <a:t> </a:t>
            </a:r>
            <a:r>
              <a:rPr lang="de-DE" sz="2500" kern="1200" baseline="0" dirty="0" err="1">
                <a:solidFill>
                  <a:srgbClr val="000000"/>
                </a:solidFill>
                <a:latin typeface="Arial"/>
              </a:rPr>
              <a:t>perum</a:t>
            </a:r>
            <a:r>
              <a:rPr lang="de-DE" sz="2500" kern="1200" baseline="0" dirty="0">
                <a:solidFill>
                  <a:srgbClr val="000000"/>
                </a:solidFill>
                <a:latin typeface="Arial"/>
              </a:rPr>
              <a:t> </a:t>
            </a:r>
            <a:r>
              <a:rPr lang="de-DE" sz="2500" kern="1200" baseline="0" dirty="0" err="1">
                <a:solidFill>
                  <a:srgbClr val="000000"/>
                </a:solidFill>
                <a:latin typeface="Arial"/>
              </a:rPr>
              <a:t>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p>
        </p:txBody>
      </p:sp>
      <p:sp>
        <p:nvSpPr>
          <p:cNvPr id="5" name="Fußzeilenplatzhalter 4"/>
          <p:cNvSpPr>
            <a:spLocks noGrp="1"/>
          </p:cNvSpPr>
          <p:nvPr>
            <p:ph type="ftr" sz="quarter" idx="11"/>
          </p:nvPr>
        </p:nvSpPr>
        <p:spPr/>
        <p:txBody>
          <a:bodyPr/>
          <a:lstStyle/>
          <a:p>
            <a:r>
              <a:rPr lang="de-DE" b="1"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13" name="Bildplatzhalter 12"/>
          <p:cNvSpPr>
            <a:spLocks noGrp="1"/>
          </p:cNvSpPr>
          <p:nvPr>
            <p:ph type="pic" sz="quarter" idx="16"/>
          </p:nvPr>
        </p:nvSpPr>
        <p:spPr>
          <a:xfrm>
            <a:off x="9666958" y="20684603"/>
            <a:ext cx="7380000" cy="6120000"/>
          </a:xfrm>
          <a:prstGeom prst="rect">
            <a:avLst/>
          </a:prstGeom>
        </p:spPr>
        <p:txBody>
          <a:bodyPr bIns="46800" anchor="t" anchorCtr="0"/>
          <a:lstStyle/>
          <a:p>
            <a:r>
              <a:rPr lang="de-DE"/>
              <a:t>Bild durch Klicken auf Symbol hinzufügen</a:t>
            </a:r>
            <a:endParaRPr lang="de-DE" dirty="0"/>
          </a:p>
        </p:txBody>
      </p:sp>
      <p:sp>
        <p:nvSpPr>
          <p:cNvPr id="19" name="Textplatzhalter 18"/>
          <p:cNvSpPr>
            <a:spLocks noGrp="1"/>
          </p:cNvSpPr>
          <p:nvPr>
            <p:ph type="body" sz="quarter" idx="17" hasCustomPrompt="1"/>
          </p:nvPr>
        </p:nvSpPr>
        <p:spPr>
          <a:xfrm>
            <a:off x="9666958" y="26805283"/>
            <a:ext cx="73800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2" name="Bildplatzhalter 12"/>
          <p:cNvSpPr>
            <a:spLocks noGrp="1"/>
          </p:cNvSpPr>
          <p:nvPr>
            <p:ph type="pic" sz="quarter" idx="18"/>
          </p:nvPr>
        </p:nvSpPr>
        <p:spPr>
          <a:xfrm>
            <a:off x="25761566" y="9091315"/>
            <a:ext cx="7380000" cy="9360360"/>
          </a:xfrm>
          <a:prstGeom prst="rect">
            <a:avLst/>
          </a:prstGeom>
        </p:spPr>
        <p:txBody>
          <a:bodyPr bIns="46800" anchor="t" anchorCtr="0"/>
          <a:lstStyle/>
          <a:p>
            <a:r>
              <a:rPr lang="de-DE"/>
              <a:t>Bild durch Klicken auf Symbol hinzufügen</a:t>
            </a:r>
            <a:endParaRPr lang="de-DE" dirty="0"/>
          </a:p>
        </p:txBody>
      </p:sp>
      <p:sp>
        <p:nvSpPr>
          <p:cNvPr id="14" name="Textplatzhalter 18"/>
          <p:cNvSpPr>
            <a:spLocks noGrp="1"/>
          </p:cNvSpPr>
          <p:nvPr>
            <p:ph type="body" sz="quarter" idx="19" hasCustomPrompt="1"/>
          </p:nvPr>
        </p:nvSpPr>
        <p:spPr>
          <a:xfrm>
            <a:off x="25761566" y="18452355"/>
            <a:ext cx="73800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7" name="Textplatzhalter 16"/>
          <p:cNvSpPr>
            <a:spLocks noGrp="1"/>
          </p:cNvSpPr>
          <p:nvPr>
            <p:ph type="body" sz="quarter" idx="20" hasCustomPrompt="1"/>
          </p:nvPr>
        </p:nvSpPr>
        <p:spPr>
          <a:xfrm>
            <a:off x="1656000" y="8784000"/>
            <a:ext cx="7308000" cy="18426761"/>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r>
              <a:rPr lang="de-DE" sz="2500" kern="1200" baseline="0" dirty="0">
                <a:solidFill>
                  <a:srgbClr val="000000"/>
                </a:solidFill>
                <a:latin typeface="Arial"/>
              </a:rPr>
              <a:t> </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lvl="0"/>
            <a:r>
              <a:rPr lang="de-DE" dirty="0"/>
              <a:t>0</a:t>
            </a:r>
          </a:p>
        </p:txBody>
      </p:sp>
      <p:sp>
        <p:nvSpPr>
          <p:cNvPr id="20" name="Textplatzhalter 16"/>
          <p:cNvSpPr>
            <a:spLocks noGrp="1"/>
          </p:cNvSpPr>
          <p:nvPr>
            <p:ph type="body" sz="quarter" idx="21" hasCustomPrompt="1"/>
          </p:nvPr>
        </p:nvSpPr>
        <p:spPr>
          <a:xfrm>
            <a:off x="9700619" y="8784000"/>
            <a:ext cx="7308000" cy="11497275"/>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a:t>
            </a:r>
          </a:p>
        </p:txBody>
      </p:sp>
      <p:sp>
        <p:nvSpPr>
          <p:cNvPr id="22" name="Textplatzhalter 16"/>
          <p:cNvSpPr>
            <a:spLocks noGrp="1"/>
          </p:cNvSpPr>
          <p:nvPr>
            <p:ph type="body" sz="quarter" idx="23" hasCustomPrompt="1"/>
          </p:nvPr>
        </p:nvSpPr>
        <p:spPr>
          <a:xfrm>
            <a:off x="25789856" y="8784000"/>
            <a:ext cx="7308000" cy="8715436"/>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rtl="0"/>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a:t>
            </a:r>
            <a:r>
              <a:rPr lang="de-DE" sz="2500" kern="1200" baseline="0" dirty="0">
                <a:solidFill>
                  <a:srgbClr val="000000"/>
                </a:solidFill>
                <a:latin typeface="Arial"/>
              </a:rPr>
              <a:t> </a:t>
            </a:r>
            <a:r>
              <a:rPr lang="de-DE" sz="2500" kern="1200" baseline="0" dirty="0" err="1">
                <a:solidFill>
                  <a:srgbClr val="000000"/>
                </a:solidFill>
                <a:latin typeface="Arial"/>
              </a:rPr>
              <a:t>etus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exerum</a:t>
            </a:r>
            <a:r>
              <a:rPr lang="de-DE" sz="2500" kern="1200" baseline="0" dirty="0">
                <a:solidFill>
                  <a:srgbClr val="000000"/>
                </a:solidFill>
                <a:latin typeface="Arial"/>
              </a:rPr>
              <a:t> </a:t>
            </a:r>
            <a:r>
              <a:rPr lang="de-DE" sz="2500" kern="1200" baseline="0" dirty="0" err="1">
                <a:solidFill>
                  <a:srgbClr val="000000"/>
                </a:solidFill>
                <a:latin typeface="Arial"/>
              </a:rPr>
              <a:t>il</a:t>
            </a:r>
            <a:r>
              <a:rPr lang="de-DE" sz="2500" kern="1200" baseline="0" dirty="0">
                <a:solidFill>
                  <a:srgbClr val="000000"/>
                </a:solidFill>
                <a:latin typeface="Arial"/>
              </a:rPr>
              <a:t> </a:t>
            </a:r>
            <a:r>
              <a:rPr lang="de-DE" sz="2500" kern="1200" baseline="0" dirty="0" err="1">
                <a:solidFill>
                  <a:srgbClr val="000000"/>
                </a:solidFill>
                <a:latin typeface="Arial"/>
              </a:rPr>
              <a:t>ipsandio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nime</a:t>
            </a:r>
            <a:r>
              <a:rPr lang="de-DE" sz="2500" kern="1200" baseline="0" dirty="0">
                <a:solidFill>
                  <a:srgbClr val="000000"/>
                </a:solidFill>
                <a:latin typeface="Arial"/>
              </a:rPr>
              <a:t> </a:t>
            </a:r>
            <a:r>
              <a:rPr lang="de-DE" sz="2500" kern="1200" baseline="0" dirty="0" err="1">
                <a:solidFill>
                  <a:srgbClr val="000000"/>
                </a:solidFill>
                <a:latin typeface="Arial"/>
              </a:rPr>
              <a:t>pratet</a:t>
            </a:r>
            <a:r>
              <a:rPr lang="de-DE" sz="2500" kern="1200" baseline="0" dirty="0">
                <a:solidFill>
                  <a:srgbClr val="000000"/>
                </a:solidFill>
                <a:latin typeface="Arial"/>
              </a:rPr>
              <a:t> </a:t>
            </a:r>
            <a:r>
              <a:rPr lang="de-DE" sz="2500" kern="1200" baseline="0" dirty="0" err="1">
                <a:solidFill>
                  <a:srgbClr val="000000"/>
                </a:solidFill>
                <a:latin typeface="Arial"/>
              </a:rPr>
              <a:t>officitis</a:t>
            </a:r>
            <a:r>
              <a:rPr lang="de-DE" sz="2500" kern="1200" baseline="0" dirty="0">
                <a:solidFill>
                  <a:srgbClr val="000000"/>
                </a:solidFill>
                <a:latin typeface="Arial"/>
              </a:rPr>
              <a:t> </a:t>
            </a:r>
            <a:r>
              <a:rPr lang="de-DE" sz="2500" kern="1200" baseline="0" dirty="0" err="1">
                <a:solidFill>
                  <a:srgbClr val="000000"/>
                </a:solidFill>
                <a:latin typeface="Arial"/>
              </a:rPr>
              <a:t>doles</a:t>
            </a:r>
            <a:r>
              <a:rPr lang="de-DE" sz="2500" kern="1200" baseline="0" dirty="0">
                <a:solidFill>
                  <a:srgbClr val="000000"/>
                </a:solidFill>
                <a:latin typeface="Arial"/>
              </a:rPr>
              <a:t> </a:t>
            </a:r>
            <a:r>
              <a:rPr lang="de-DE" sz="2500" kern="1200" baseline="0" dirty="0" err="1">
                <a:solidFill>
                  <a:srgbClr val="000000"/>
                </a:solidFill>
                <a:latin typeface="Arial"/>
              </a:rPr>
              <a:t>essi</a:t>
            </a:r>
            <a:r>
              <a:rPr lang="de-DE" sz="2500" kern="1200" baseline="0" dirty="0">
                <a:solidFill>
                  <a:srgbClr val="000000"/>
                </a:solidFill>
                <a:latin typeface="Arial"/>
              </a:rPr>
              <a:t> </a:t>
            </a:r>
            <a:r>
              <a:rPr lang="de-DE" sz="2500" kern="1200" baseline="0" dirty="0" err="1">
                <a:solidFill>
                  <a:srgbClr val="000000"/>
                </a:solidFill>
                <a:latin typeface="Arial"/>
              </a:rPr>
              <a:t>quuntur</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eosaeped</a:t>
            </a:r>
            <a:r>
              <a:rPr lang="de-DE" sz="2500" kern="1200" baseline="0" dirty="0">
                <a:solidFill>
                  <a:srgbClr val="000000"/>
                </a:solidFill>
                <a:latin typeface="Arial"/>
              </a:rPr>
              <a:t> </a:t>
            </a:r>
            <a:r>
              <a:rPr lang="de-DE" sz="2500" kern="1200" baseline="0" dirty="0" err="1">
                <a:solidFill>
                  <a:srgbClr val="000000"/>
                </a:solidFill>
                <a:latin typeface="Arial"/>
              </a:rPr>
              <a:t>eri</a:t>
            </a:r>
            <a:r>
              <a:rPr lang="de-DE" sz="2500" kern="1200" baseline="0" dirty="0">
                <a:solidFill>
                  <a:srgbClr val="000000"/>
                </a:solidFill>
                <a:latin typeface="Arial"/>
              </a:rPr>
              <a:t> </a:t>
            </a:r>
            <a:r>
              <a:rPr lang="de-DE" sz="2500" kern="1200" baseline="0" dirty="0" err="1">
                <a:solidFill>
                  <a:srgbClr val="000000"/>
                </a:solidFill>
                <a:latin typeface="Arial"/>
              </a:rPr>
              <a:t>aperat</a:t>
            </a:r>
            <a:r>
              <a:rPr lang="de-DE" sz="2500" kern="1200" baseline="0" dirty="0">
                <a:solidFill>
                  <a:srgbClr val="000000"/>
                </a:solidFill>
                <a:latin typeface="Arial"/>
              </a:rPr>
              <a:t> </a:t>
            </a:r>
            <a:r>
              <a:rPr lang="de-DE" sz="2500" kern="1200" baseline="0" dirty="0" err="1">
                <a:solidFill>
                  <a:srgbClr val="000000"/>
                </a:solidFill>
                <a:latin typeface="Arial"/>
              </a:rPr>
              <a:t>este</a:t>
            </a:r>
            <a:r>
              <a:rPr lang="de-DE" sz="2500" kern="1200" baseline="0" dirty="0">
                <a:solidFill>
                  <a:srgbClr val="000000"/>
                </a:solidFill>
                <a:latin typeface="Arial"/>
              </a:rPr>
              <a:t> nos </a:t>
            </a:r>
            <a:r>
              <a:rPr lang="de-DE" sz="2500" kern="1200" baseline="0" dirty="0" err="1">
                <a:solidFill>
                  <a:srgbClr val="000000"/>
                </a:solidFill>
                <a:latin typeface="Arial"/>
              </a:rPr>
              <a:t>mosandi</a:t>
            </a:r>
            <a:r>
              <a:rPr lang="de-DE" sz="2500" kern="1200" baseline="0" dirty="0">
                <a:solidFill>
                  <a:srgbClr val="000000"/>
                </a:solidFill>
                <a:latin typeface="Arial"/>
              </a:rPr>
              <a:t> </a:t>
            </a:r>
            <a:r>
              <a:rPr lang="de-DE" sz="2500" kern="1200" baseline="0" dirty="0" err="1">
                <a:solidFill>
                  <a:srgbClr val="000000"/>
                </a:solidFill>
                <a:latin typeface="Arial"/>
              </a:rPr>
              <a:t>tenit</a:t>
            </a:r>
            <a:r>
              <a:rPr lang="de-DE" sz="2500" kern="1200" baseline="0" dirty="0">
                <a:solidFill>
                  <a:srgbClr val="000000"/>
                </a:solidFill>
                <a:latin typeface="Arial"/>
              </a:rPr>
              <a:t>, </a:t>
            </a:r>
            <a:r>
              <a:rPr lang="de-DE" sz="2500" kern="1200" baseline="0" dirty="0" err="1">
                <a:solidFill>
                  <a:srgbClr val="000000"/>
                </a:solidFill>
                <a:latin typeface="Arial"/>
              </a:rPr>
              <a:t>sandanis</a:t>
            </a:r>
            <a:r>
              <a:rPr lang="de-DE" sz="2500" kern="1200" baseline="0" dirty="0">
                <a:solidFill>
                  <a:srgbClr val="000000"/>
                </a:solidFill>
                <a:latin typeface="Arial"/>
              </a:rPr>
              <a:t> </a:t>
            </a:r>
            <a:r>
              <a:rPr lang="de-DE" sz="2500" kern="1200" baseline="0" dirty="0" err="1">
                <a:solidFill>
                  <a:srgbClr val="000000"/>
                </a:solidFill>
                <a:latin typeface="Arial"/>
              </a:rPr>
              <a:t>idellam</a:t>
            </a:r>
            <a:r>
              <a:rPr lang="de-DE" sz="2500" kern="1200" baseline="0" dirty="0">
                <a:solidFill>
                  <a:srgbClr val="000000"/>
                </a:solidFill>
                <a:latin typeface="Arial"/>
              </a:rPr>
              <a:t> </a:t>
            </a:r>
            <a:r>
              <a:rPr lang="de-DE" sz="2500" kern="1200" baseline="0" dirty="0" err="1">
                <a:solidFill>
                  <a:srgbClr val="000000"/>
                </a:solidFill>
                <a:latin typeface="Arial"/>
              </a:rPr>
              <a:t>inctas</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et </a:t>
            </a:r>
            <a:r>
              <a:rPr lang="de-DE" sz="2500" kern="1200" baseline="0" dirty="0" err="1">
                <a:solidFill>
                  <a:srgbClr val="000000"/>
                </a:solidFill>
                <a:latin typeface="Arial"/>
              </a:rPr>
              <a:t>veliquidel</a:t>
            </a:r>
            <a:r>
              <a:rPr lang="de-DE" sz="2500" kern="1200" baseline="0" dirty="0">
                <a:solidFill>
                  <a:srgbClr val="000000"/>
                </a:solidFill>
                <a:latin typeface="Arial"/>
              </a:rPr>
              <a:t> </a:t>
            </a:r>
            <a:r>
              <a:rPr lang="de-DE" sz="2500" kern="1200" baseline="0" dirty="0" err="1">
                <a:solidFill>
                  <a:srgbClr val="000000"/>
                </a:solidFill>
                <a:latin typeface="Arial"/>
              </a:rPr>
              <a:t>event</a:t>
            </a:r>
            <a:r>
              <a:rPr lang="de-DE" sz="2500" kern="1200" baseline="0" dirty="0">
                <a:solidFill>
                  <a:srgbClr val="000000"/>
                </a:solidFill>
                <a:latin typeface="Arial"/>
              </a:rPr>
              <a:t> </a:t>
            </a:r>
            <a:r>
              <a:rPr lang="de-DE" sz="2500" kern="1200" baseline="0" dirty="0" err="1">
                <a:solidFill>
                  <a:srgbClr val="000000"/>
                </a:solidFill>
                <a:latin typeface="Arial"/>
              </a:rPr>
              <a:t>reperum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rerspelic</a:t>
            </a:r>
            <a:r>
              <a:rPr lang="de-DE" sz="2500" kern="1200" baseline="0" dirty="0">
                <a:solidFill>
                  <a:srgbClr val="000000"/>
                </a:solidFill>
                <a:latin typeface="Arial"/>
              </a:rPr>
              <a:t> </a:t>
            </a:r>
            <a:r>
              <a:rPr lang="de-DE" sz="2500" kern="1200" baseline="0" dirty="0" err="1">
                <a:solidFill>
                  <a:srgbClr val="000000"/>
                </a:solidFill>
                <a:latin typeface="Arial"/>
              </a:rPr>
              <a:t>te</a:t>
            </a:r>
            <a:r>
              <a:rPr lang="de-DE" sz="2500" kern="1200" baseline="0" dirty="0">
                <a:solidFill>
                  <a:srgbClr val="000000"/>
                </a:solidFill>
                <a:latin typeface="Arial"/>
              </a:rPr>
              <a:t> nos et </a:t>
            </a:r>
            <a:r>
              <a:rPr lang="de-DE" sz="2500" kern="1200" baseline="0" dirty="0" err="1">
                <a:solidFill>
                  <a:srgbClr val="000000"/>
                </a:solidFill>
                <a:latin typeface="Arial"/>
              </a:rPr>
              <a:t>faceratur</a:t>
            </a:r>
            <a:r>
              <a:rPr lang="de-DE" sz="2500" kern="1200" baseline="0" dirty="0">
                <a:solidFill>
                  <a:srgbClr val="000000"/>
                </a:solidFill>
                <a:latin typeface="Arial"/>
              </a:rPr>
              <a:t> </a:t>
            </a:r>
            <a:r>
              <a:rPr lang="de-DE" sz="2500" kern="1200" baseline="0" dirty="0" err="1">
                <a:solidFill>
                  <a:srgbClr val="000000"/>
                </a:solidFill>
                <a:latin typeface="Arial"/>
              </a:rPr>
              <a:t>aboremque</a:t>
            </a:r>
            <a:r>
              <a:rPr lang="de-DE" sz="2500" kern="1200" baseline="0" dirty="0">
                <a:solidFill>
                  <a:srgbClr val="000000"/>
                </a:solidFill>
                <a:latin typeface="Arial"/>
              </a:rPr>
              <a:t> </a:t>
            </a:r>
            <a:r>
              <a:rPr lang="de-DE" sz="2500" kern="1200" baseline="0" dirty="0" err="1">
                <a:solidFill>
                  <a:srgbClr val="000000"/>
                </a:solidFill>
                <a:latin typeface="Arial"/>
              </a:rPr>
              <a:t>liquis</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a:t>
            </a:r>
            <a:r>
              <a:rPr lang="de-DE" sz="2500" kern="1200" baseline="0" dirty="0" err="1">
                <a:solidFill>
                  <a:srgbClr val="000000"/>
                </a:solidFill>
                <a:latin typeface="Arial"/>
              </a:rPr>
              <a:t>eruptas</a:t>
            </a:r>
            <a:r>
              <a:rPr lang="de-DE" sz="2500" kern="1200" baseline="0" dirty="0">
                <a:solidFill>
                  <a:srgbClr val="000000"/>
                </a:solidFill>
                <a:latin typeface="Arial"/>
              </a:rPr>
              <a:t> </a:t>
            </a:r>
            <a:r>
              <a:rPr lang="de-DE" sz="2500" kern="1200" baseline="0" dirty="0" err="1">
                <a:solidFill>
                  <a:srgbClr val="000000"/>
                </a:solidFill>
                <a:latin typeface="Arial"/>
              </a:rPr>
              <a:t>quiduci</a:t>
            </a:r>
            <a:r>
              <a:rPr lang="de-DE" sz="2500" kern="1200" baseline="0" dirty="0">
                <a:solidFill>
                  <a:srgbClr val="000000"/>
                </a:solidFill>
                <a:latin typeface="Arial"/>
              </a:rPr>
              <a:t> </a:t>
            </a:r>
            <a:r>
              <a:rPr lang="de-DE" sz="2500" kern="1200" baseline="0" dirty="0" err="1">
                <a:solidFill>
                  <a:srgbClr val="000000"/>
                </a:solidFill>
                <a:latin typeface="Arial"/>
              </a:rPr>
              <a:t>liquatur</a:t>
            </a:r>
            <a:r>
              <a:rPr lang="de-DE" sz="2500" kern="1200" baseline="0" dirty="0">
                <a:solidFill>
                  <a:srgbClr val="000000"/>
                </a:solidFill>
                <a:latin typeface="Arial"/>
              </a:rPr>
              <a:t> </a:t>
            </a:r>
            <a:r>
              <a:rPr lang="de-DE" sz="2500" kern="1200" baseline="0" dirty="0" err="1">
                <a:solidFill>
                  <a:srgbClr val="000000"/>
                </a:solidFill>
                <a:latin typeface="Arial"/>
              </a:rPr>
              <a:t>atia</a:t>
            </a:r>
            <a:r>
              <a:rPr lang="de-DE" sz="2500" kern="1200" baseline="0" dirty="0">
                <a:solidFill>
                  <a:srgbClr val="000000"/>
                </a:solidFill>
                <a:latin typeface="Arial"/>
              </a:rPr>
              <a:t> </a:t>
            </a:r>
            <a:r>
              <a:rPr lang="de-DE" sz="2500" kern="1200" baseline="0" dirty="0" err="1">
                <a:solidFill>
                  <a:srgbClr val="000000"/>
                </a:solidFill>
                <a:latin typeface="Arial"/>
              </a:rPr>
              <a:t>volorerro</a:t>
            </a:r>
            <a:r>
              <a:rPr lang="de-DE" sz="2500" kern="1200" baseline="0" dirty="0">
                <a:solidFill>
                  <a:srgbClr val="000000"/>
                </a:solidFill>
                <a:latin typeface="Arial"/>
              </a:rPr>
              <a:t> es </a:t>
            </a:r>
            <a:r>
              <a:rPr lang="de-DE" sz="2500" kern="1200" baseline="0" dirty="0" err="1">
                <a:solidFill>
                  <a:srgbClr val="000000"/>
                </a:solidFill>
                <a:latin typeface="Arial"/>
              </a:rPr>
              <a:t>magnimo</a:t>
            </a:r>
            <a:r>
              <a:rPr lang="de-DE" sz="2500" kern="1200" baseline="0" dirty="0">
                <a:solidFill>
                  <a:srgbClr val="000000"/>
                </a:solidFill>
                <a:latin typeface="Arial"/>
              </a:rPr>
              <a:t> </a:t>
            </a:r>
            <a:r>
              <a:rPr lang="de-DE" sz="2500" kern="1200" baseline="0" dirty="0" err="1">
                <a:solidFill>
                  <a:srgbClr val="000000"/>
                </a:solidFill>
                <a:latin typeface="Arial"/>
              </a:rPr>
              <a:t>luptaqu</a:t>
            </a:r>
            <a:r>
              <a:rPr lang="de-DE" sz="2500" kern="1200" baseline="0" dirty="0">
                <a:solidFill>
                  <a:srgbClr val="000000"/>
                </a:solidFill>
                <a:latin typeface="Arial"/>
              </a:rPr>
              <a:t> </a:t>
            </a:r>
            <a:r>
              <a:rPr lang="de-DE" sz="2500" kern="1200" baseline="0" dirty="0" err="1">
                <a:solidFill>
                  <a:srgbClr val="000000"/>
                </a:solidFill>
                <a:latin typeface="Arial"/>
              </a:rPr>
              <a:t>ibust</a:t>
            </a:r>
            <a:r>
              <a:rPr lang="de-DE" sz="2500" kern="1200" baseline="0" dirty="0">
                <a:solidFill>
                  <a:srgbClr val="000000"/>
                </a:solidFill>
                <a:latin typeface="Arial"/>
              </a:rPr>
              <a:t>, </a:t>
            </a:r>
            <a:r>
              <a:rPr lang="de-DE" sz="2500" kern="1200" baseline="0" dirty="0" err="1">
                <a:solidFill>
                  <a:srgbClr val="000000"/>
                </a:solidFill>
                <a:latin typeface="Arial"/>
              </a:rPr>
              <a:t>acero</a:t>
            </a:r>
            <a:r>
              <a:rPr lang="de-DE" sz="2500" kern="1200" baseline="0" dirty="0">
                <a:solidFill>
                  <a:srgbClr val="000000"/>
                </a:solidFill>
                <a:latin typeface="Arial"/>
              </a:rPr>
              <a:t> </a:t>
            </a:r>
            <a:r>
              <a:rPr lang="de-DE" sz="2500" kern="1200" baseline="0" dirty="0" err="1">
                <a:solidFill>
                  <a:srgbClr val="000000"/>
                </a:solidFill>
                <a:latin typeface="Arial"/>
              </a:rPr>
              <a:t>maximus</a:t>
            </a:r>
            <a:r>
              <a:rPr lang="de-DE" sz="2500" kern="1200" baseline="0" dirty="0">
                <a:solidFill>
                  <a:srgbClr val="000000"/>
                </a:solidFill>
                <a:latin typeface="Arial"/>
              </a:rPr>
              <a:t> </a:t>
            </a:r>
            <a:r>
              <a:rPr lang="de-DE" sz="2500" kern="1200" baseline="0" dirty="0" err="1">
                <a:solidFill>
                  <a:srgbClr val="000000"/>
                </a:solidFill>
                <a:latin typeface="Arial"/>
              </a:rPr>
              <a:t>expero</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cumque</a:t>
            </a:r>
            <a:r>
              <a:rPr lang="de-DE" sz="2500" kern="1200" baseline="0" dirty="0">
                <a:solidFill>
                  <a:srgbClr val="000000"/>
                </a:solidFill>
                <a:latin typeface="Arial"/>
              </a:rPr>
              <a:t> </a:t>
            </a:r>
            <a:r>
              <a:rPr lang="de-DE" sz="2500" kern="1200" baseline="0" dirty="0" err="1">
                <a:solidFill>
                  <a:srgbClr val="000000"/>
                </a:solidFill>
                <a:latin typeface="Arial"/>
              </a:rPr>
              <a:t>pori</a:t>
            </a:r>
            <a:r>
              <a:rPr lang="de-DE" sz="2500" kern="1200" baseline="0" dirty="0">
                <a:solidFill>
                  <a:srgbClr val="000000"/>
                </a:solidFill>
                <a:latin typeface="Arial"/>
              </a:rPr>
              <a:t> </a:t>
            </a:r>
            <a:r>
              <a:rPr lang="de-DE" sz="2500" kern="1200" baseline="0" dirty="0" err="1">
                <a:solidFill>
                  <a:srgbClr val="000000"/>
                </a:solidFill>
                <a:latin typeface="Arial"/>
              </a:rPr>
              <a:t>dolorro</a:t>
            </a:r>
            <a:r>
              <a:rPr lang="de-DE" sz="2500" kern="1200" baseline="0" dirty="0">
                <a:solidFill>
                  <a:srgbClr val="000000"/>
                </a:solidFill>
                <a:latin typeface="Arial"/>
              </a:rPr>
              <a:t> </a:t>
            </a:r>
            <a:r>
              <a:rPr lang="de-DE" sz="2500" kern="1200" baseline="0" dirty="0" err="1">
                <a:solidFill>
                  <a:srgbClr val="000000"/>
                </a:solidFill>
                <a:latin typeface="Arial"/>
              </a:rPr>
              <a:t>dolut</a:t>
            </a:r>
            <a:r>
              <a:rPr lang="de-DE" sz="2500" kern="1200" baseline="0" dirty="0">
                <a:solidFill>
                  <a:srgbClr val="000000"/>
                </a:solidFill>
                <a:latin typeface="Arial"/>
              </a:rPr>
              <a:t> </a:t>
            </a:r>
            <a:r>
              <a:rPr lang="de-DE" sz="2500" kern="1200" baseline="0" dirty="0" err="1">
                <a:solidFill>
                  <a:srgbClr val="000000"/>
                </a:solidFill>
                <a:latin typeface="Arial"/>
              </a:rPr>
              <a: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a:t>
            </a:r>
            <a:r>
              <a:rPr lang="de-DE" sz="2500" kern="1200" baseline="0" dirty="0">
                <a:solidFill>
                  <a:srgbClr val="000000"/>
                </a:solidFill>
                <a:latin typeface="Arial"/>
              </a:rPr>
              <a:t> </a:t>
            </a:r>
            <a:r>
              <a:rPr lang="de-DE" sz="2500" kern="1200" baseline="0" dirty="0" err="1">
                <a:solidFill>
                  <a:srgbClr val="000000"/>
                </a:solidFill>
                <a:latin typeface="Arial"/>
              </a:rPr>
              <a:t>reiuntia</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estinum</a:t>
            </a:r>
            <a:r>
              <a:rPr lang="de-DE" sz="2500" kern="1200" baseline="0" dirty="0">
                <a:solidFill>
                  <a:srgbClr val="000000"/>
                </a:solidFill>
                <a:latin typeface="Arial"/>
              </a:rPr>
              <a:t> </a:t>
            </a:r>
            <a:r>
              <a:rPr lang="de-DE" sz="2500" kern="1200" baseline="0" dirty="0" err="1">
                <a:solidFill>
                  <a:srgbClr val="000000"/>
                </a:solidFill>
                <a:latin typeface="Arial"/>
              </a:rPr>
              <a:t>dolorum</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omnisqui</a:t>
            </a:r>
            <a:r>
              <a:rPr lang="de-DE" sz="2500" kern="1200" baseline="0" dirty="0">
                <a:solidFill>
                  <a:srgbClr val="000000"/>
                </a:solidFill>
                <a:latin typeface="Arial"/>
              </a:rPr>
              <a:t> </a:t>
            </a:r>
            <a:r>
              <a:rPr lang="de-DE" sz="2500" kern="1200" baseline="0" dirty="0" err="1">
                <a:solidFill>
                  <a:srgbClr val="000000"/>
                </a:solidFill>
                <a:latin typeface="Arial"/>
              </a:rPr>
              <a:t>utas</a:t>
            </a:r>
            <a:r>
              <a:rPr lang="de-DE" sz="2500" kern="1200" baseline="0" dirty="0">
                <a:solidFill>
                  <a:srgbClr val="000000"/>
                </a:solidFill>
                <a:latin typeface="Arial"/>
              </a:rPr>
              <a:t> a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inveressus</a:t>
            </a:r>
            <a:r>
              <a:rPr lang="de-DE" sz="2500" kern="1200" baseline="0" dirty="0">
                <a:solidFill>
                  <a:srgbClr val="000000"/>
                </a:solidFill>
                <a:latin typeface="Arial"/>
              </a:rPr>
              <a:t> </a:t>
            </a:r>
            <a:r>
              <a:rPr lang="de-DE" sz="2500" kern="1200" baseline="0" dirty="0" err="1">
                <a:solidFill>
                  <a:srgbClr val="000000"/>
                </a:solidFill>
                <a:latin typeface="Arial"/>
              </a:rPr>
              <a:t>quaspelique</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nos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res</a:t>
            </a:r>
            <a:r>
              <a:rPr lang="de-DE" sz="2500" kern="1200" baseline="0" dirty="0">
                <a:solidFill>
                  <a:srgbClr val="000000"/>
                </a:solidFill>
                <a:latin typeface="Arial"/>
              </a:rPr>
              <a:t> </a:t>
            </a:r>
            <a:r>
              <a:rPr lang="de-DE" sz="2500" kern="1200" baseline="0" dirty="0" err="1">
                <a:solidFill>
                  <a:srgbClr val="000000"/>
                </a:solidFill>
                <a:latin typeface="Arial"/>
              </a:rPr>
              <a:t>essunt</a:t>
            </a:r>
            <a:r>
              <a:rPr lang="de-DE" sz="2500" kern="1200" baseline="0" dirty="0">
                <a:solidFill>
                  <a:srgbClr val="000000"/>
                </a:solidFill>
                <a:latin typeface="Arial"/>
              </a:rPr>
              <a:t> am </a:t>
            </a:r>
            <a:r>
              <a:rPr lang="de-DE" sz="2500" kern="1200" baseline="0" dirty="0" err="1">
                <a:solidFill>
                  <a:srgbClr val="000000"/>
                </a:solidFill>
                <a:latin typeface="Arial"/>
              </a:rPr>
              <a:t>venim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Quistotam</a:t>
            </a:r>
            <a:r>
              <a:rPr lang="de-DE" sz="2500" kern="1200" baseline="0" dirty="0">
                <a:solidFill>
                  <a:srgbClr val="000000"/>
                </a:solidFill>
                <a:latin typeface="Arial"/>
              </a:rPr>
              <a:t> </a:t>
            </a:r>
            <a:r>
              <a:rPr lang="de-DE" sz="2500" kern="1200" baseline="0" dirty="0" err="1">
                <a:solidFill>
                  <a:srgbClr val="000000"/>
                </a:solidFill>
                <a:latin typeface="Arial"/>
              </a:rPr>
              <a:t>repere</a:t>
            </a:r>
            <a:r>
              <a:rPr lang="de-DE" sz="2500" kern="1200" baseline="0" dirty="0">
                <a:solidFill>
                  <a:srgbClr val="000000"/>
                </a:solidFill>
                <a:latin typeface="Arial"/>
              </a:rPr>
              <a:t> cum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odi</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pore</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idis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opta</a:t>
            </a:r>
            <a:r>
              <a:rPr lang="de-DE" sz="2500" kern="1200" baseline="0" dirty="0">
                <a:solidFill>
                  <a:srgbClr val="000000"/>
                </a:solidFill>
                <a:latin typeface="Arial"/>
              </a:rPr>
              <a:t> </a:t>
            </a:r>
            <a:r>
              <a:rPr lang="de-DE" sz="2500" kern="1200" baseline="0" dirty="0" err="1">
                <a:solidFill>
                  <a:srgbClr val="000000"/>
                </a:solidFill>
                <a:latin typeface="Arial"/>
              </a:rPr>
              <a:t>volupietur</a:t>
            </a:r>
            <a:r>
              <a:rPr lang="de-DE" sz="2500" kern="1200" baseline="0" dirty="0">
                <a:solidFill>
                  <a:srgbClr val="000000"/>
                </a:solidFill>
                <a:latin typeface="Arial"/>
              </a:rPr>
              <a:t>, </a:t>
            </a:r>
            <a:r>
              <a:rPr lang="de-DE" sz="2500" kern="1200" baseline="0" dirty="0" err="1">
                <a:solidFill>
                  <a:srgbClr val="000000"/>
                </a:solidFill>
                <a:latin typeface="Arial"/>
              </a:rPr>
              <a:t>torit</a:t>
            </a:r>
            <a:r>
              <a:rPr lang="de-DE" sz="2500" kern="1200" baseline="0" dirty="0">
                <a:solidFill>
                  <a:srgbClr val="000000"/>
                </a:solidFill>
                <a:latin typeface="Arial"/>
              </a:rPr>
              <a:t> </a:t>
            </a:r>
            <a:r>
              <a:rPr lang="de-DE" sz="2500" kern="1200" baseline="0" dirty="0" err="1">
                <a:solidFill>
                  <a:srgbClr val="000000"/>
                </a:solidFill>
                <a:latin typeface="Arial"/>
              </a:rPr>
              <a:t>acculla</a:t>
            </a:r>
            <a:r>
              <a:rPr lang="de-DE" sz="2500" kern="1200" baseline="0" dirty="0">
                <a:solidFill>
                  <a:srgbClr val="000000"/>
                </a:solidFill>
                <a:latin typeface="Arial"/>
              </a:rPr>
              <a:t> </a:t>
            </a:r>
            <a:r>
              <a:rPr lang="de-DE" sz="2500" kern="1200" baseline="0" dirty="0" err="1">
                <a:solidFill>
                  <a:srgbClr val="000000"/>
                </a:solidFill>
                <a:latin typeface="Arial"/>
              </a:rPr>
              <a:t>boriost</a:t>
            </a:r>
            <a:r>
              <a:rPr lang="de-DE" sz="2500" kern="1200" baseline="0" dirty="0">
                <a:solidFill>
                  <a:srgbClr val="000000"/>
                </a:solidFill>
                <a:latin typeface="Arial"/>
              </a:rPr>
              <a:t> </a:t>
            </a:r>
            <a:r>
              <a:rPr lang="de-DE" sz="2500" kern="1200" baseline="0" dirty="0" err="1">
                <a:solidFill>
                  <a:srgbClr val="000000"/>
                </a:solidFill>
                <a:latin typeface="Arial"/>
              </a:rPr>
              <a:t>ibusto</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a:t>
            </a:r>
          </a:p>
        </p:txBody>
      </p:sp>
      <p:sp>
        <p:nvSpPr>
          <p:cNvPr id="23" name="Textplatzhalter 16"/>
          <p:cNvSpPr>
            <a:spLocks noGrp="1"/>
          </p:cNvSpPr>
          <p:nvPr>
            <p:ph type="body" sz="quarter" idx="24" hasCustomPrompt="1"/>
          </p:nvPr>
        </p:nvSpPr>
        <p:spPr>
          <a:xfrm>
            <a:off x="33834474" y="8784000"/>
            <a:ext cx="7308000" cy="18426761"/>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rtl="0"/>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quassimenia</a:t>
            </a:r>
            <a:r>
              <a:rPr lang="de-DE" sz="2500" kern="1200" baseline="0" dirty="0">
                <a:solidFill>
                  <a:srgbClr val="000000"/>
                </a:solidFill>
                <a:latin typeface="Arial"/>
              </a:rPr>
              <a:t> </a:t>
            </a:r>
            <a:r>
              <a:rPr lang="de-DE" sz="2500" kern="1200" baseline="0" dirty="0" err="1">
                <a:solidFill>
                  <a:srgbClr val="000000"/>
                </a:solidFill>
                <a:latin typeface="Arial"/>
              </a:rPr>
              <a:t>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platur</a:t>
            </a:r>
            <a:r>
              <a:rPr lang="de-DE" sz="2500" kern="1200" baseline="0" dirty="0">
                <a:solidFill>
                  <a:srgbClr val="000000"/>
                </a:solidFill>
                <a:latin typeface="Arial"/>
              </a:rPr>
              <a:t>? Mi,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paris</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vitate</a:t>
            </a:r>
            <a:r>
              <a:rPr lang="de-DE" sz="2500" kern="1200" baseline="0" dirty="0">
                <a:solidFill>
                  <a:srgbClr val="000000"/>
                </a:solidFill>
                <a:latin typeface="Arial"/>
              </a:rPr>
              <a:t> </a:t>
            </a:r>
            <a:r>
              <a:rPr lang="de-DE" sz="2500" kern="1200" baseline="0" dirty="0" err="1">
                <a:solidFill>
                  <a:srgbClr val="000000"/>
                </a:solidFill>
                <a:latin typeface="Arial"/>
              </a:rPr>
              <a:t>eatiis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nis</a:t>
            </a:r>
            <a:r>
              <a:rPr lang="de-DE" sz="2500" kern="1200" baseline="0" dirty="0">
                <a:solidFill>
                  <a:srgbClr val="000000"/>
                </a:solidFill>
                <a:latin typeface="Arial"/>
              </a:rPr>
              <a:t> </a:t>
            </a:r>
            <a:r>
              <a:rPr lang="de-DE" sz="2500" kern="1200" baseline="0" dirty="0" err="1">
                <a:solidFill>
                  <a:srgbClr val="000000"/>
                </a:solidFill>
                <a:latin typeface="Arial"/>
              </a:rPr>
              <a:t>quianih</a:t>
            </a:r>
            <a:r>
              <a:rPr lang="de-DE" sz="2500" kern="1200" baseline="0" dirty="0">
                <a:solidFill>
                  <a:srgbClr val="000000"/>
                </a:solidFill>
                <a:latin typeface="Arial"/>
              </a:rPr>
              <a:t> </a:t>
            </a:r>
            <a:r>
              <a:rPr lang="de-DE" sz="2500" kern="1200" baseline="0" dirty="0" err="1">
                <a:solidFill>
                  <a:srgbClr val="000000"/>
                </a:solidFill>
                <a:latin typeface="Arial"/>
              </a:rPr>
              <a:t>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a:t>
            </a:r>
            <a:r>
              <a:rPr lang="de-DE" sz="2500" kern="1200" baseline="0" dirty="0">
                <a:solidFill>
                  <a:srgbClr val="000000"/>
                </a:solidFill>
                <a:latin typeface="Arial"/>
              </a:rPr>
              <a:t> </a:t>
            </a:r>
            <a:r>
              <a:rPr lang="de-DE" sz="2500" kern="1200" baseline="0" dirty="0" err="1">
                <a:solidFill>
                  <a:srgbClr val="000000"/>
                </a:solidFill>
                <a:latin typeface="Arial"/>
              </a:rPr>
              <a:t>eoste</a:t>
            </a:r>
            <a:r>
              <a:rPr lang="de-DE" sz="2500" kern="1200" baseline="0" dirty="0">
                <a:solidFill>
                  <a:srgbClr val="000000"/>
                </a:solidFill>
                <a:latin typeface="Arial"/>
              </a:rPr>
              <a:t> </a:t>
            </a:r>
            <a:r>
              <a:rPr lang="de-DE" sz="2500" kern="1200" baseline="0" dirty="0" err="1">
                <a:solidFill>
                  <a:srgbClr val="000000"/>
                </a:solidFill>
                <a:latin typeface="Arial"/>
              </a:rPr>
              <a:t>nulparu</a:t>
            </a:r>
            <a:r>
              <a:rPr lang="de-DE" sz="2500" kern="1200" baseline="0" dirty="0">
                <a:solidFill>
                  <a:srgbClr val="000000"/>
                </a:solidFill>
                <a:latin typeface="Arial"/>
              </a:rPr>
              <a:t> </a:t>
            </a:r>
            <a:r>
              <a:rPr lang="de-DE" sz="2500" kern="1200" baseline="0" dirty="0" err="1">
                <a:solidFill>
                  <a:srgbClr val="000000"/>
                </a:solidFill>
                <a:latin typeface="Arial"/>
              </a:rPr>
              <a:t>ptatur</a:t>
            </a:r>
            <a:r>
              <a:rPr lang="de-DE" sz="2500" kern="1200" baseline="0" dirty="0">
                <a:solidFill>
                  <a:srgbClr val="000000"/>
                </a:solidFill>
                <a:latin typeface="Arial"/>
              </a:rPr>
              <a:t>? Qui </a:t>
            </a:r>
            <a:r>
              <a:rPr lang="de-DE" sz="2500" kern="1200" baseline="0" dirty="0" err="1">
                <a:solidFill>
                  <a:srgbClr val="000000"/>
                </a:solidFill>
                <a:latin typeface="Arial"/>
              </a:rPr>
              <a:t>optiur</a:t>
            </a:r>
            <a:r>
              <a:rPr lang="de-DE" sz="2500" kern="1200" baseline="0" dirty="0">
                <a:solidFill>
                  <a:srgbClr val="000000"/>
                </a:solidFill>
                <a:latin typeface="Arial"/>
              </a:rPr>
              <a:t> </a:t>
            </a:r>
            <a:r>
              <a:rPr lang="de-DE" sz="2500" kern="1200" baseline="0" dirty="0" err="1">
                <a:solidFill>
                  <a:srgbClr val="000000"/>
                </a:solidFill>
                <a:latin typeface="Arial"/>
              </a:rPr>
              <a:t>soluptiume</a:t>
            </a:r>
            <a:r>
              <a:rPr lang="de-DE" sz="2500" kern="1200" baseline="0" dirty="0">
                <a:solidFill>
                  <a:srgbClr val="000000"/>
                </a:solidFill>
                <a:latin typeface="Arial"/>
              </a:rPr>
              <a:t> </a:t>
            </a:r>
            <a:r>
              <a:rPr lang="de-DE" sz="2500" kern="1200" baseline="0" dirty="0" err="1">
                <a:solidFill>
                  <a:srgbClr val="000000"/>
                </a:solidFill>
                <a:latin typeface="Arial"/>
              </a:rPr>
              <a:t>estiorepuda</a:t>
            </a:r>
            <a:r>
              <a:rPr lang="de-DE" sz="2500" kern="1200" baseline="0" dirty="0">
                <a:solidFill>
                  <a:srgbClr val="000000"/>
                </a:solidFill>
                <a:latin typeface="Arial"/>
              </a:rPr>
              <a:t> </a:t>
            </a:r>
            <a:r>
              <a:rPr lang="de-DE" sz="2500" kern="1200" baseline="0" dirty="0" err="1">
                <a:solidFill>
                  <a:srgbClr val="000000"/>
                </a:solidFill>
                <a:latin typeface="Arial"/>
              </a:rPr>
              <a:t>voles</a:t>
            </a:r>
            <a:r>
              <a:rPr lang="de-DE" sz="2500" kern="1200" baseline="0" dirty="0">
                <a:solidFill>
                  <a:srgbClr val="000000"/>
                </a:solidFill>
                <a:latin typeface="Arial"/>
              </a:rPr>
              <a:t> se </a:t>
            </a:r>
            <a:r>
              <a:rPr lang="de-DE" sz="2500" kern="1200" baseline="0" dirty="0" err="1">
                <a:solidFill>
                  <a:srgbClr val="000000"/>
                </a:solidFill>
                <a:latin typeface="Arial"/>
              </a:rPr>
              <a:t>voles</a:t>
            </a:r>
            <a:r>
              <a:rPr lang="de-DE" sz="2500" kern="1200" baseline="0" dirty="0">
                <a:solidFill>
                  <a:srgbClr val="000000"/>
                </a:solidFill>
                <a:latin typeface="Arial"/>
              </a:rPr>
              <a:t> </a:t>
            </a:r>
            <a:r>
              <a:rPr lang="de-DE" sz="2500" kern="1200" baseline="0" dirty="0" err="1">
                <a:solidFill>
                  <a:srgbClr val="000000"/>
                </a:solidFill>
                <a:latin typeface="Arial"/>
              </a:rPr>
              <a:t>quiaspe</a:t>
            </a:r>
            <a:r>
              <a:rPr lang="de-DE" sz="2500" kern="1200" baseline="0" dirty="0">
                <a:solidFill>
                  <a:srgbClr val="000000"/>
                </a:solidFill>
                <a:latin typeface="Arial"/>
              </a:rPr>
              <a:t> </a:t>
            </a:r>
            <a:r>
              <a:rPr lang="de-DE" sz="2500" kern="1200" baseline="0" dirty="0" err="1">
                <a:solidFill>
                  <a:srgbClr val="000000"/>
                </a:solidFill>
                <a:latin typeface="Arial"/>
              </a:rPr>
              <a:t>provid</a:t>
            </a:r>
            <a:r>
              <a:rPr lang="de-DE" sz="2500" kern="1200" baseline="0" dirty="0">
                <a:solidFill>
                  <a:srgbClr val="000000"/>
                </a:solidFill>
                <a:latin typeface="Arial"/>
              </a:rPr>
              <a:t> </a:t>
            </a:r>
            <a:r>
              <a:rPr lang="de-DE" sz="2500" kern="1200" baseline="0" dirty="0" err="1">
                <a:solidFill>
                  <a:srgbClr val="000000"/>
                </a:solidFill>
                <a:latin typeface="Arial"/>
              </a:rPr>
              <a:t>ullenda</a:t>
            </a:r>
            <a:r>
              <a:rPr lang="de-DE" sz="2500" kern="1200" baseline="0" dirty="0">
                <a:solidFill>
                  <a:srgbClr val="000000"/>
                </a:solidFill>
                <a:latin typeface="Arial"/>
              </a:rPr>
              <a:t> si </a:t>
            </a:r>
            <a:r>
              <a:rPr lang="de-DE" sz="2500" kern="1200" baseline="0" dirty="0" err="1">
                <a:solidFill>
                  <a:srgbClr val="000000"/>
                </a:solidFill>
                <a:latin typeface="Arial"/>
              </a:rPr>
              <a:t>neceate</a:t>
            </a:r>
            <a:r>
              <a:rPr lang="de-DE" sz="2500" kern="1200" baseline="0" dirty="0">
                <a:solidFill>
                  <a:srgbClr val="000000"/>
                </a:solidFill>
                <a:latin typeface="Arial"/>
              </a:rPr>
              <a:t> </a:t>
            </a:r>
            <a:r>
              <a:rPr lang="de-DE" sz="2500" kern="1200" baseline="0" dirty="0" err="1">
                <a:solidFill>
                  <a:srgbClr val="000000"/>
                </a:solidFill>
                <a:latin typeface="Arial"/>
              </a:rPr>
              <a:t>pedit</a:t>
            </a:r>
            <a:r>
              <a:rPr lang="de-DE" sz="2500" kern="1200" baseline="0" dirty="0">
                <a:solidFill>
                  <a:srgbClr val="000000"/>
                </a:solidFill>
                <a:latin typeface="Arial"/>
              </a:rPr>
              <a:t> </a:t>
            </a:r>
            <a:r>
              <a:rPr lang="de-DE" sz="2500" kern="1200" baseline="0" dirty="0" err="1">
                <a:solidFill>
                  <a:srgbClr val="000000"/>
                </a:solidFill>
                <a:latin typeface="Arial"/>
              </a:rPr>
              <a:t>eicient</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a:t>
            </a:r>
            <a:r>
              <a:rPr lang="de-DE" sz="2500" kern="1200" baseline="0" dirty="0" err="1">
                <a:solidFill>
                  <a:srgbClr val="000000"/>
                </a:solidFill>
                <a:latin typeface="Arial"/>
              </a:rPr>
              <a:t>adi</a:t>
            </a:r>
            <a:r>
              <a:rPr lang="de-DE" sz="2500" kern="1200" baseline="0" dirty="0">
                <a:solidFill>
                  <a:srgbClr val="000000"/>
                </a:solidFill>
                <a:latin typeface="Arial"/>
              </a:rPr>
              <a:t> </a:t>
            </a:r>
            <a:r>
              <a:rPr lang="de-DE" sz="2500" kern="1200" baseline="0" dirty="0" err="1">
                <a:solidFill>
                  <a:srgbClr val="000000"/>
                </a:solidFill>
                <a:latin typeface="Arial"/>
              </a:rPr>
              <a:t>sectem</a:t>
            </a:r>
            <a:r>
              <a:rPr lang="de-DE" sz="2500" kern="1200" baseline="0" dirty="0">
                <a:solidFill>
                  <a:srgbClr val="000000"/>
                </a:solidFill>
                <a:latin typeface="Arial"/>
              </a:rPr>
              <a:t> </a:t>
            </a:r>
            <a:r>
              <a:rPr lang="de-DE" sz="2500" kern="1200" baseline="0" dirty="0" err="1">
                <a:solidFill>
                  <a:srgbClr val="000000"/>
                </a:solidFill>
                <a:latin typeface="Arial"/>
              </a:rPr>
              <a:t>doluptate</a:t>
            </a:r>
            <a:r>
              <a:rPr lang="de-DE" sz="2500" kern="1200" baseline="0" dirty="0">
                <a:solidFill>
                  <a:srgbClr val="000000"/>
                </a:solidFill>
                <a:latin typeface="Arial"/>
              </a:rPr>
              <a:t> </a:t>
            </a:r>
            <a:r>
              <a:rPr lang="de-DE" sz="2500" kern="1200" baseline="0" dirty="0" err="1">
                <a:solidFill>
                  <a:srgbClr val="000000"/>
                </a:solidFill>
                <a:latin typeface="Arial"/>
              </a:rPr>
              <a:t>volest</a:t>
            </a:r>
            <a:r>
              <a:rPr lang="de-DE" sz="2500" kern="1200" baseline="0" dirty="0">
                <a:solidFill>
                  <a:srgbClr val="000000"/>
                </a:solidFill>
                <a:latin typeface="Arial"/>
              </a:rPr>
              <a:t>, </a:t>
            </a:r>
            <a:r>
              <a:rPr lang="de-DE" sz="2500" kern="1200" baseline="0" dirty="0" err="1">
                <a:solidFill>
                  <a:srgbClr val="000000"/>
                </a:solidFill>
                <a:latin typeface="Arial"/>
              </a:rPr>
              <a:t>volora</a:t>
            </a:r>
            <a:r>
              <a:rPr lang="de-DE" sz="2500" kern="1200" baseline="0" dirty="0">
                <a:solidFill>
                  <a:srgbClr val="000000"/>
                </a:solidFill>
                <a:latin typeface="Arial"/>
              </a:rPr>
              <a:t> </a:t>
            </a:r>
            <a:r>
              <a:rPr lang="de-DE" sz="2500" kern="1200" baseline="0" dirty="0" err="1">
                <a:solidFill>
                  <a:srgbClr val="000000"/>
                </a:solidFill>
                <a:latin typeface="Arial"/>
              </a:rPr>
              <a:t>eatam</a:t>
            </a:r>
            <a:r>
              <a:rPr lang="de-DE" sz="2500" kern="1200" baseline="0" dirty="0">
                <a:solidFill>
                  <a:srgbClr val="000000"/>
                </a:solidFill>
                <a:latin typeface="Arial"/>
              </a:rPr>
              <a:t> in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atet</a:t>
            </a:r>
            <a:r>
              <a:rPr lang="de-DE" sz="2500" kern="1200" baseline="0" dirty="0">
                <a:solidFill>
                  <a:srgbClr val="000000"/>
                </a:solidFill>
                <a:latin typeface="Arial"/>
              </a:rPr>
              <a:t> </a:t>
            </a:r>
            <a:r>
              <a:rPr lang="de-DE" sz="2500" kern="1200" baseline="0" dirty="0" err="1">
                <a:solidFill>
                  <a:srgbClr val="000000"/>
                </a:solidFill>
                <a:latin typeface="Arial"/>
              </a:rPr>
              <a:t>viducidis</a:t>
            </a:r>
            <a:r>
              <a:rPr lang="de-DE" sz="2500" kern="1200" baseline="0" dirty="0">
                <a:solidFill>
                  <a:srgbClr val="000000"/>
                </a:solidFill>
                <a:latin typeface="Arial"/>
              </a:rPr>
              <a:t> </a:t>
            </a:r>
            <a:r>
              <a:rPr lang="de-DE" sz="2500" kern="1200" baseline="0" dirty="0" err="1">
                <a:solidFill>
                  <a:srgbClr val="000000"/>
                </a:solidFill>
                <a:latin typeface="Arial"/>
              </a:rPr>
              <a:t>eaquae</a:t>
            </a:r>
            <a:r>
              <a:rPr lang="de-DE" sz="2500" kern="1200" baseline="0" dirty="0">
                <a:solidFill>
                  <a:srgbClr val="000000"/>
                </a:solidFill>
                <a:latin typeface="Arial"/>
              </a:rPr>
              <a:t>. </a:t>
            </a:r>
            <a:r>
              <a:rPr lang="de-DE" sz="2500" kern="1200" baseline="0" dirty="0" err="1">
                <a:solidFill>
                  <a:srgbClr val="000000"/>
                </a:solidFill>
                <a:latin typeface="Arial"/>
              </a:rPr>
              <a:t>Em</a:t>
            </a:r>
            <a:r>
              <a:rPr lang="de-DE" sz="2500" kern="1200" baseline="0" dirty="0">
                <a:solidFill>
                  <a:srgbClr val="000000"/>
                </a:solidFill>
                <a:latin typeface="Arial"/>
              </a:rPr>
              <a:t> </a:t>
            </a:r>
            <a:r>
              <a:rPr lang="de-DE" sz="2500" kern="1200" baseline="0" dirty="0" err="1">
                <a:solidFill>
                  <a:srgbClr val="000000"/>
                </a:solidFill>
                <a:latin typeface="Arial"/>
              </a:rPr>
              <a:t>deles</a:t>
            </a:r>
            <a:r>
              <a:rPr lang="de-DE" sz="2500" kern="1200" baseline="0" dirty="0">
                <a:solidFill>
                  <a:srgbClr val="000000"/>
                </a:solidFill>
                <a:latin typeface="Arial"/>
              </a:rPr>
              <a:t> </a:t>
            </a:r>
            <a:r>
              <a:rPr lang="de-DE" sz="2500" kern="1200" baseline="0" dirty="0" err="1">
                <a:solidFill>
                  <a:srgbClr val="000000"/>
                </a:solidFill>
                <a:latin typeface="Arial"/>
              </a:rPr>
              <a:t>doluptus</a:t>
            </a:r>
            <a:r>
              <a:rPr lang="de-DE" sz="2500" kern="1200" baseline="0" dirty="0">
                <a:solidFill>
                  <a:srgbClr val="000000"/>
                </a:solidFill>
                <a:latin typeface="Arial"/>
              </a:rPr>
              <a:t> </a:t>
            </a:r>
            <a:r>
              <a:rPr lang="de-DE" sz="2500" kern="1200" baseline="0" dirty="0" err="1">
                <a:solidFill>
                  <a:srgbClr val="000000"/>
                </a:solidFill>
                <a:latin typeface="Arial"/>
              </a:rPr>
              <a:t>estotatur</a:t>
            </a:r>
            <a:r>
              <a:rPr lang="de-DE" sz="2500" kern="1200" baseline="0" dirty="0">
                <a:solidFill>
                  <a:srgbClr val="000000"/>
                </a:solidFill>
                <a:latin typeface="Arial"/>
              </a:rPr>
              <a:t>? </a:t>
            </a:r>
            <a:r>
              <a:rPr lang="de-DE" sz="2500" kern="1200" baseline="0" dirty="0" err="1">
                <a:solidFill>
                  <a:srgbClr val="000000"/>
                </a:solidFill>
                <a:latin typeface="Arial"/>
              </a:rPr>
              <a:t>Igendella</a:t>
            </a:r>
            <a:r>
              <a:rPr lang="de-DE" sz="2500" kern="1200" baseline="0" dirty="0">
                <a:solidFill>
                  <a:srgbClr val="000000"/>
                </a:solidFill>
                <a:latin typeface="Arial"/>
              </a:rPr>
              <a:t> </a:t>
            </a:r>
            <a:r>
              <a:rPr lang="de-DE" sz="2500" kern="1200" baseline="0" dirty="0" err="1">
                <a:solidFill>
                  <a:srgbClr val="000000"/>
                </a:solidFill>
                <a:latin typeface="Arial"/>
              </a:rPr>
              <a:t>preped</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fugiasp</a:t>
            </a:r>
            <a:r>
              <a:rPr lang="de-DE" sz="2500" kern="1200" baseline="0" dirty="0">
                <a:solidFill>
                  <a:srgbClr val="000000"/>
                </a:solidFill>
                <a:latin typeface="Arial"/>
              </a:rPr>
              <a:t> </a:t>
            </a:r>
            <a:r>
              <a:rPr lang="de-DE" sz="2500" kern="1200" baseline="0" dirty="0" err="1">
                <a:solidFill>
                  <a:srgbClr val="000000"/>
                </a:solidFill>
                <a:latin typeface="Arial"/>
              </a:rPr>
              <a:t>eraerum</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autaspe</a:t>
            </a:r>
            <a:r>
              <a:rPr lang="de-DE" sz="2500" kern="1200" baseline="0" dirty="0">
                <a:solidFill>
                  <a:srgbClr val="000000"/>
                </a:solidFill>
                <a:latin typeface="Arial"/>
              </a:rPr>
              <a:t> </a:t>
            </a:r>
            <a:r>
              <a:rPr lang="de-DE" sz="2500" kern="1200" baseline="0" dirty="0" err="1">
                <a:solidFill>
                  <a:srgbClr val="000000"/>
                </a:solidFill>
                <a:latin typeface="Arial"/>
              </a:rPr>
              <a:t>molupta</a:t>
            </a:r>
            <a:r>
              <a:rPr lang="de-DE" sz="2500" kern="1200" baseline="0" dirty="0">
                <a:solidFill>
                  <a:srgbClr val="000000"/>
                </a:solidFill>
                <a:latin typeface="Arial"/>
              </a:rPr>
              <a:t> </a:t>
            </a:r>
            <a:r>
              <a:rPr lang="de-DE" sz="2500" kern="1200" baseline="0" dirty="0" err="1">
                <a:solidFill>
                  <a:srgbClr val="000000"/>
                </a:solidFill>
                <a:latin typeface="Arial"/>
              </a:rPr>
              <a:t>tiatiate</a:t>
            </a:r>
            <a:r>
              <a:rPr lang="de-DE" sz="2500" kern="1200" baseline="0" dirty="0">
                <a:solidFill>
                  <a:srgbClr val="000000"/>
                </a:solidFill>
                <a:latin typeface="Arial"/>
              </a:rPr>
              <a:t> </a:t>
            </a:r>
            <a:r>
              <a:rPr lang="de-DE" sz="2500" kern="1200" baseline="0" dirty="0" err="1">
                <a:solidFill>
                  <a:srgbClr val="000000"/>
                </a:solidFill>
                <a:latin typeface="Arial"/>
              </a:rPr>
              <a:t>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a:t>
            </a:r>
            <a:r>
              <a:rPr lang="de-DE" sz="2500" kern="1200" baseline="0" dirty="0">
                <a:solidFill>
                  <a:srgbClr val="000000"/>
                </a:solidFill>
                <a:latin typeface="Arial"/>
              </a:rPr>
              <a:t> </a:t>
            </a:r>
            <a:r>
              <a:rPr lang="de-DE" sz="2500" kern="1200" baseline="0" dirty="0" err="1">
                <a:solidFill>
                  <a:srgbClr val="000000"/>
                </a:solidFill>
                <a:latin typeface="Arial"/>
              </a:rPr>
              <a:t>voloratusci</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mos</a:t>
            </a:r>
            <a:r>
              <a:rPr lang="de-DE" sz="2500" kern="1200" baseline="0" dirty="0">
                <a:solidFill>
                  <a:srgbClr val="000000"/>
                </a:solidFill>
                <a:latin typeface="Arial"/>
              </a:rPr>
              <a:t> </a:t>
            </a:r>
            <a:r>
              <a:rPr lang="de-DE" sz="2500" kern="1200" baseline="0" dirty="0" err="1">
                <a:solidFill>
                  <a:srgbClr val="000000"/>
                </a:solidFill>
                <a:latin typeface="Arial"/>
              </a:rPr>
              <a:t>ipidella</a:t>
            </a:r>
            <a:r>
              <a:rPr lang="de-DE" sz="2500" kern="1200" baseline="0" dirty="0">
                <a:solidFill>
                  <a:srgbClr val="000000"/>
                </a:solidFill>
                <a:latin typeface="Arial"/>
              </a:rPr>
              <a:t> </a:t>
            </a:r>
            <a:r>
              <a:rPr lang="de-DE" sz="2500" kern="1200" baseline="0" dirty="0" err="1">
                <a:solidFill>
                  <a:srgbClr val="000000"/>
                </a:solidFill>
                <a:latin typeface="Arial"/>
              </a:rPr>
              <a:t>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a:t>
            </a:r>
            <a:r>
              <a:rPr lang="de-DE" sz="2500" kern="1200" baseline="0" dirty="0">
                <a:solidFill>
                  <a:srgbClr val="000000"/>
                </a:solidFill>
                <a:latin typeface="Arial"/>
              </a:rPr>
              <a:t> </a:t>
            </a:r>
            <a:r>
              <a:rPr lang="de-DE" sz="2500" kern="1200" baseline="0" dirty="0" err="1">
                <a:solidFill>
                  <a:srgbClr val="000000"/>
                </a:solidFill>
                <a:latin typeface="Arial"/>
              </a:rPr>
              <a:t>pe</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quas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nimusda</a:t>
            </a:r>
            <a:r>
              <a:rPr lang="de-DE" sz="2500" kern="1200" baseline="0" dirty="0">
                <a:solidFill>
                  <a:srgbClr val="000000"/>
                </a:solidFill>
                <a:latin typeface="Arial"/>
              </a:rPr>
              <a:t> </a:t>
            </a:r>
            <a:r>
              <a:rPr lang="de-DE" sz="2500" kern="1200" baseline="0" dirty="0" err="1">
                <a:solidFill>
                  <a:srgbClr val="000000"/>
                </a:solidFill>
                <a:latin typeface="Arial"/>
              </a:rPr>
              <a:t>ndebitas</a:t>
            </a:r>
            <a:r>
              <a:rPr lang="de-DE" sz="2500" kern="1200" baseline="0" dirty="0">
                <a:solidFill>
                  <a:srgbClr val="000000"/>
                </a:solidFill>
                <a:latin typeface="Arial"/>
              </a:rPr>
              <a:t> </a:t>
            </a:r>
            <a:r>
              <a:rPr lang="de-DE" sz="2500" kern="1200" baseline="0" dirty="0" err="1">
                <a:solidFill>
                  <a:srgbClr val="000000"/>
                </a:solidFill>
                <a:latin typeface="Arial"/>
              </a:rPr>
              <a:t>rehentio</a:t>
            </a:r>
            <a:r>
              <a:rPr lang="de-DE" sz="2500" kern="1200" baseline="0" dirty="0">
                <a:solidFill>
                  <a:srgbClr val="000000"/>
                </a:solidFill>
                <a:latin typeface="Arial"/>
              </a:rPr>
              <a:t> </a:t>
            </a:r>
            <a:r>
              <a:rPr lang="de-DE" sz="2500" kern="1200" baseline="0" dirty="0" err="1">
                <a:solidFill>
                  <a:srgbClr val="000000"/>
                </a:solidFill>
                <a:latin typeface="Arial"/>
              </a:rPr>
              <a:t>quiaspero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a:t>
            </a:r>
            <a:r>
              <a:rPr lang="de-DE" sz="2500" kern="1200" baseline="0" dirty="0" err="1">
                <a:solidFill>
                  <a:srgbClr val="000000"/>
                </a:solidFill>
                <a:latin typeface="Arial"/>
              </a:rPr>
              <a:t>magnimp</a:t>
            </a:r>
            <a:r>
              <a:rPr lang="de-DE" sz="2500" kern="1200" baseline="0" dirty="0">
                <a:solidFill>
                  <a:srgbClr val="000000"/>
                </a:solidFill>
                <a:latin typeface="Arial"/>
              </a:rPr>
              <a:t> </a:t>
            </a:r>
            <a:r>
              <a:rPr lang="de-DE" sz="2500" kern="1200" baseline="0" dirty="0" err="1">
                <a:solidFill>
                  <a:srgbClr val="000000"/>
                </a:solidFill>
                <a:latin typeface="Arial"/>
              </a:rPr>
              <a:t>orrorum</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voloratur</a:t>
            </a:r>
            <a:r>
              <a:rPr lang="de-DE" sz="2500" kern="1200" baseline="0" dirty="0">
                <a:solidFill>
                  <a:srgbClr val="000000"/>
                </a:solidFill>
                <a:latin typeface="Arial"/>
              </a:rPr>
              <a:t>, </a:t>
            </a:r>
            <a:r>
              <a:rPr lang="de-DE" sz="2500" kern="1200" baseline="0" dirty="0" err="1">
                <a:solidFill>
                  <a:srgbClr val="000000"/>
                </a:solidFill>
                <a:latin typeface="Arial"/>
              </a:rPr>
              <a:t>sundam</a:t>
            </a:r>
            <a:r>
              <a:rPr lang="de-DE" sz="2500" kern="1200" baseline="0" dirty="0">
                <a:solidFill>
                  <a:srgbClr val="000000"/>
                </a:solidFill>
                <a:latin typeface="Arial"/>
              </a:rPr>
              <a:t> </a:t>
            </a:r>
            <a:r>
              <a:rPr lang="de-DE" sz="2500" kern="1200" baseline="0" dirty="0" err="1">
                <a:solidFill>
                  <a:srgbClr val="000000"/>
                </a:solidFill>
                <a:latin typeface="Arial"/>
              </a:rPr>
              <a:t>eat</a:t>
            </a:r>
            <a:r>
              <a:rPr lang="de-DE" sz="2500" kern="1200" baseline="0" dirty="0">
                <a:solidFill>
                  <a:srgbClr val="000000"/>
                </a:solidFill>
                <a:latin typeface="Arial"/>
              </a:rPr>
              <a:t> </a:t>
            </a:r>
            <a:r>
              <a:rPr lang="de-DE" sz="2500" kern="1200" baseline="0" dirty="0" err="1">
                <a:solidFill>
                  <a:srgbClr val="000000"/>
                </a:solidFill>
                <a:latin typeface="Arial"/>
              </a:rPr>
              <a:t>litatin</a:t>
            </a:r>
            <a:r>
              <a:rPr lang="de-DE" sz="2500" kern="1200" baseline="0" dirty="0">
                <a:solidFill>
                  <a:srgbClr val="000000"/>
                </a:solidFill>
                <a:latin typeface="Arial"/>
              </a:rPr>
              <a:t> </a:t>
            </a:r>
            <a:r>
              <a:rPr lang="de-DE" sz="2500" kern="1200" baseline="0" dirty="0" err="1">
                <a:solidFill>
                  <a:srgbClr val="000000"/>
                </a:solidFill>
                <a:latin typeface="Arial"/>
              </a:rPr>
              <a:t>experia</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offici</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a:t>
            </a:r>
            <a:r>
              <a:rPr lang="de-DE" sz="2500" kern="1200" baseline="0" dirty="0">
                <a:solidFill>
                  <a:srgbClr val="000000"/>
                </a:solidFill>
                <a:latin typeface="Arial"/>
              </a:rPr>
              <a:t> </a:t>
            </a:r>
            <a:r>
              <a:rPr lang="de-DE" sz="2500" kern="1200" baseline="0" dirty="0" err="1">
                <a:solidFill>
                  <a:srgbClr val="000000"/>
                </a:solidFill>
                <a:latin typeface="Arial"/>
              </a:rPr>
              <a:t>volorem</a:t>
            </a:r>
            <a:r>
              <a:rPr lang="de-DE" sz="2500" kern="1200" baseline="0" dirty="0">
                <a:solidFill>
                  <a:srgbClr val="000000"/>
                </a:solidFill>
                <a:latin typeface="Arial"/>
              </a:rPr>
              <a:t> </a:t>
            </a:r>
            <a:r>
              <a:rPr lang="de-DE" sz="2500" kern="1200" baseline="0" dirty="0" err="1">
                <a:solidFill>
                  <a:srgbClr val="000000"/>
                </a:solidFill>
                <a:latin typeface="Arial"/>
              </a:rPr>
              <a:t>ratemporesti</a:t>
            </a:r>
            <a:r>
              <a:rPr lang="de-DE" sz="2500" kern="1200" baseline="0" dirty="0">
                <a:solidFill>
                  <a:srgbClr val="000000"/>
                </a:solidFill>
                <a:latin typeface="Arial"/>
              </a:rPr>
              <a:t> </a:t>
            </a:r>
            <a:r>
              <a:rPr lang="de-DE" sz="2500" kern="1200" baseline="0" dirty="0" err="1">
                <a:solidFill>
                  <a:srgbClr val="000000"/>
                </a:solidFill>
                <a:latin typeface="Arial"/>
              </a:rPr>
              <a:t>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p:txBody>
      </p:sp>
      <p:sp>
        <p:nvSpPr>
          <p:cNvPr id="15" name="Titel 10"/>
          <p:cNvSpPr>
            <a:spLocks noGrp="1"/>
          </p:cNvSpPr>
          <p:nvPr>
            <p:ph type="title" hasCustomPrompt="1"/>
          </p:nvPr>
        </p:nvSpPr>
        <p:spPr>
          <a:xfrm>
            <a:off x="1656000" y="4950000"/>
            <a:ext cx="39492000" cy="810948"/>
          </a:xfrm>
          <a:prstGeom prst="rect">
            <a:avLst/>
          </a:prstGeom>
        </p:spPr>
        <p:txBody>
          <a:bodyPr lIns="0" tIns="0" rIns="0" bIns="0" anchor="ctr" anchorCtr="0"/>
          <a:lstStyle>
            <a:lvl1pPr>
              <a:defRPr/>
            </a:lvl1pPr>
          </a:lstStyle>
          <a:p>
            <a:r>
              <a:rPr lang="de-DE" dirty="0"/>
              <a:t>Überschrift 1</a:t>
            </a:r>
          </a:p>
        </p:txBody>
      </p:sp>
      <p:sp>
        <p:nvSpPr>
          <p:cNvPr id="16" name="Textplatzhalter 16"/>
          <p:cNvSpPr>
            <a:spLocks noGrp="1"/>
          </p:cNvSpPr>
          <p:nvPr>
            <p:ph type="body" sz="quarter" idx="14" hasCustomPrompt="1"/>
          </p:nvPr>
        </p:nvSpPr>
        <p:spPr>
          <a:xfrm>
            <a:off x="1656000" y="8172000"/>
            <a:ext cx="39492000" cy="508672"/>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24" name="Textplatzhalter 9"/>
          <p:cNvSpPr>
            <a:spLocks noGrp="1"/>
          </p:cNvSpPr>
          <p:nvPr>
            <p:ph type="body" sz="quarter" idx="15" hasCustomPrompt="1"/>
          </p:nvPr>
        </p:nvSpPr>
        <p:spPr>
          <a:xfrm>
            <a:off x="1655999" y="6804000"/>
            <a:ext cx="39492000" cy="595131"/>
          </a:xfrm>
          <a:prstGeom prst="rect">
            <a:avLst/>
          </a:prstGeom>
        </p:spPr>
        <p:txBody>
          <a:bodyPr lIns="0" tIns="0" rIns="0" bIns="0" anchor="ctr" anchorCtr="0"/>
          <a:lstStyle>
            <a:lvl1pPr>
              <a:buNone/>
              <a:defRPr sz="6700" baseline="0"/>
            </a:lvl1pPr>
          </a:lstStyle>
          <a:p>
            <a:pPr lvl="0"/>
            <a:r>
              <a:rPr lang="de-DE" dirty="0"/>
              <a:t>Überschrift 2</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Bild">
    <p:spTree>
      <p:nvGrpSpPr>
        <p:cNvPr id="1" name=""/>
        <p:cNvGrpSpPr/>
        <p:nvPr/>
      </p:nvGrpSpPr>
      <p:grpSpPr>
        <a:xfrm>
          <a:off x="0" y="0"/>
          <a:ext cx="0" cy="0"/>
          <a:chOff x="0" y="0"/>
          <a:chExt cx="0" cy="0"/>
        </a:xfrm>
      </p:grpSpPr>
      <p:sp>
        <p:nvSpPr>
          <p:cNvPr id="7" name="Bildplatzhalter 6"/>
          <p:cNvSpPr>
            <a:spLocks noGrp="1"/>
          </p:cNvSpPr>
          <p:nvPr>
            <p:ph type="pic" sz="quarter" idx="12"/>
          </p:nvPr>
        </p:nvSpPr>
        <p:spPr>
          <a:xfrm>
            <a:off x="1656000" y="8676000"/>
            <a:ext cx="39492000" cy="18421200"/>
          </a:xfrm>
          <a:prstGeom prst="rect">
            <a:avLst/>
          </a:prstGeom>
        </p:spPr>
        <p:txBody>
          <a:bodyPr/>
          <a:lstStyle/>
          <a:p>
            <a:r>
              <a:rPr lang="de-DE"/>
              <a:t>Bild durch Klicken auf Symbol hinzufügen</a:t>
            </a:r>
          </a:p>
        </p:txBody>
      </p:sp>
      <p:sp>
        <p:nvSpPr>
          <p:cNvPr id="14" name="Fußzeilenplatzhalter 13"/>
          <p:cNvSpPr>
            <a:spLocks noGrp="1"/>
          </p:cNvSpPr>
          <p:nvPr>
            <p:ph type="ftr" sz="quarter" idx="21"/>
          </p:nvPr>
        </p:nvSpPr>
        <p:spPr/>
        <p:txBody>
          <a:bodyPr/>
          <a:lstStyle/>
          <a:p>
            <a:r>
              <a:rPr lang="de-DE" b="1"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6" name="Titel 10"/>
          <p:cNvSpPr>
            <a:spLocks noGrp="1"/>
          </p:cNvSpPr>
          <p:nvPr>
            <p:ph type="title" hasCustomPrompt="1"/>
          </p:nvPr>
        </p:nvSpPr>
        <p:spPr>
          <a:xfrm>
            <a:off x="1656000" y="4950000"/>
            <a:ext cx="39492000" cy="810948"/>
          </a:xfrm>
          <a:prstGeom prst="rect">
            <a:avLst/>
          </a:prstGeom>
        </p:spPr>
        <p:txBody>
          <a:bodyPr lIns="0" tIns="0" rIns="0" bIns="0" anchor="ctr" anchorCtr="0"/>
          <a:lstStyle>
            <a:lvl1pPr>
              <a:defRPr/>
            </a:lvl1pPr>
          </a:lstStyle>
          <a:p>
            <a:r>
              <a:rPr lang="de-DE" dirty="0"/>
              <a:t>Überschrift 1</a:t>
            </a:r>
          </a:p>
        </p:txBody>
      </p:sp>
      <p:sp>
        <p:nvSpPr>
          <p:cNvPr id="9" name="Textplatzhalter 9"/>
          <p:cNvSpPr>
            <a:spLocks noGrp="1"/>
          </p:cNvSpPr>
          <p:nvPr>
            <p:ph type="body" sz="quarter" idx="15" hasCustomPrompt="1"/>
          </p:nvPr>
        </p:nvSpPr>
        <p:spPr>
          <a:xfrm>
            <a:off x="1655999" y="6804000"/>
            <a:ext cx="39492000" cy="595131"/>
          </a:xfrm>
          <a:prstGeom prst="rect">
            <a:avLst/>
          </a:prstGeom>
        </p:spPr>
        <p:txBody>
          <a:bodyPr lIns="0" tIns="0" rIns="0" bIns="0" anchor="ctr" anchorCtr="0"/>
          <a:lstStyle>
            <a:lvl1pPr>
              <a:buNone/>
              <a:defRPr sz="6700" baseline="0"/>
            </a:lvl1pPr>
          </a:lstStyle>
          <a:p>
            <a:pPr lvl="0"/>
            <a:r>
              <a:rPr lang="de-DE" dirty="0"/>
              <a:t>Überschrift 2</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wenig Text">
    <p:spTree>
      <p:nvGrpSpPr>
        <p:cNvPr id="1" name=""/>
        <p:cNvGrpSpPr/>
        <p:nvPr/>
      </p:nvGrpSpPr>
      <p:grpSpPr>
        <a:xfrm>
          <a:off x="0" y="0"/>
          <a:ext cx="0" cy="0"/>
          <a:chOff x="0" y="0"/>
          <a:chExt cx="0" cy="0"/>
        </a:xfrm>
      </p:grpSpPr>
      <p:sp>
        <p:nvSpPr>
          <p:cNvPr id="15" name="Titel 10"/>
          <p:cNvSpPr>
            <a:spLocks noGrp="1"/>
          </p:cNvSpPr>
          <p:nvPr>
            <p:ph type="title" hasCustomPrompt="1"/>
          </p:nvPr>
        </p:nvSpPr>
        <p:spPr>
          <a:xfrm>
            <a:off x="1656000" y="4680000"/>
            <a:ext cx="39492000" cy="22102134"/>
          </a:xfrm>
          <a:prstGeom prst="rect">
            <a:avLst/>
          </a:prstGeom>
        </p:spPr>
        <p:txBody>
          <a:bodyPr lIns="0" tIns="0" rIns="0" bIns="0" anchor="t" anchorCtr="0"/>
          <a:lstStyle>
            <a:lvl1pPr>
              <a:defRPr lang="de-DE" sz="9400" baseline="0" smtClean="0"/>
            </a:lvl1pPr>
          </a:lstStyle>
          <a:p>
            <a:r>
              <a:rPr lang="de-DE" sz="9400" kern="1200" baseline="0" dirty="0">
                <a:solidFill>
                  <a:srgbClr val="000000"/>
                </a:solidFill>
                <a:latin typeface="Arial"/>
              </a:rPr>
              <a:t>Für Plakate mit wenig Text kann auch größere Schrift (wie in den Überschriften) eingesetzt werden. Je nach Zweck und Gebrauch des Plakats sollte die Schriftgröße angemessen sein.</a:t>
            </a:r>
            <a:endParaRPr lang="de-DE" dirty="0"/>
          </a:p>
        </p:txBody>
      </p:sp>
      <p:sp>
        <p:nvSpPr>
          <p:cNvPr id="14" name="Fußzeilenplatzhalter 13"/>
          <p:cNvSpPr>
            <a:spLocks noGrp="1"/>
          </p:cNvSpPr>
          <p:nvPr>
            <p:ph type="ftr" sz="quarter" idx="21"/>
          </p:nvPr>
        </p:nvSpPr>
        <p:spPr/>
        <p:txBody>
          <a:bodyPr/>
          <a:lstStyle/>
          <a:p>
            <a:r>
              <a:rPr lang="de-DE" b="1" dirty="0"/>
              <a:t>Technische Universität München </a:t>
            </a:r>
          </a:p>
          <a:p>
            <a:r>
              <a:rPr lang="de-DE" dirty="0"/>
              <a:t>TUM School </a:t>
            </a:r>
            <a:r>
              <a:rPr lang="de-DE" dirty="0" err="1"/>
              <a:t>of</a:t>
            </a:r>
            <a:r>
              <a:rPr lang="de-DE" dirty="0"/>
              <a:t> Mustertechnik </a:t>
            </a:r>
          </a:p>
          <a:p>
            <a:r>
              <a:rPr lang="de-DE" dirty="0"/>
              <a:t>Lehrstuhl für Musterverfahren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3 Spalte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1656000" y="8784000"/>
            <a:ext cx="39492000" cy="18432000"/>
          </a:xfrm>
          <a:prstGeom prst="rect">
            <a:avLst/>
          </a:prstGeom>
        </p:spPr>
        <p:txBody>
          <a:bodyPr lIns="0" tIns="504000" rIns="0" bIns="0" numCol="3" spcCol="648000"/>
          <a:lstStyle>
            <a:lvl1pPr marL="0" indent="0" algn="l" rtl="0">
              <a:lnSpc>
                <a:spcPts val="3200"/>
              </a:lnSpc>
              <a:spcBef>
                <a:spcPts val="0"/>
              </a:spcBef>
              <a:spcAft>
                <a:spcPts val="3200"/>
              </a:spcAft>
              <a:buFont typeface="Arial" pitchFamily="34" charset="0"/>
              <a:buNone/>
              <a:defRPr b="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r>
              <a:rPr lang="de-DE" sz="2500" kern="1200" baseline="0" dirty="0">
                <a:solidFill>
                  <a:srgbClr val="000000"/>
                </a:solidFill>
                <a:latin typeface="Arial"/>
              </a:rPr>
              <a:t> </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a:t>
            </a:r>
            <a:r>
              <a:rPr lang="de-DE" sz="2500" kern="1200" baseline="0" dirty="0">
                <a:solidFill>
                  <a:srgbClr val="000000"/>
                </a:solidFill>
                <a:latin typeface="Arial"/>
              </a:rPr>
              <a:t> </a:t>
            </a:r>
            <a:r>
              <a:rPr lang="de-DE" sz="2500" kern="1200" baseline="0" dirty="0" err="1">
                <a:solidFill>
                  <a:srgbClr val="000000"/>
                </a:solidFill>
                <a:latin typeface="Arial"/>
              </a:rPr>
              <a:t>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a:t>
            </a:r>
            <a:r>
              <a:rPr lang="de-DE" sz="2500" kern="1200" baseline="0" dirty="0">
                <a:solidFill>
                  <a:srgbClr val="000000"/>
                </a:solidFill>
                <a:latin typeface="Arial"/>
              </a:rPr>
              <a:t> </a:t>
            </a:r>
            <a:r>
              <a:rPr lang="de-DE" sz="2500" kern="1200" baseline="0" dirty="0" err="1">
                <a:solidFill>
                  <a:srgbClr val="000000"/>
                </a:solidFill>
                <a:latin typeface="Arial"/>
              </a:rPr>
              <a:t>umquod</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a:t>
            </a:r>
            <a:r>
              <a:rPr lang="de-DE" sz="2500" kern="1200" baseline="0" dirty="0">
                <a:solidFill>
                  <a:srgbClr val="000000"/>
                </a:solidFill>
                <a:latin typeface="Arial"/>
              </a:rPr>
              <a:t> </a:t>
            </a:r>
            <a:r>
              <a:rPr lang="de-DE" sz="2500" kern="1200" baseline="0" dirty="0" err="1">
                <a:solidFill>
                  <a:srgbClr val="000000"/>
                </a:solidFill>
                <a:latin typeface="Arial"/>
              </a:rPr>
              <a:t>volum</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a:t>
            </a:r>
            <a:r>
              <a:rPr lang="de-DE" sz="2500" kern="1200" baseline="0" dirty="0">
                <a:solidFill>
                  <a:srgbClr val="000000"/>
                </a:solidFill>
                <a:latin typeface="Arial"/>
              </a:rPr>
              <a:t> </a:t>
            </a:r>
            <a:r>
              <a:rPr lang="de-DE" sz="2500" kern="1200" baseline="0" dirty="0" err="1">
                <a:solidFill>
                  <a:srgbClr val="000000"/>
                </a:solidFill>
                <a:latin typeface="Arial"/>
              </a:rPr>
              <a:t>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elitatur</a:t>
            </a:r>
            <a:r>
              <a:rPr lang="de-DE" sz="2500" kern="1200" baseline="0" dirty="0">
                <a:solidFill>
                  <a:srgbClr val="000000"/>
                </a:solidFill>
                <a:latin typeface="Arial"/>
              </a:rPr>
              <a:t>, ex </a:t>
            </a:r>
            <a:r>
              <a:rPr lang="de-DE" sz="2500" kern="1200" baseline="0" dirty="0" err="1">
                <a:solidFill>
                  <a:srgbClr val="000000"/>
                </a:solidFill>
                <a:latin typeface="Arial"/>
              </a:rPr>
              <a:t>experep</a:t>
            </a:r>
            <a:r>
              <a:rPr lang="de-DE" sz="2500" kern="1200" baseline="0" dirty="0">
                <a:solidFill>
                  <a:srgbClr val="000000"/>
                </a:solidFill>
                <a:latin typeface="Arial"/>
              </a:rPr>
              <a:t> </a:t>
            </a:r>
            <a:r>
              <a:rPr lang="de-DE" sz="2500" kern="1200" baseline="0" dirty="0" err="1">
                <a:solidFill>
                  <a:srgbClr val="000000"/>
                </a:solidFill>
                <a:latin typeface="Arial"/>
              </a:rPr>
              <a:t>elibus</a:t>
            </a:r>
            <a:r>
              <a:rPr lang="de-DE" sz="2500" kern="1200" baseline="0" dirty="0">
                <a:solidFill>
                  <a:srgbClr val="000000"/>
                </a:solidFill>
                <a:latin typeface="Arial"/>
              </a:rPr>
              <a:t>, </a:t>
            </a:r>
            <a:r>
              <a:rPr lang="de-DE" sz="2500" kern="1200" baseline="0" dirty="0" err="1">
                <a:solidFill>
                  <a:srgbClr val="000000"/>
                </a:solidFill>
                <a:latin typeface="Arial"/>
              </a:rPr>
              <a:t>officius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inciam</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tureictest</a:t>
            </a:r>
            <a:r>
              <a:rPr lang="de-DE" sz="2500" kern="1200" baseline="0" dirty="0">
                <a:solidFill>
                  <a:srgbClr val="000000"/>
                </a:solidFill>
                <a:latin typeface="Arial"/>
              </a:rPr>
              <a:t> </a:t>
            </a:r>
            <a:r>
              <a:rPr lang="de-DE" sz="2500" kern="1200" baseline="0" dirty="0" err="1">
                <a:solidFill>
                  <a:srgbClr val="000000"/>
                </a:solidFill>
                <a:latin typeface="Arial"/>
              </a:rPr>
              <a:t>vererenienda</a:t>
            </a:r>
            <a:r>
              <a:rPr lang="de-DE" sz="2500" kern="1200" baseline="0" dirty="0">
                <a:solidFill>
                  <a:srgbClr val="000000"/>
                </a:solidFill>
                <a:latin typeface="Arial"/>
              </a:rPr>
              <a:t> pro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ullande</a:t>
            </a:r>
            <a:r>
              <a:rPr lang="de-DE" sz="2500" kern="1200" baseline="0" dirty="0">
                <a:solidFill>
                  <a:srgbClr val="000000"/>
                </a:solidFill>
                <a:latin typeface="Arial"/>
              </a:rPr>
              <a:t> </a:t>
            </a:r>
            <a:r>
              <a:rPr lang="de-DE" sz="2500" kern="1200" baseline="0" dirty="0" err="1">
                <a:solidFill>
                  <a:srgbClr val="000000"/>
                </a:solidFill>
                <a:latin typeface="Arial"/>
              </a:rPr>
              <a:t>eaqui</a:t>
            </a:r>
            <a:r>
              <a:rPr lang="de-DE" sz="2500" kern="1200" baseline="0" dirty="0">
                <a:solidFill>
                  <a:srgbClr val="000000"/>
                </a:solidFill>
                <a:latin typeface="Arial"/>
              </a:rPr>
              <a:t> </a:t>
            </a:r>
            <a:r>
              <a:rPr lang="de-DE" sz="2500" kern="1200" baseline="0" dirty="0" err="1">
                <a:solidFill>
                  <a:srgbClr val="000000"/>
                </a:solidFill>
                <a:latin typeface="Arial"/>
              </a:rPr>
              <a:t>toritionsed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voloriorem</a:t>
            </a:r>
            <a:r>
              <a:rPr lang="de-DE" sz="2500" kern="1200" baseline="0" dirty="0">
                <a:solidFill>
                  <a:srgbClr val="000000"/>
                </a:solidFill>
                <a:latin typeface="Arial"/>
              </a:rPr>
              <a:t> </a:t>
            </a:r>
            <a:r>
              <a:rPr lang="de-DE" sz="2500" kern="1200" baseline="0" dirty="0" err="1">
                <a:solidFill>
                  <a:srgbClr val="000000"/>
                </a:solidFill>
                <a:latin typeface="Arial"/>
              </a:rPr>
              <a:t>harum</a:t>
            </a:r>
            <a:r>
              <a:rPr lang="de-DE" sz="2500" kern="1200" baseline="0" dirty="0">
                <a:solidFill>
                  <a:srgbClr val="000000"/>
                </a:solidFill>
                <a:latin typeface="Arial"/>
              </a:rPr>
              <a:t> am </a:t>
            </a:r>
            <a:r>
              <a:rPr lang="de-DE" sz="2500" kern="1200" baseline="0" dirty="0" err="1">
                <a:solidFill>
                  <a:srgbClr val="000000"/>
                </a:solidFill>
                <a:latin typeface="Arial"/>
              </a:rPr>
              <a:t>sitiossiti</a:t>
            </a:r>
            <a:r>
              <a:rPr lang="de-DE" sz="2500" kern="1200" baseline="0" dirty="0">
                <a:solidFill>
                  <a:srgbClr val="000000"/>
                </a:solidFill>
                <a:latin typeface="Arial"/>
              </a:rPr>
              <a:t> </a:t>
            </a:r>
            <a:r>
              <a:rPr lang="de-DE" sz="2500" kern="1200" baseline="0" dirty="0" err="1">
                <a:solidFill>
                  <a:srgbClr val="000000"/>
                </a:solidFill>
                <a:latin typeface="Arial"/>
              </a:rPr>
              <a:t>ilit</a:t>
            </a:r>
            <a:r>
              <a:rPr lang="de-DE" sz="2500" kern="1200" baseline="0" dirty="0">
                <a:solidFill>
                  <a:srgbClr val="000000"/>
                </a:solidFill>
                <a:latin typeface="Arial"/>
              </a:rPr>
              <a:t> </a:t>
            </a:r>
            <a:r>
              <a:rPr lang="de-DE" sz="2500" kern="1200" baseline="0" dirty="0" err="1">
                <a:solidFill>
                  <a:srgbClr val="000000"/>
                </a:solidFill>
                <a:latin typeface="Arial"/>
              </a:rPr>
              <a:t>mollorum</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eatias</a:t>
            </a:r>
            <a:r>
              <a:rPr lang="de-DE" sz="2500" kern="1200" baseline="0" dirty="0">
                <a:solidFill>
                  <a:srgbClr val="000000"/>
                </a:solidFill>
                <a:latin typeface="Arial"/>
              </a:rPr>
              <a:t> </a:t>
            </a:r>
            <a:r>
              <a:rPr lang="de-DE" sz="2500" kern="1200" baseline="0" dirty="0" err="1">
                <a:solidFill>
                  <a:srgbClr val="000000"/>
                </a:solidFill>
                <a:latin typeface="Arial"/>
              </a:rPr>
              <a:t>sim</a:t>
            </a:r>
            <a:r>
              <a:rPr lang="de-DE" sz="2500" kern="1200" baseline="0" dirty="0">
                <a:solidFill>
                  <a:srgbClr val="000000"/>
                </a:solidFill>
                <a:latin typeface="Arial"/>
              </a:rPr>
              <a: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mint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plitasped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volesti</a:t>
            </a:r>
            <a:r>
              <a:rPr lang="de-DE" sz="2500" kern="1200" baseline="0" dirty="0">
                <a:solidFill>
                  <a:srgbClr val="000000"/>
                </a:solidFill>
                <a:latin typeface="Arial"/>
              </a:rPr>
              <a:t> </a:t>
            </a:r>
            <a:r>
              <a:rPr lang="de-DE" sz="2500" kern="1200" baseline="0" dirty="0" err="1">
                <a:solidFill>
                  <a:srgbClr val="000000"/>
                </a:solidFill>
                <a:latin typeface="Arial"/>
              </a:rPr>
              <a:t>quamusa</a:t>
            </a:r>
            <a:r>
              <a:rPr lang="de-DE" sz="2500" kern="1200" baseline="0" dirty="0">
                <a:solidFill>
                  <a:srgbClr val="000000"/>
                </a:solidFill>
                <a:latin typeface="Arial"/>
              </a:rPr>
              <a:t> </a:t>
            </a:r>
            <a:r>
              <a:rPr lang="de-DE" sz="2500" kern="1200" baseline="0" dirty="0" err="1">
                <a:solidFill>
                  <a:srgbClr val="000000"/>
                </a:solidFill>
                <a:latin typeface="Arial"/>
              </a:rPr>
              <a:t>verionseque</a:t>
            </a:r>
            <a:r>
              <a:rPr lang="de-DE" sz="2500" kern="1200" baseline="0" dirty="0">
                <a:solidFill>
                  <a:srgbClr val="000000"/>
                </a:solidFill>
                <a:latin typeface="Arial"/>
              </a:rPr>
              <a:t> </a:t>
            </a:r>
            <a:r>
              <a:rPr lang="de-DE" sz="2500" kern="1200" baseline="0" dirty="0" err="1">
                <a:solidFill>
                  <a:srgbClr val="000000"/>
                </a:solidFill>
                <a:latin typeface="Arial"/>
              </a:rPr>
              <a:t>senim</a:t>
            </a:r>
            <a:r>
              <a:rPr lang="de-DE" sz="2500" kern="1200" baseline="0" dirty="0">
                <a:solidFill>
                  <a:srgbClr val="000000"/>
                </a:solidFill>
                <a:latin typeface="Arial"/>
              </a:rPr>
              <a:t> et </a:t>
            </a:r>
            <a:r>
              <a:rPr lang="de-DE" sz="2500" kern="1200" baseline="0" dirty="0" err="1">
                <a:solidFill>
                  <a:srgbClr val="000000"/>
                </a:solidFill>
                <a:latin typeface="Arial"/>
              </a:rPr>
              <a:t>excea</a:t>
            </a:r>
            <a:r>
              <a:rPr lang="de-DE" sz="2500" kern="1200" baseline="0" dirty="0">
                <a:solidFill>
                  <a:srgbClr val="000000"/>
                </a:solidFill>
                <a:latin typeface="Arial"/>
              </a:rPr>
              <a:t> </a:t>
            </a:r>
            <a:r>
              <a:rPr lang="de-DE" sz="2500" kern="1200" baseline="0" dirty="0" err="1">
                <a:solidFill>
                  <a:srgbClr val="000000"/>
                </a:solidFill>
                <a:latin typeface="Arial"/>
              </a:rPr>
              <a:t>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quunt</a:t>
            </a:r>
            <a:r>
              <a:rPr lang="de-DE" sz="2500" kern="1200" baseline="0" dirty="0">
                <a:solidFill>
                  <a:srgbClr val="000000"/>
                </a:solidFill>
                <a:latin typeface="Arial"/>
              </a:rPr>
              <a:t> ex </a:t>
            </a:r>
            <a:r>
              <a:rPr lang="de-DE" sz="2500" kern="1200" baseline="0" dirty="0" err="1">
                <a:solidFill>
                  <a:srgbClr val="000000"/>
                </a:solidFill>
                <a:latin typeface="Arial"/>
              </a:rPr>
              <a:t>exped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doloresed</a:t>
            </a:r>
            <a:r>
              <a:rPr lang="de-DE" sz="2500" kern="1200" baseline="0" dirty="0">
                <a:solidFill>
                  <a:srgbClr val="000000"/>
                </a:solidFill>
                <a:latin typeface="Arial"/>
              </a:rPr>
              <a:t> </a:t>
            </a:r>
            <a:r>
              <a:rPr lang="de-DE" sz="2500" kern="1200" baseline="0" dirty="0" err="1">
                <a:solidFill>
                  <a:srgbClr val="000000"/>
                </a:solidFill>
                <a:latin typeface="Arial"/>
              </a:rPr>
              <a:t>quam</a:t>
            </a:r>
            <a:r>
              <a:rPr lang="de-DE" sz="2500" kern="1200" baseline="0" dirty="0">
                <a:solidFill>
                  <a:srgbClr val="000000"/>
                </a:solidFill>
                <a:latin typeface="Arial"/>
              </a:rPr>
              <a:t> </a:t>
            </a:r>
            <a:r>
              <a:rPr lang="de-DE" sz="2500" kern="1200" baseline="0" dirty="0" err="1">
                <a:solidFill>
                  <a:srgbClr val="000000"/>
                </a:solidFill>
                <a:latin typeface="Arial"/>
              </a:rPr>
              <a:t>fugiamus</a:t>
            </a:r>
            <a:r>
              <a:rPr lang="de-DE" sz="2500" kern="1200" baseline="0" dirty="0">
                <a:solidFill>
                  <a:srgbClr val="000000"/>
                </a:solidFill>
                <a:latin typeface="Arial"/>
              </a:rPr>
              <a:t> </a:t>
            </a:r>
            <a:r>
              <a:rPr lang="de-DE" sz="2500" kern="1200" baseline="0" dirty="0" err="1">
                <a:solidFill>
                  <a:srgbClr val="000000"/>
                </a:solidFill>
                <a:latin typeface="Arial"/>
              </a:rPr>
              <a:t>reperem</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ipsam</a:t>
            </a:r>
            <a:r>
              <a:rPr lang="de-DE" sz="2500" kern="1200" baseline="0" dirty="0">
                <a:solidFill>
                  <a:srgbClr val="000000"/>
                </a:solidFill>
                <a:latin typeface="Arial"/>
              </a:rPr>
              <a:t> </a:t>
            </a:r>
            <a:r>
              <a:rPr lang="de-DE" sz="2500" kern="1200" baseline="0" dirty="0" err="1">
                <a:solidFill>
                  <a:srgbClr val="000000"/>
                </a:solidFill>
                <a:latin typeface="Arial"/>
              </a:rPr>
              <a:t>audi</a:t>
            </a:r>
            <a:r>
              <a:rPr lang="de-DE" sz="2500" kern="1200" baseline="0" dirty="0">
                <a:solidFill>
                  <a:srgbClr val="000000"/>
                </a:solidFill>
                <a:latin typeface="Arial"/>
              </a:rPr>
              <a:t> </a:t>
            </a:r>
            <a:r>
              <a:rPr lang="de-DE" sz="2500" kern="1200" baseline="0" dirty="0" err="1">
                <a:solidFill>
                  <a:srgbClr val="000000"/>
                </a:solidFill>
                <a:latin typeface="Arial"/>
              </a:rPr>
              <a:t>apicili</a:t>
            </a:r>
            <a:r>
              <a:rPr lang="de-DE" sz="2500" kern="1200" baseline="0" dirty="0">
                <a:solidFill>
                  <a:srgbClr val="000000"/>
                </a:solidFill>
                <a:latin typeface="Arial"/>
              </a:rPr>
              <a:t> </a:t>
            </a:r>
            <a:r>
              <a:rPr lang="de-DE" sz="2500" kern="1200" baseline="0" dirty="0" err="1">
                <a:solidFill>
                  <a:srgbClr val="000000"/>
                </a:solidFill>
                <a:latin typeface="Arial"/>
              </a:rPr>
              <a:t>busam</a:t>
            </a:r>
            <a:r>
              <a:rPr lang="de-DE" sz="2500" kern="1200" baseline="0" dirty="0">
                <a:solidFill>
                  <a:srgbClr val="000000"/>
                </a:solidFill>
                <a:latin typeface="Arial"/>
              </a:rPr>
              <a:t>, </a:t>
            </a:r>
            <a:r>
              <a:rPr lang="de-DE" sz="2500" kern="1200" baseline="0" dirty="0" err="1">
                <a:solidFill>
                  <a:srgbClr val="000000"/>
                </a:solidFill>
                <a:latin typeface="Arial"/>
              </a:rPr>
              <a:t>eostionsedi</a:t>
            </a:r>
            <a:r>
              <a:rPr lang="de-DE" sz="2500" kern="1200" baseline="0" dirty="0">
                <a:solidFill>
                  <a:srgbClr val="000000"/>
                </a:solidFill>
                <a:latin typeface="Arial"/>
              </a:rPr>
              <a:t> </a:t>
            </a:r>
            <a:r>
              <a:rPr lang="de-DE" sz="2500" kern="1200" baseline="0" dirty="0" err="1">
                <a:solidFill>
                  <a:srgbClr val="000000"/>
                </a:solidFill>
                <a:latin typeface="Arial"/>
              </a:rPr>
              <a:t>doluptiur</a:t>
            </a:r>
            <a:r>
              <a:rPr lang="de-DE" sz="2500" kern="1200" baseline="0" dirty="0">
                <a:solidFill>
                  <a:srgbClr val="000000"/>
                </a:solidFill>
                <a:latin typeface="Arial"/>
              </a:rPr>
              <a:t> </a:t>
            </a:r>
            <a:r>
              <a:rPr lang="de-DE" sz="2500" kern="1200" baseline="0" dirty="0" err="1">
                <a:solidFill>
                  <a:srgbClr val="000000"/>
                </a:solidFill>
                <a:latin typeface="Arial"/>
              </a:rPr>
              <a:t>restestia</a:t>
            </a:r>
            <a:r>
              <a:rPr lang="de-DE" sz="2500" kern="1200" baseline="0" dirty="0">
                <a:solidFill>
                  <a:srgbClr val="000000"/>
                </a:solidFill>
                <a:latin typeface="Arial"/>
              </a:rPr>
              <a:t> </a:t>
            </a:r>
            <a:r>
              <a:rPr lang="de-DE" sz="2500" kern="1200" baseline="0" dirty="0" err="1">
                <a:solidFill>
                  <a:srgbClr val="000000"/>
                </a:solidFill>
                <a:latin typeface="Arial"/>
              </a:rPr>
              <a:t>volent</a:t>
            </a:r>
            <a:r>
              <a:rPr lang="de-DE" sz="2500" kern="1200" baseline="0" dirty="0">
                <a:solidFill>
                  <a:srgbClr val="000000"/>
                </a:solidFill>
                <a:latin typeface="Arial"/>
              </a:rPr>
              <a:t> </a:t>
            </a:r>
            <a:r>
              <a:rPr lang="de-DE" sz="2500" kern="1200" baseline="0" dirty="0" err="1">
                <a:solidFill>
                  <a:srgbClr val="000000"/>
                </a:solidFill>
                <a:latin typeface="Arial"/>
              </a:rPr>
              <a:t>pra</a:t>
            </a:r>
            <a:r>
              <a:rPr lang="de-DE" sz="2500" kern="1200" baseline="0" dirty="0">
                <a:solidFill>
                  <a:srgbClr val="000000"/>
                </a:solidFill>
                <a:latin typeface="Arial"/>
              </a:rPr>
              <a:t> </a:t>
            </a:r>
            <a:r>
              <a:rPr lang="de-DE" sz="2500" kern="1200" baseline="0" dirty="0" err="1">
                <a:solidFill>
                  <a:srgbClr val="000000"/>
                </a:solidFill>
                <a:latin typeface="Arial"/>
              </a:rPr>
              <a:t>denda</a:t>
            </a:r>
            <a:r>
              <a:rPr lang="de-DE" sz="2500" kern="1200" baseline="0" dirty="0">
                <a:solidFill>
                  <a:srgbClr val="000000"/>
                </a:solidFill>
                <a:latin typeface="Arial"/>
              </a:rPr>
              <a:t> </a:t>
            </a:r>
            <a:r>
              <a:rPr lang="de-DE" sz="2500" kern="1200" baseline="0" dirty="0" err="1">
                <a:solidFill>
                  <a:srgbClr val="000000"/>
                </a:solidFill>
                <a:latin typeface="Arial"/>
              </a:rPr>
              <a:t>iur</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a:t>
            </a:r>
            <a:r>
              <a:rPr lang="de-DE" sz="2500" kern="1200" baseline="0" dirty="0" err="1">
                <a:solidFill>
                  <a:srgbClr val="000000"/>
                </a:solidFill>
                <a:latin typeface="Arial"/>
              </a:rPr>
              <a:t>verspel</a:t>
            </a:r>
            <a:r>
              <a:rPr lang="de-DE" sz="2500" kern="1200" baseline="0" dirty="0">
                <a:solidFill>
                  <a:srgbClr val="000000"/>
                </a:solidFill>
                <a:latin typeface="Arial"/>
              </a:rPr>
              <a:t> </a:t>
            </a:r>
            <a:r>
              <a:rPr lang="de-DE" sz="2500" kern="1200" baseline="0" dirty="0" err="1">
                <a:solidFill>
                  <a:srgbClr val="000000"/>
                </a:solidFill>
                <a:latin typeface="Arial"/>
              </a:rPr>
              <a:t>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a:t>
            </a:r>
            <a:r>
              <a:rPr lang="de-DE" sz="2500" kern="1200" baseline="0" dirty="0">
                <a:solidFill>
                  <a:srgbClr val="000000"/>
                </a:solidFill>
                <a:latin typeface="Arial"/>
              </a:rPr>
              <a:t> </a:t>
            </a:r>
            <a:r>
              <a:rPr lang="de-DE" sz="2500" kern="1200" baseline="0" dirty="0" err="1">
                <a:solidFill>
                  <a:srgbClr val="000000"/>
                </a:solidFill>
                <a:latin typeface="Arial"/>
              </a:rPr>
              <a:t>rovitat</a:t>
            </a:r>
            <a:r>
              <a:rPr lang="de-DE" sz="2500" kern="1200" baseline="0" dirty="0">
                <a:solidFill>
                  <a:srgbClr val="000000"/>
                </a:solidFill>
                <a:latin typeface="Arial"/>
              </a:rPr>
              <a:t> </a:t>
            </a:r>
            <a:r>
              <a:rPr lang="de-DE" sz="2500" kern="1200" baseline="0" dirty="0" err="1">
                <a:solidFill>
                  <a:srgbClr val="000000"/>
                </a:solidFill>
                <a:latin typeface="Arial"/>
              </a:rPr>
              <a:t>isquidi</a:t>
            </a:r>
            <a:r>
              <a:rPr lang="de-DE" sz="2500" kern="1200" baseline="0" dirty="0">
                <a:solidFill>
                  <a:srgbClr val="000000"/>
                </a:solidFill>
                <a:latin typeface="Arial"/>
              </a:rPr>
              <a:t> </a:t>
            </a:r>
            <a:r>
              <a:rPr lang="de-DE" sz="2500" kern="1200" baseline="0" dirty="0" err="1">
                <a:solidFill>
                  <a:srgbClr val="000000"/>
                </a:solidFill>
                <a:latin typeface="Arial"/>
              </a:rPr>
              <a:t>gendus</a:t>
            </a:r>
            <a:r>
              <a:rPr lang="de-DE" sz="2500" kern="1200" baseline="0" dirty="0">
                <a:solidFill>
                  <a:srgbClr val="000000"/>
                </a:solidFill>
                <a:latin typeface="Arial"/>
              </a:rPr>
              <a:t> </a:t>
            </a:r>
            <a:r>
              <a:rPr lang="de-DE" sz="2500" kern="1200" baseline="0" dirty="0" err="1">
                <a:solidFill>
                  <a:srgbClr val="000000"/>
                </a:solidFill>
                <a:latin typeface="Arial"/>
              </a:rPr>
              <a:t>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a:t>
            </a:r>
            <a:r>
              <a:rPr lang="de-DE" sz="2500" kern="1200" baseline="0" dirty="0">
                <a:solidFill>
                  <a:srgbClr val="000000"/>
                </a:solidFill>
                <a:latin typeface="Arial"/>
              </a:rPr>
              <a:t> </a:t>
            </a:r>
            <a:r>
              <a:rPr lang="de-DE" sz="2500" kern="1200" baseline="0" dirty="0" err="1">
                <a:solidFill>
                  <a:srgbClr val="000000"/>
                </a:solidFill>
                <a:latin typeface="Arial"/>
              </a:rPr>
              <a:t>molore</a:t>
            </a:r>
            <a:r>
              <a:rPr lang="de-DE" sz="2500" kern="1200" baseline="0" dirty="0">
                <a:solidFill>
                  <a:srgbClr val="000000"/>
                </a:solidFill>
                <a:latin typeface="Arial"/>
              </a:rPr>
              <a:t> </a:t>
            </a:r>
            <a:r>
              <a:rPr lang="de-DE" sz="2500" kern="1200" baseline="0" dirty="0" err="1">
                <a:solidFill>
                  <a:srgbClr val="000000"/>
                </a:solidFill>
                <a:latin typeface="Arial"/>
              </a:rPr>
              <a:t>cuptatur</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t>
            </a:r>
            <a:r>
              <a:rPr lang="de-DE" sz="2500" kern="1200" baseline="0" dirty="0">
                <a:solidFill>
                  <a:srgbClr val="000000"/>
                </a:solidFill>
                <a:latin typeface="Arial"/>
              </a:rPr>
              <a:t> </a:t>
            </a:r>
            <a:r>
              <a:rPr lang="de-DE" sz="2500" kern="1200" baseline="0" dirty="0" err="1">
                <a:solidFill>
                  <a:srgbClr val="000000"/>
                </a:solidFill>
                <a:latin typeface="Arial"/>
              </a:rPr>
              <a:t>accus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omnient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laccum</a:t>
            </a:r>
            <a:r>
              <a:rPr lang="de-DE" sz="2500" kern="1200" baseline="0" dirty="0">
                <a:solidFill>
                  <a:srgbClr val="000000"/>
                </a:solidFill>
                <a:latin typeface="Arial"/>
              </a:rPr>
              <a:t> </a:t>
            </a:r>
            <a:r>
              <a:rPr lang="de-DE" sz="2500" kern="1200" baseline="0" dirty="0" err="1">
                <a:solidFill>
                  <a:srgbClr val="000000"/>
                </a:solidFill>
                <a:latin typeface="Arial"/>
              </a:rPr>
              <a:t>ernation</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a:t>
            </a:r>
            <a:r>
              <a:rPr lang="de-DE" sz="2500" kern="1200" baseline="0" dirty="0" err="1">
                <a:solidFill>
                  <a:srgbClr val="000000"/>
                </a:solidFill>
                <a:latin typeface="Arial"/>
              </a:rPr>
              <a:t>explictur</a:t>
            </a:r>
            <a:r>
              <a:rPr lang="de-DE" sz="2500" kern="1200" baseline="0" dirty="0">
                <a:solidFill>
                  <a:srgbClr val="000000"/>
                </a:solidFill>
                <a:latin typeface="Arial"/>
              </a:rPr>
              <a:t>? </a:t>
            </a:r>
            <a:r>
              <a:rPr lang="de-DE" sz="2500" kern="1200" baseline="0" dirty="0" err="1">
                <a:solidFill>
                  <a:srgbClr val="000000"/>
                </a:solidFill>
                <a:latin typeface="Arial"/>
              </a:rPr>
              <a:t>Abori</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molut</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eaquis</a:t>
            </a:r>
            <a:r>
              <a:rPr lang="de-DE" sz="2500" kern="1200" baseline="0" dirty="0">
                <a:solidFill>
                  <a:srgbClr val="000000"/>
                </a:solidFill>
                <a:latin typeface="Arial"/>
              </a:rPr>
              <a:t> </a:t>
            </a:r>
            <a:r>
              <a:rPr lang="de-DE" sz="2500" kern="1200" baseline="0" dirty="0" err="1">
                <a:solidFill>
                  <a:srgbClr val="000000"/>
                </a:solidFill>
                <a:latin typeface="Arial"/>
              </a:rPr>
              <a:t>venis</a:t>
            </a:r>
            <a:r>
              <a:rPr lang="de-DE" sz="2500" kern="1200" baseline="0" dirty="0">
                <a:solidFill>
                  <a:srgbClr val="000000"/>
                </a:solidFill>
                <a:latin typeface="Arial"/>
              </a:rPr>
              <a:t> </a:t>
            </a:r>
            <a:r>
              <a:rPr lang="de-DE" sz="2500" kern="1200" baseline="0" dirty="0" err="1">
                <a:solidFill>
                  <a:srgbClr val="000000"/>
                </a:solidFill>
                <a:latin typeface="Arial"/>
              </a:rPr>
              <a:t>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a:t>
            </a:r>
            <a:r>
              <a:rPr lang="de-DE" sz="2500" kern="1200" baseline="0" dirty="0">
                <a:solidFill>
                  <a:srgbClr val="000000"/>
                </a:solidFill>
                <a:latin typeface="Arial"/>
              </a:rPr>
              <a:t> </a:t>
            </a:r>
            <a:r>
              <a:rPr lang="de-DE" sz="2500" kern="1200" baseline="0" dirty="0" err="1">
                <a:solidFill>
                  <a:srgbClr val="000000"/>
                </a:solidFill>
                <a:latin typeface="Arial"/>
              </a:rPr>
              <a:t>harchillis</a:t>
            </a:r>
            <a:r>
              <a:rPr lang="de-DE" sz="2500" kern="1200" baseline="0" dirty="0">
                <a:solidFill>
                  <a:srgbClr val="000000"/>
                </a:solidFill>
                <a:latin typeface="Arial"/>
              </a:rPr>
              <a:t> </a:t>
            </a:r>
            <a:r>
              <a:rPr lang="de-DE" sz="2500" kern="1200" baseline="0" dirty="0" err="1">
                <a:solidFill>
                  <a:srgbClr val="000000"/>
                </a:solidFill>
                <a:latin typeface="Arial"/>
              </a:rPr>
              <a:t>cullate</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aboreperia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doluptam</a:t>
            </a:r>
            <a:r>
              <a:rPr lang="de-DE" sz="2500" kern="1200" baseline="0" dirty="0">
                <a:solidFill>
                  <a:srgbClr val="000000"/>
                </a:solidFill>
                <a:latin typeface="Arial"/>
              </a:rPr>
              <a:t> </a:t>
            </a:r>
            <a:r>
              <a:rPr lang="de-DE" sz="2500" kern="1200" baseline="0" dirty="0" err="1">
                <a:solidFill>
                  <a:srgbClr val="000000"/>
                </a:solidFill>
                <a:latin typeface="Arial"/>
              </a:rPr>
              <a:t>faccabo</a:t>
            </a:r>
            <a:r>
              <a:rPr lang="de-DE" sz="2500" kern="1200" baseline="0" dirty="0">
                <a:solidFill>
                  <a:srgbClr val="000000"/>
                </a:solidFill>
                <a:latin typeface="Arial"/>
              </a:rPr>
              <a:t>. </a:t>
            </a:r>
            <a:r>
              <a:rPr lang="de-DE" sz="2500" kern="1200" baseline="0" dirty="0" err="1">
                <a:solidFill>
                  <a:srgbClr val="000000"/>
                </a:solidFill>
                <a:latin typeface="Arial"/>
              </a:rPr>
              <a:t>Otam</a:t>
            </a:r>
            <a:r>
              <a:rPr lang="de-DE" sz="2500" kern="1200" baseline="0" dirty="0">
                <a:solidFill>
                  <a:srgbClr val="000000"/>
                </a:solidFill>
                <a:latin typeface="Arial"/>
              </a:rPr>
              <a:t> </a:t>
            </a:r>
            <a:r>
              <a:rPr lang="de-DE" sz="2500" kern="1200" baseline="0" dirty="0" err="1">
                <a:solidFill>
                  <a:srgbClr val="000000"/>
                </a:solidFill>
                <a:latin typeface="Arial"/>
              </a:rPr>
              <a:t>iniminventur</a:t>
            </a:r>
            <a:r>
              <a:rPr lang="de-DE" sz="2500" kern="1200" baseline="0" dirty="0">
                <a:solidFill>
                  <a:srgbClr val="000000"/>
                </a:solidFill>
                <a:latin typeface="Arial"/>
              </a:rPr>
              <a:t>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none</a:t>
            </a:r>
            <a:r>
              <a:rPr lang="de-DE" sz="2500" kern="1200" baseline="0" dirty="0">
                <a:solidFill>
                  <a:srgbClr val="000000"/>
                </a:solidFill>
                <a:latin typeface="Arial"/>
              </a:rPr>
              <a:t> </a:t>
            </a:r>
            <a:r>
              <a:rPr lang="de-DE" sz="2500" kern="1200" baseline="0" dirty="0" err="1">
                <a:solidFill>
                  <a:srgbClr val="000000"/>
                </a:solidFill>
                <a:latin typeface="Arial"/>
              </a:rPr>
              <a:t>net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accum</a:t>
            </a:r>
            <a:r>
              <a:rPr lang="de-DE" sz="2500" kern="1200" baseline="0" dirty="0">
                <a:solidFill>
                  <a:srgbClr val="000000"/>
                </a:solidFill>
                <a:latin typeface="Arial"/>
              </a:rPr>
              <a:t>, </a:t>
            </a:r>
            <a:r>
              <a:rPr lang="de-DE" sz="2500" kern="1200" baseline="0" dirty="0" err="1">
                <a:solidFill>
                  <a:srgbClr val="000000"/>
                </a:solidFill>
                <a:latin typeface="Arial"/>
              </a:rPr>
              <a:t>nimet</a:t>
            </a:r>
            <a:r>
              <a:rPr lang="de-DE" sz="2500" kern="1200" baseline="0" dirty="0">
                <a:solidFill>
                  <a:srgbClr val="000000"/>
                </a:solidFill>
                <a:latin typeface="Arial"/>
              </a:rPr>
              <a:t> </a:t>
            </a:r>
            <a:r>
              <a:rPr lang="de-DE" sz="2500" kern="1200" baseline="0" dirty="0" err="1">
                <a:solidFill>
                  <a:srgbClr val="000000"/>
                </a:solidFill>
                <a:latin typeface="Arial"/>
              </a:rPr>
              <a:t>officimi</a:t>
            </a:r>
            <a:r>
              <a:rPr lang="de-DE" sz="2500" kern="1200" baseline="0" dirty="0">
                <a:solidFill>
                  <a:srgbClr val="000000"/>
                </a:solidFill>
                <a:latin typeface="Arial"/>
              </a:rPr>
              <a:t>, </a:t>
            </a:r>
            <a:r>
              <a:rPr lang="de-DE" sz="2500" kern="1200" baseline="0" dirty="0" err="1">
                <a:solidFill>
                  <a:srgbClr val="000000"/>
                </a:solidFill>
                <a:latin typeface="Arial"/>
              </a:rPr>
              <a:t>conseque</a:t>
            </a:r>
            <a:r>
              <a:rPr lang="de-DE" sz="2500" kern="1200" baseline="0" dirty="0">
                <a:solidFill>
                  <a:srgbClr val="000000"/>
                </a:solidFill>
                <a:latin typeface="Arial"/>
              </a:rPr>
              <a:t> </a:t>
            </a:r>
            <a:r>
              <a:rPr lang="de-DE" sz="2500" kern="1200" baseline="0" dirty="0" err="1">
                <a:solidFill>
                  <a:srgbClr val="000000"/>
                </a:solidFill>
                <a:latin typeface="Arial"/>
              </a:rPr>
              <a:t>dit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Nam, </a:t>
            </a:r>
            <a:r>
              <a:rPr lang="de-DE" sz="2500" kern="1200" baseline="0" dirty="0" err="1">
                <a:solidFill>
                  <a:srgbClr val="000000"/>
                </a:solidFill>
                <a:latin typeface="Arial"/>
              </a:rPr>
              <a:t>quibus</a:t>
            </a:r>
            <a:r>
              <a:rPr lang="de-DE" sz="2500" kern="1200" baseline="0" dirty="0">
                <a:solidFill>
                  <a:srgbClr val="000000"/>
                </a:solidFill>
                <a:latin typeface="Arial"/>
              </a:rPr>
              <a:t> </a:t>
            </a:r>
            <a:r>
              <a:rPr lang="de-DE" sz="2500" kern="1200" baseline="0" dirty="0" err="1">
                <a:solidFill>
                  <a:srgbClr val="000000"/>
                </a:solidFill>
                <a:latin typeface="Arial"/>
              </a:rPr>
              <a:t>moloraectius</a:t>
            </a:r>
            <a:r>
              <a:rPr lang="de-DE" sz="2500" kern="1200" baseline="0" dirty="0">
                <a:solidFill>
                  <a:srgbClr val="000000"/>
                </a:solidFill>
                <a:latin typeface="Arial"/>
              </a:rPr>
              <a:t> </a:t>
            </a:r>
            <a:r>
              <a:rPr lang="de-DE" sz="2500" kern="1200" baseline="0" dirty="0" err="1">
                <a:solidFill>
                  <a:srgbClr val="000000"/>
                </a:solidFill>
                <a:latin typeface="Arial"/>
              </a:rPr>
              <a:t>illabor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laborrum</a:t>
            </a:r>
            <a:r>
              <a:rPr lang="de-DE" sz="2500" kern="1200" baseline="0" dirty="0">
                <a:solidFill>
                  <a:srgbClr val="000000"/>
                </a:solidFill>
                <a:latin typeface="Arial"/>
              </a:rPr>
              <a:t> </a:t>
            </a:r>
            <a:r>
              <a:rPr lang="de-DE" sz="2500" kern="1200" baseline="0" dirty="0" err="1">
                <a:solidFill>
                  <a:srgbClr val="000000"/>
                </a:solidFill>
                <a:latin typeface="Arial"/>
              </a:rPr>
              <a:t>inveliquia</a:t>
            </a:r>
            <a:r>
              <a:rPr lang="de-DE" sz="2500" kern="1200" baseline="0" dirty="0">
                <a:solidFill>
                  <a:srgbClr val="000000"/>
                </a:solidFill>
                <a:latin typeface="Arial"/>
              </a:rPr>
              <a:t> </a:t>
            </a:r>
            <a:r>
              <a:rPr lang="de-DE" sz="2500" kern="1200" baseline="0" dirty="0" err="1">
                <a:solidFill>
                  <a:srgbClr val="000000"/>
                </a:solidFill>
                <a:latin typeface="Arial"/>
              </a:rPr>
              <a:t>sequias</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spedis</a:t>
            </a:r>
            <a:r>
              <a:rPr lang="de-DE" sz="2500" kern="1200" baseline="0" dirty="0">
                <a:solidFill>
                  <a:srgbClr val="000000"/>
                </a:solidFill>
                <a:latin typeface="Arial"/>
              </a:rPr>
              <a:t> </a:t>
            </a:r>
            <a:r>
              <a:rPr lang="de-DE" sz="2500" kern="1200" baseline="0" dirty="0" err="1">
                <a:solidFill>
                  <a:srgbClr val="000000"/>
                </a:solidFill>
                <a:latin typeface="Arial"/>
              </a:rPr>
              <a:t>moluptias</a:t>
            </a:r>
            <a:r>
              <a:rPr lang="de-DE" sz="2500" kern="1200" baseline="0" dirty="0">
                <a:solidFill>
                  <a:srgbClr val="000000"/>
                </a:solidFill>
                <a:latin typeface="Arial"/>
              </a:rPr>
              <a:t> </a:t>
            </a:r>
            <a:r>
              <a:rPr lang="de-DE" sz="2500" kern="1200" baseline="0" dirty="0" err="1">
                <a:solidFill>
                  <a:srgbClr val="000000"/>
                </a:solidFill>
                <a:latin typeface="Arial"/>
              </a:rPr>
              <a:t>adia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acest</a:t>
            </a:r>
            <a:r>
              <a:rPr lang="de-DE" sz="2500" kern="1200" baseline="0" dirty="0">
                <a:solidFill>
                  <a:srgbClr val="000000"/>
                </a:solidFill>
                <a:latin typeface="Arial"/>
              </a:rPr>
              <a:t> </a:t>
            </a:r>
            <a:r>
              <a:rPr lang="de-DE" sz="2500" kern="1200" baseline="0" dirty="0" err="1">
                <a:solidFill>
                  <a:srgbClr val="000000"/>
                </a:solidFill>
                <a:latin typeface="Arial"/>
              </a:rPr>
              <a:t>audae</a:t>
            </a:r>
            <a:r>
              <a:rPr lang="de-DE" sz="2500" kern="1200" baseline="0" dirty="0">
                <a:solidFill>
                  <a:srgbClr val="000000"/>
                </a:solidFill>
                <a:latin typeface="Arial"/>
              </a:rPr>
              <a:t> </a:t>
            </a:r>
            <a:r>
              <a:rPr lang="de-DE" sz="2500" kern="1200" baseline="0" dirty="0" err="1">
                <a:solidFill>
                  <a:srgbClr val="000000"/>
                </a:solidFill>
                <a:latin typeface="Arial"/>
              </a:rPr>
              <a:t>pernatum</a:t>
            </a:r>
            <a:r>
              <a:rPr lang="de-DE" sz="2500" kern="1200" baseline="0" dirty="0">
                <a:solidFill>
                  <a:srgbClr val="000000"/>
                </a:solidFill>
                <a:latin typeface="Arial"/>
              </a:rPr>
              <a:t> </a:t>
            </a:r>
            <a:r>
              <a:rPr lang="de-DE" sz="2500" kern="1200" baseline="0" dirty="0" err="1">
                <a:solidFill>
                  <a:srgbClr val="000000"/>
                </a:solidFill>
                <a:latin typeface="Arial"/>
              </a:rPr>
              <a:t>ius</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a:t>
            </a:r>
            <a:r>
              <a:rPr lang="de-DE" sz="2500" kern="1200" baseline="0" dirty="0">
                <a:solidFill>
                  <a:srgbClr val="000000"/>
                </a:solidFill>
                <a:latin typeface="Arial"/>
              </a:rPr>
              <a:t> </a:t>
            </a:r>
            <a:r>
              <a:rPr lang="de-DE" sz="2500" kern="1200" baseline="0" dirty="0" err="1">
                <a:solidFill>
                  <a:srgbClr val="000000"/>
                </a:solidFill>
                <a:latin typeface="Arial"/>
              </a:rPr>
              <a:t>verovid</a:t>
            </a:r>
            <a:r>
              <a:rPr lang="de-DE" sz="2500" kern="1200" baseline="0" dirty="0">
                <a:solidFill>
                  <a:srgbClr val="000000"/>
                </a:solidFill>
                <a:latin typeface="Arial"/>
              </a:rPr>
              <a:t> </a:t>
            </a:r>
            <a:r>
              <a:rPr lang="de-DE" sz="2500" kern="1200" baseline="0" dirty="0" err="1">
                <a:solidFill>
                  <a:srgbClr val="000000"/>
                </a:solidFill>
                <a:latin typeface="Arial"/>
              </a:rPr>
              <a:t>unturitatet</a:t>
            </a:r>
            <a:r>
              <a:rPr lang="de-DE" sz="2500" kern="1200" baseline="0" dirty="0">
                <a:solidFill>
                  <a:srgbClr val="000000"/>
                </a:solidFill>
                <a:latin typeface="Arial"/>
              </a:rPr>
              <a:t> </a:t>
            </a:r>
            <a:r>
              <a:rPr lang="de-DE" sz="2500" kern="1200" baseline="0" dirty="0" err="1">
                <a:solidFill>
                  <a:srgbClr val="000000"/>
                </a:solidFill>
                <a:latin typeface="Arial"/>
              </a:rPr>
              <a:t>adiorehendi</a:t>
            </a:r>
            <a:r>
              <a:rPr lang="de-DE" sz="2500" kern="1200" baseline="0" dirty="0">
                <a:solidFill>
                  <a:srgbClr val="000000"/>
                </a:solidFill>
                <a:latin typeface="Arial"/>
              </a:rPr>
              <a:t> </a:t>
            </a:r>
            <a:r>
              <a:rPr lang="de-DE" sz="2500" kern="1200" baseline="0" dirty="0" err="1">
                <a:solidFill>
                  <a:srgbClr val="000000"/>
                </a:solidFill>
                <a:latin typeface="Arial"/>
              </a:rPr>
              <a:t>blabor</a:t>
            </a:r>
            <a:r>
              <a:rPr lang="de-DE" sz="2500" kern="1200" baseline="0" dirty="0">
                <a:solidFill>
                  <a:srgbClr val="000000"/>
                </a:solidFill>
                <a:latin typeface="Arial"/>
              </a:rPr>
              <a:t> </a:t>
            </a:r>
            <a:r>
              <a:rPr lang="de-DE" sz="2500" kern="1200" baseline="0" dirty="0" err="1">
                <a:solidFill>
                  <a:srgbClr val="000000"/>
                </a:solidFill>
                <a:latin typeface="Arial"/>
              </a:rPr>
              <a:t>aciur</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resciuntem</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imendendae</a:t>
            </a:r>
            <a:r>
              <a:rPr lang="de-DE" sz="2500" kern="1200" baseline="0" dirty="0">
                <a:solidFill>
                  <a:srgbClr val="000000"/>
                </a:solidFill>
                <a:latin typeface="Arial"/>
              </a:rPr>
              <a:t> </a:t>
            </a:r>
            <a:r>
              <a:rPr lang="de-DE" sz="2500" kern="1200" baseline="0" dirty="0" err="1">
                <a:solidFill>
                  <a:srgbClr val="000000"/>
                </a:solidFill>
                <a:latin typeface="Arial"/>
              </a:rPr>
              <a:t>verum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dem. </a:t>
            </a:r>
            <a:r>
              <a:rPr lang="de-DE" sz="2500" kern="1200" baseline="0" dirty="0" err="1">
                <a:solidFill>
                  <a:srgbClr val="000000"/>
                </a:solidFill>
                <a:latin typeface="Arial"/>
              </a:rPr>
              <a:t>Ro</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a:t>
            </a:r>
            <a:r>
              <a:rPr lang="de-DE" sz="2500" kern="1200" baseline="0" dirty="0">
                <a:solidFill>
                  <a:srgbClr val="000000"/>
                </a:solidFill>
                <a:latin typeface="Arial"/>
              </a:rPr>
              <a:t> </a:t>
            </a:r>
            <a:r>
              <a:rPr lang="de-DE" sz="2500" kern="1200" baseline="0" dirty="0" err="1">
                <a:solidFill>
                  <a:srgbClr val="000000"/>
                </a:solidFill>
                <a:latin typeface="Arial"/>
              </a:rPr>
              <a:t>atiorro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in </a:t>
            </a:r>
            <a:r>
              <a:rPr lang="de-DE" sz="2500" kern="1200" baseline="0" dirty="0" err="1">
                <a:solidFill>
                  <a:srgbClr val="000000"/>
                </a:solidFill>
                <a:latin typeface="Arial"/>
              </a:rPr>
              <a:t>nihiliquis</a:t>
            </a:r>
            <a:r>
              <a:rPr lang="de-DE" sz="2500" kern="1200" baseline="0" dirty="0">
                <a:solidFill>
                  <a:srgbClr val="000000"/>
                </a:solidFill>
                <a:latin typeface="Arial"/>
              </a:rPr>
              <a:t> </a:t>
            </a:r>
            <a:r>
              <a:rPr lang="de-DE" sz="2500" kern="1200" baseline="0" dirty="0" err="1">
                <a:solidFill>
                  <a:srgbClr val="000000"/>
                </a:solidFill>
                <a:latin typeface="Arial"/>
              </a:rPr>
              <a:t>volorporro</a:t>
            </a:r>
            <a:r>
              <a:rPr lang="de-DE" sz="2500" kern="1200" baseline="0" dirty="0">
                <a:solidFill>
                  <a:srgbClr val="000000"/>
                </a:solidFill>
                <a:latin typeface="Arial"/>
              </a:rPr>
              <a:t> </a:t>
            </a:r>
            <a:r>
              <a:rPr lang="de-DE" sz="2500" kern="1200" baseline="0" dirty="0" err="1">
                <a:solidFill>
                  <a:srgbClr val="000000"/>
                </a:solidFill>
                <a:latin typeface="Arial"/>
              </a:rPr>
              <a:t>is</a:t>
            </a:r>
            <a:r>
              <a:rPr lang="de-DE" sz="2500" kern="1200" baseline="0" dirty="0">
                <a:solidFill>
                  <a:srgbClr val="000000"/>
                </a:solidFill>
                <a:latin typeface="Arial"/>
              </a:rPr>
              <a:t> </a:t>
            </a:r>
            <a:r>
              <a:rPr lang="de-DE" sz="2500" kern="1200" baseline="0" dirty="0" err="1">
                <a:solidFill>
                  <a:srgbClr val="000000"/>
                </a:solidFill>
                <a:latin typeface="Arial"/>
              </a:rPr>
              <a:t>istiusdaecto</a:t>
            </a:r>
            <a:r>
              <a:rPr lang="de-DE" sz="2500" kern="1200" baseline="0" dirty="0">
                <a:solidFill>
                  <a:srgbClr val="000000"/>
                </a:solidFill>
                <a:latin typeface="Arial"/>
              </a:rPr>
              <a:t> </a:t>
            </a:r>
            <a:r>
              <a:rPr lang="de-DE" sz="2500" kern="1200" baseline="0" dirty="0" err="1">
                <a:solidFill>
                  <a:srgbClr val="000000"/>
                </a:solidFill>
                <a:latin typeface="Arial"/>
              </a:rPr>
              <a:t>tem</a:t>
            </a:r>
            <a:r>
              <a:rPr lang="de-DE" sz="2500" kern="1200" baseline="0" dirty="0">
                <a:solidFill>
                  <a:srgbClr val="000000"/>
                </a:solidFill>
                <a:latin typeface="Arial"/>
              </a:rPr>
              <a:t> </a:t>
            </a:r>
            <a:r>
              <a:rPr lang="de-DE" sz="2500" kern="1200" baseline="0" dirty="0" err="1">
                <a:solidFill>
                  <a:srgbClr val="000000"/>
                </a:solidFill>
                <a:latin typeface="Arial"/>
              </a:rPr>
              <a:t>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
            </a:r>
            <a:r>
              <a:rPr lang="de-DE" sz="2500" kern="1200" baseline="0" dirty="0">
                <a:solidFill>
                  <a:srgbClr val="000000"/>
                </a:solidFill>
                <a:latin typeface="Arial"/>
              </a:rPr>
              <a:t> </a:t>
            </a:r>
            <a:r>
              <a:rPr lang="de-DE" sz="2500" kern="1200" baseline="0" dirty="0" err="1">
                <a:solidFill>
                  <a:srgbClr val="000000"/>
                </a:solidFill>
                <a:latin typeface="Arial"/>
              </a:rPr>
              <a:t>at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reped</a:t>
            </a:r>
            <a:r>
              <a:rPr lang="de-DE" sz="2500" kern="1200" baseline="0" dirty="0">
                <a:solidFill>
                  <a:srgbClr val="000000"/>
                </a:solidFill>
                <a:latin typeface="Arial"/>
              </a:rPr>
              <a:t> </a:t>
            </a:r>
            <a:r>
              <a:rPr lang="de-DE" sz="2500" kern="1200" baseline="0" dirty="0" err="1">
                <a:solidFill>
                  <a:srgbClr val="000000"/>
                </a:solidFill>
                <a:latin typeface="Arial"/>
              </a:rPr>
              <a:t>quasinc</a:t>
            </a:r>
            <a:r>
              <a:rPr lang="de-DE" sz="2500" kern="1200" baseline="0" dirty="0">
                <a:solidFill>
                  <a:srgbClr val="000000"/>
                </a:solidFill>
                <a:latin typeface="Arial"/>
              </a:rPr>
              <a:t> </a:t>
            </a:r>
            <a:r>
              <a:rPr lang="de-DE" sz="2500" kern="1200" baseline="0" dirty="0" err="1">
                <a:solidFill>
                  <a:srgbClr val="000000"/>
                </a:solidFill>
                <a:latin typeface="Arial"/>
              </a:rPr>
              <a:t>ipitio</a:t>
            </a:r>
            <a:r>
              <a:rPr lang="de-DE" sz="2500" kern="1200" baseline="0" dirty="0">
                <a:solidFill>
                  <a:srgbClr val="000000"/>
                </a:solidFill>
                <a:latin typeface="Arial"/>
              </a:rPr>
              <a:t>. </a:t>
            </a:r>
            <a:r>
              <a:rPr lang="de-DE" sz="2500" kern="1200" baseline="0" dirty="0" err="1">
                <a:solidFill>
                  <a:srgbClr val="000000"/>
                </a:solidFill>
                <a:latin typeface="Arial"/>
              </a:rPr>
              <a:t>Ariscipsamus</a:t>
            </a:r>
            <a:r>
              <a:rPr lang="de-DE" sz="2500" kern="1200" baseline="0" dirty="0">
                <a:solidFill>
                  <a:srgbClr val="000000"/>
                </a:solidFill>
                <a:latin typeface="Arial"/>
              </a:rPr>
              <a:t> </a:t>
            </a:r>
            <a:r>
              <a:rPr lang="de-DE" sz="2500" kern="1200" baseline="0" dirty="0" err="1">
                <a:solidFill>
                  <a:srgbClr val="000000"/>
                </a:solidFill>
                <a:latin typeface="Arial"/>
              </a:rPr>
              <a:t>volorec</a:t>
            </a:r>
            <a:r>
              <a:rPr lang="de-DE" sz="2500" kern="1200" baseline="0" dirty="0">
                <a:solidFill>
                  <a:srgbClr val="000000"/>
                </a:solidFill>
                <a:latin typeface="Arial"/>
              </a:rPr>
              <a:t> </a:t>
            </a:r>
            <a:r>
              <a:rPr lang="de-DE" sz="2500" kern="1200" baseline="0" dirty="0" err="1">
                <a:solidFill>
                  <a:srgbClr val="000000"/>
                </a:solidFill>
                <a:latin typeface="Arial"/>
              </a:rPr>
              <a:t>tionse</a:t>
            </a:r>
            <a:r>
              <a:rPr lang="de-DE" sz="2500" kern="1200" baseline="0" dirty="0">
                <a:solidFill>
                  <a:srgbClr val="000000"/>
                </a:solidFill>
                <a:latin typeface="Arial"/>
              </a:rPr>
              <a:t> </a:t>
            </a:r>
            <a:r>
              <a:rPr lang="de-DE" sz="2500" kern="1200" baseline="0" dirty="0" err="1">
                <a:solidFill>
                  <a:srgbClr val="000000"/>
                </a:solidFill>
                <a:latin typeface="Arial"/>
              </a:rPr>
              <a:t>perum</a:t>
            </a:r>
            <a:r>
              <a:rPr lang="de-DE" sz="2500" kern="1200" baseline="0" dirty="0">
                <a:solidFill>
                  <a:srgbClr val="000000"/>
                </a:solidFill>
                <a:latin typeface="Arial"/>
              </a:rPr>
              <a:t> </a:t>
            </a:r>
            <a:r>
              <a:rPr lang="de-DE" sz="2500" kern="1200" baseline="0" dirty="0" err="1">
                <a:solidFill>
                  <a:srgbClr val="000000"/>
                </a:solidFill>
                <a:latin typeface="Arial"/>
              </a:rPr>
              <a:t>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a:t>
            </a:r>
            <a:r>
              <a:rPr lang="de-DE" sz="2500" kern="1200" baseline="0" dirty="0">
                <a:solidFill>
                  <a:srgbClr val="000000"/>
                </a:solidFill>
                <a:latin typeface="Arial"/>
              </a:rPr>
              <a:t> </a:t>
            </a:r>
            <a:r>
              <a:rPr lang="de-DE" sz="2500" kern="1200" baseline="0" dirty="0" err="1">
                <a:solidFill>
                  <a:srgbClr val="000000"/>
                </a:solidFill>
                <a:latin typeface="Arial"/>
              </a:rPr>
              <a:t>etus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exerum</a:t>
            </a:r>
            <a:r>
              <a:rPr lang="de-DE" sz="2500" kern="1200" baseline="0" dirty="0">
                <a:solidFill>
                  <a:srgbClr val="000000"/>
                </a:solidFill>
                <a:latin typeface="Arial"/>
              </a:rPr>
              <a:t> </a:t>
            </a:r>
            <a:r>
              <a:rPr lang="de-DE" sz="2500" kern="1200" baseline="0" dirty="0" err="1">
                <a:solidFill>
                  <a:srgbClr val="000000"/>
                </a:solidFill>
                <a:latin typeface="Arial"/>
              </a:rPr>
              <a:t>il</a:t>
            </a:r>
            <a:r>
              <a:rPr lang="de-DE" sz="2500" kern="1200" baseline="0" dirty="0">
                <a:solidFill>
                  <a:srgbClr val="000000"/>
                </a:solidFill>
                <a:latin typeface="Arial"/>
              </a:rPr>
              <a:t> </a:t>
            </a:r>
            <a:r>
              <a:rPr lang="de-DE" sz="2500" kern="1200" baseline="0" dirty="0" err="1">
                <a:solidFill>
                  <a:srgbClr val="000000"/>
                </a:solidFill>
                <a:latin typeface="Arial"/>
              </a:rPr>
              <a:t>ipsandio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nime</a:t>
            </a:r>
            <a:r>
              <a:rPr lang="de-DE" sz="2500" kern="1200" baseline="0" dirty="0">
                <a:solidFill>
                  <a:srgbClr val="000000"/>
                </a:solidFill>
                <a:latin typeface="Arial"/>
              </a:rPr>
              <a:t> </a:t>
            </a:r>
            <a:r>
              <a:rPr lang="de-DE" sz="2500" kern="1200" baseline="0" dirty="0" err="1">
                <a:solidFill>
                  <a:srgbClr val="000000"/>
                </a:solidFill>
                <a:latin typeface="Arial"/>
              </a:rPr>
              <a:t>pratet</a:t>
            </a:r>
            <a:r>
              <a:rPr lang="de-DE" sz="2500" kern="1200" baseline="0" dirty="0">
                <a:solidFill>
                  <a:srgbClr val="000000"/>
                </a:solidFill>
                <a:latin typeface="Arial"/>
              </a:rPr>
              <a:t> </a:t>
            </a:r>
            <a:r>
              <a:rPr lang="de-DE" sz="2500" kern="1200" baseline="0" dirty="0" err="1">
                <a:solidFill>
                  <a:srgbClr val="000000"/>
                </a:solidFill>
                <a:latin typeface="Arial"/>
              </a:rPr>
              <a:t>officitis</a:t>
            </a:r>
            <a:r>
              <a:rPr lang="de-DE" sz="2500" kern="1200" baseline="0" dirty="0">
                <a:solidFill>
                  <a:srgbClr val="000000"/>
                </a:solidFill>
                <a:latin typeface="Arial"/>
              </a:rPr>
              <a:t> </a:t>
            </a:r>
            <a:r>
              <a:rPr lang="de-DE" sz="2500" kern="1200" baseline="0" dirty="0" err="1">
                <a:solidFill>
                  <a:srgbClr val="000000"/>
                </a:solidFill>
                <a:latin typeface="Arial"/>
              </a:rPr>
              <a:t>doles</a:t>
            </a:r>
            <a:r>
              <a:rPr lang="de-DE" sz="2500" kern="1200" baseline="0" dirty="0">
                <a:solidFill>
                  <a:srgbClr val="000000"/>
                </a:solidFill>
                <a:latin typeface="Arial"/>
              </a:rPr>
              <a:t> </a:t>
            </a:r>
            <a:r>
              <a:rPr lang="de-DE" sz="2500" kern="1200" baseline="0" dirty="0" err="1">
                <a:solidFill>
                  <a:srgbClr val="000000"/>
                </a:solidFill>
                <a:latin typeface="Arial"/>
              </a:rPr>
              <a:t>essi</a:t>
            </a:r>
            <a:r>
              <a:rPr lang="de-DE" sz="2500" kern="1200" baseline="0" dirty="0">
                <a:solidFill>
                  <a:srgbClr val="000000"/>
                </a:solidFill>
                <a:latin typeface="Arial"/>
              </a:rPr>
              <a:t> </a:t>
            </a:r>
            <a:r>
              <a:rPr lang="de-DE" sz="2500" kern="1200" baseline="0" dirty="0" err="1">
                <a:solidFill>
                  <a:srgbClr val="000000"/>
                </a:solidFill>
                <a:latin typeface="Arial"/>
              </a:rPr>
              <a:t>quuntur</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eosaeped</a:t>
            </a:r>
            <a:r>
              <a:rPr lang="de-DE" sz="2500" kern="1200" baseline="0" dirty="0">
                <a:solidFill>
                  <a:srgbClr val="000000"/>
                </a:solidFill>
                <a:latin typeface="Arial"/>
              </a:rPr>
              <a:t> </a:t>
            </a:r>
            <a:r>
              <a:rPr lang="de-DE" sz="2500" kern="1200" baseline="0" dirty="0" err="1">
                <a:solidFill>
                  <a:srgbClr val="000000"/>
                </a:solidFill>
                <a:latin typeface="Arial"/>
              </a:rPr>
              <a:t>eri</a:t>
            </a:r>
            <a:r>
              <a:rPr lang="de-DE" sz="2500" kern="1200" baseline="0" dirty="0">
                <a:solidFill>
                  <a:srgbClr val="000000"/>
                </a:solidFill>
                <a:latin typeface="Arial"/>
              </a:rPr>
              <a:t> </a:t>
            </a:r>
            <a:r>
              <a:rPr lang="de-DE" sz="2500" kern="1200" baseline="0" dirty="0" err="1">
                <a:solidFill>
                  <a:srgbClr val="000000"/>
                </a:solidFill>
                <a:latin typeface="Arial"/>
              </a:rPr>
              <a:t>aperat</a:t>
            </a:r>
            <a:r>
              <a:rPr lang="de-DE" sz="2500" kern="1200" baseline="0" dirty="0">
                <a:solidFill>
                  <a:srgbClr val="000000"/>
                </a:solidFill>
                <a:latin typeface="Arial"/>
              </a:rPr>
              <a:t> </a:t>
            </a:r>
            <a:r>
              <a:rPr lang="de-DE" sz="2500" kern="1200" baseline="0" dirty="0" err="1">
                <a:solidFill>
                  <a:srgbClr val="000000"/>
                </a:solidFill>
                <a:latin typeface="Arial"/>
              </a:rPr>
              <a:t>este</a:t>
            </a:r>
            <a:r>
              <a:rPr lang="de-DE" sz="2500" kern="1200" baseline="0" dirty="0">
                <a:solidFill>
                  <a:srgbClr val="000000"/>
                </a:solidFill>
                <a:latin typeface="Arial"/>
              </a:rPr>
              <a:t> nos </a:t>
            </a:r>
            <a:r>
              <a:rPr lang="de-DE" sz="2500" kern="1200" baseline="0" dirty="0" err="1">
                <a:solidFill>
                  <a:srgbClr val="000000"/>
                </a:solidFill>
                <a:latin typeface="Arial"/>
              </a:rPr>
              <a:t>mosandi</a:t>
            </a:r>
            <a:r>
              <a:rPr lang="de-DE" sz="2500" kern="1200" baseline="0" dirty="0">
                <a:solidFill>
                  <a:srgbClr val="000000"/>
                </a:solidFill>
                <a:latin typeface="Arial"/>
              </a:rPr>
              <a:t> </a:t>
            </a:r>
            <a:r>
              <a:rPr lang="de-DE" sz="2500" kern="1200" baseline="0" dirty="0" err="1">
                <a:solidFill>
                  <a:srgbClr val="000000"/>
                </a:solidFill>
                <a:latin typeface="Arial"/>
              </a:rPr>
              <a:t>tenit</a:t>
            </a:r>
            <a:r>
              <a:rPr lang="de-DE" sz="2500" kern="1200" baseline="0" dirty="0">
                <a:solidFill>
                  <a:srgbClr val="000000"/>
                </a:solidFill>
                <a:latin typeface="Arial"/>
              </a:rPr>
              <a:t>, </a:t>
            </a:r>
            <a:r>
              <a:rPr lang="de-DE" sz="2500" kern="1200" baseline="0" dirty="0" err="1">
                <a:solidFill>
                  <a:srgbClr val="000000"/>
                </a:solidFill>
                <a:latin typeface="Arial"/>
              </a:rPr>
              <a:t>sandanis</a:t>
            </a:r>
            <a:r>
              <a:rPr lang="de-DE" sz="2500" kern="1200" baseline="0" dirty="0">
                <a:solidFill>
                  <a:srgbClr val="000000"/>
                </a:solidFill>
                <a:latin typeface="Arial"/>
              </a:rPr>
              <a:t> </a:t>
            </a:r>
            <a:r>
              <a:rPr lang="de-DE" sz="2500" kern="1200" baseline="0" dirty="0" err="1">
                <a:solidFill>
                  <a:srgbClr val="000000"/>
                </a:solidFill>
                <a:latin typeface="Arial"/>
              </a:rPr>
              <a:t>idellam</a:t>
            </a:r>
            <a:r>
              <a:rPr lang="de-DE" sz="2500" kern="1200" baseline="0" dirty="0">
                <a:solidFill>
                  <a:srgbClr val="000000"/>
                </a:solidFill>
                <a:latin typeface="Arial"/>
              </a:rPr>
              <a:t> </a:t>
            </a:r>
            <a:r>
              <a:rPr lang="de-DE" sz="2500" kern="1200" baseline="0" dirty="0" err="1">
                <a:solidFill>
                  <a:srgbClr val="000000"/>
                </a:solidFill>
                <a:latin typeface="Arial"/>
              </a:rPr>
              <a:t>inctas</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et </a:t>
            </a:r>
            <a:r>
              <a:rPr lang="de-DE" sz="2500" kern="1200" baseline="0" dirty="0" err="1">
                <a:solidFill>
                  <a:srgbClr val="000000"/>
                </a:solidFill>
                <a:latin typeface="Arial"/>
              </a:rPr>
              <a:t>veliquidel</a:t>
            </a:r>
            <a:r>
              <a:rPr lang="de-DE" sz="2500" kern="1200" baseline="0" dirty="0">
                <a:solidFill>
                  <a:srgbClr val="000000"/>
                </a:solidFill>
                <a:latin typeface="Arial"/>
              </a:rPr>
              <a:t> </a:t>
            </a:r>
            <a:r>
              <a:rPr lang="de-DE" sz="2500" kern="1200" baseline="0" dirty="0" err="1">
                <a:solidFill>
                  <a:srgbClr val="000000"/>
                </a:solidFill>
                <a:latin typeface="Arial"/>
              </a:rPr>
              <a:t>event</a:t>
            </a:r>
            <a:r>
              <a:rPr lang="de-DE" sz="2500" kern="1200" baseline="0" dirty="0">
                <a:solidFill>
                  <a:srgbClr val="000000"/>
                </a:solidFill>
                <a:latin typeface="Arial"/>
              </a:rPr>
              <a:t> </a:t>
            </a:r>
            <a:r>
              <a:rPr lang="de-DE" sz="2500" kern="1200" baseline="0" dirty="0" err="1">
                <a:solidFill>
                  <a:srgbClr val="000000"/>
                </a:solidFill>
                <a:latin typeface="Arial"/>
              </a:rPr>
              <a:t>reperum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rerspelic</a:t>
            </a:r>
            <a:r>
              <a:rPr lang="de-DE" sz="2500" kern="1200" baseline="0" dirty="0">
                <a:solidFill>
                  <a:srgbClr val="000000"/>
                </a:solidFill>
                <a:latin typeface="Arial"/>
              </a:rPr>
              <a:t> </a:t>
            </a:r>
            <a:r>
              <a:rPr lang="de-DE" sz="2500" kern="1200" baseline="0" dirty="0" err="1">
                <a:solidFill>
                  <a:srgbClr val="000000"/>
                </a:solidFill>
                <a:latin typeface="Arial"/>
              </a:rPr>
              <a:t>te</a:t>
            </a:r>
            <a:r>
              <a:rPr lang="de-DE" sz="2500" kern="1200" baseline="0" dirty="0">
                <a:solidFill>
                  <a:srgbClr val="000000"/>
                </a:solidFill>
                <a:latin typeface="Arial"/>
              </a:rPr>
              <a:t> nos et </a:t>
            </a:r>
            <a:r>
              <a:rPr lang="de-DE" sz="2500" kern="1200" baseline="0" dirty="0" err="1">
                <a:solidFill>
                  <a:srgbClr val="000000"/>
                </a:solidFill>
                <a:latin typeface="Arial"/>
              </a:rPr>
              <a:t>faceratur</a:t>
            </a:r>
            <a:r>
              <a:rPr lang="de-DE" sz="2500" kern="1200" baseline="0" dirty="0">
                <a:solidFill>
                  <a:srgbClr val="000000"/>
                </a:solidFill>
                <a:latin typeface="Arial"/>
              </a:rPr>
              <a:t> </a:t>
            </a:r>
            <a:r>
              <a:rPr lang="de-DE" sz="2500" kern="1200" baseline="0" dirty="0" err="1">
                <a:solidFill>
                  <a:srgbClr val="000000"/>
                </a:solidFill>
                <a:latin typeface="Arial"/>
              </a:rPr>
              <a:t>aboremque</a:t>
            </a:r>
            <a:r>
              <a:rPr lang="de-DE" sz="2500" kern="1200" baseline="0" dirty="0">
                <a:solidFill>
                  <a:srgbClr val="000000"/>
                </a:solidFill>
                <a:latin typeface="Arial"/>
              </a:rPr>
              <a:t> </a:t>
            </a:r>
            <a:r>
              <a:rPr lang="de-DE" sz="2500" kern="1200" baseline="0" dirty="0" err="1">
                <a:solidFill>
                  <a:srgbClr val="000000"/>
                </a:solidFill>
                <a:latin typeface="Arial"/>
              </a:rPr>
              <a:t>liquis</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a:t>
            </a:r>
            <a:r>
              <a:rPr lang="de-DE" sz="2500" kern="1200" baseline="0" dirty="0" err="1">
                <a:solidFill>
                  <a:srgbClr val="000000"/>
                </a:solidFill>
                <a:latin typeface="Arial"/>
              </a:rPr>
              <a:t>eruptas</a:t>
            </a:r>
            <a:r>
              <a:rPr lang="de-DE" sz="2500" kern="1200" baseline="0" dirty="0">
                <a:solidFill>
                  <a:srgbClr val="000000"/>
                </a:solidFill>
                <a:latin typeface="Arial"/>
              </a:rPr>
              <a:t> </a:t>
            </a:r>
            <a:r>
              <a:rPr lang="de-DE" sz="2500" kern="1200" baseline="0" dirty="0" err="1">
                <a:solidFill>
                  <a:srgbClr val="000000"/>
                </a:solidFill>
                <a:latin typeface="Arial"/>
              </a:rPr>
              <a:t>quiduci</a:t>
            </a:r>
            <a:r>
              <a:rPr lang="de-DE" sz="2500" kern="1200" baseline="0" dirty="0">
                <a:solidFill>
                  <a:srgbClr val="000000"/>
                </a:solidFill>
                <a:latin typeface="Arial"/>
              </a:rPr>
              <a:t> </a:t>
            </a:r>
            <a:r>
              <a:rPr lang="de-DE" sz="2500" kern="1200" baseline="0" dirty="0" err="1">
                <a:solidFill>
                  <a:srgbClr val="000000"/>
                </a:solidFill>
                <a:latin typeface="Arial"/>
              </a:rPr>
              <a:t>liquatur</a:t>
            </a:r>
            <a:r>
              <a:rPr lang="de-DE" sz="2500" kern="1200" baseline="0" dirty="0">
                <a:solidFill>
                  <a:srgbClr val="000000"/>
                </a:solidFill>
                <a:latin typeface="Arial"/>
              </a:rPr>
              <a:t> </a:t>
            </a:r>
            <a:r>
              <a:rPr lang="de-DE" sz="2500" kern="1200" baseline="0" dirty="0" err="1">
                <a:solidFill>
                  <a:srgbClr val="000000"/>
                </a:solidFill>
                <a:latin typeface="Arial"/>
              </a:rPr>
              <a:t>atia</a:t>
            </a:r>
            <a:r>
              <a:rPr lang="de-DE" sz="2500" kern="1200" baseline="0" dirty="0">
                <a:solidFill>
                  <a:srgbClr val="000000"/>
                </a:solidFill>
                <a:latin typeface="Arial"/>
              </a:rPr>
              <a:t> </a:t>
            </a:r>
            <a:r>
              <a:rPr lang="de-DE" sz="2500" kern="1200" baseline="0" dirty="0" err="1">
                <a:solidFill>
                  <a:srgbClr val="000000"/>
                </a:solidFill>
                <a:latin typeface="Arial"/>
              </a:rPr>
              <a:t>volorerro</a:t>
            </a:r>
            <a:r>
              <a:rPr lang="de-DE" sz="2500" kern="1200" baseline="0" dirty="0">
                <a:solidFill>
                  <a:srgbClr val="000000"/>
                </a:solidFill>
                <a:latin typeface="Arial"/>
              </a:rPr>
              <a:t> es </a:t>
            </a:r>
            <a:r>
              <a:rPr lang="de-DE" sz="2500" kern="1200" baseline="0" dirty="0" err="1">
                <a:solidFill>
                  <a:srgbClr val="000000"/>
                </a:solidFill>
                <a:latin typeface="Arial"/>
              </a:rPr>
              <a:t>magnimo</a:t>
            </a:r>
            <a:r>
              <a:rPr lang="de-DE" sz="2500" kern="1200" baseline="0" dirty="0">
                <a:solidFill>
                  <a:srgbClr val="000000"/>
                </a:solidFill>
                <a:latin typeface="Arial"/>
              </a:rPr>
              <a:t> </a:t>
            </a:r>
            <a:r>
              <a:rPr lang="de-DE" sz="2500" kern="1200" baseline="0" dirty="0" err="1">
                <a:solidFill>
                  <a:srgbClr val="000000"/>
                </a:solidFill>
                <a:latin typeface="Arial"/>
              </a:rPr>
              <a:t>luptaqu</a:t>
            </a:r>
            <a:r>
              <a:rPr lang="de-DE" sz="2500" kern="1200" baseline="0" dirty="0">
                <a:solidFill>
                  <a:srgbClr val="000000"/>
                </a:solidFill>
                <a:latin typeface="Arial"/>
              </a:rPr>
              <a:t> </a:t>
            </a:r>
            <a:r>
              <a:rPr lang="de-DE" sz="2500" kern="1200" baseline="0" dirty="0" err="1">
                <a:solidFill>
                  <a:srgbClr val="000000"/>
                </a:solidFill>
                <a:latin typeface="Arial"/>
              </a:rPr>
              <a:t>ibust</a:t>
            </a:r>
            <a:r>
              <a:rPr lang="de-DE" sz="2500" kern="1200" baseline="0" dirty="0">
                <a:solidFill>
                  <a:srgbClr val="000000"/>
                </a:solidFill>
                <a:latin typeface="Arial"/>
              </a:rPr>
              <a:t>, </a:t>
            </a:r>
            <a:r>
              <a:rPr lang="de-DE" sz="2500" kern="1200" baseline="0" dirty="0" err="1">
                <a:solidFill>
                  <a:srgbClr val="000000"/>
                </a:solidFill>
                <a:latin typeface="Arial"/>
              </a:rPr>
              <a:t>acero</a:t>
            </a:r>
            <a:r>
              <a:rPr lang="de-DE" sz="2500" kern="1200" baseline="0" dirty="0">
                <a:solidFill>
                  <a:srgbClr val="000000"/>
                </a:solidFill>
                <a:latin typeface="Arial"/>
              </a:rPr>
              <a:t> </a:t>
            </a:r>
            <a:r>
              <a:rPr lang="de-DE" sz="2500" kern="1200" baseline="0" dirty="0" err="1">
                <a:solidFill>
                  <a:srgbClr val="000000"/>
                </a:solidFill>
                <a:latin typeface="Arial"/>
              </a:rPr>
              <a:t>maximus</a:t>
            </a:r>
            <a:r>
              <a:rPr lang="de-DE" sz="2500" kern="1200" baseline="0" dirty="0">
                <a:solidFill>
                  <a:srgbClr val="000000"/>
                </a:solidFill>
                <a:latin typeface="Arial"/>
              </a:rPr>
              <a:t> </a:t>
            </a:r>
            <a:r>
              <a:rPr lang="de-DE" sz="2500" kern="1200" baseline="0" dirty="0" err="1">
                <a:solidFill>
                  <a:srgbClr val="000000"/>
                </a:solidFill>
                <a:latin typeface="Arial"/>
              </a:rPr>
              <a:t>expero</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cumque</a:t>
            </a:r>
            <a:r>
              <a:rPr lang="de-DE" sz="2500" kern="1200" baseline="0" dirty="0">
                <a:solidFill>
                  <a:srgbClr val="000000"/>
                </a:solidFill>
                <a:latin typeface="Arial"/>
              </a:rPr>
              <a:t> </a:t>
            </a:r>
            <a:r>
              <a:rPr lang="de-DE" sz="2500" kern="1200" baseline="0" dirty="0" err="1">
                <a:solidFill>
                  <a:srgbClr val="000000"/>
                </a:solidFill>
                <a:latin typeface="Arial"/>
              </a:rPr>
              <a:t>pori</a:t>
            </a:r>
            <a:r>
              <a:rPr lang="de-DE" sz="2500" kern="1200" baseline="0" dirty="0">
                <a:solidFill>
                  <a:srgbClr val="000000"/>
                </a:solidFill>
                <a:latin typeface="Arial"/>
              </a:rPr>
              <a:t> </a:t>
            </a:r>
            <a:r>
              <a:rPr lang="de-DE" sz="2500" kern="1200" baseline="0" dirty="0" err="1">
                <a:solidFill>
                  <a:srgbClr val="000000"/>
                </a:solidFill>
                <a:latin typeface="Arial"/>
              </a:rPr>
              <a:t>dolorro</a:t>
            </a:r>
            <a:r>
              <a:rPr lang="de-DE" sz="2500" kern="1200" baseline="0" dirty="0">
                <a:solidFill>
                  <a:srgbClr val="000000"/>
                </a:solidFill>
                <a:latin typeface="Arial"/>
              </a:rPr>
              <a:t> </a:t>
            </a:r>
            <a:r>
              <a:rPr lang="de-DE" sz="2500" kern="1200" baseline="0" dirty="0" err="1">
                <a:solidFill>
                  <a:srgbClr val="000000"/>
                </a:solidFill>
                <a:latin typeface="Arial"/>
              </a:rPr>
              <a:t>dolut</a:t>
            </a:r>
            <a:r>
              <a:rPr lang="de-DE" sz="2500" kern="1200" baseline="0" dirty="0">
                <a:solidFill>
                  <a:srgbClr val="000000"/>
                </a:solidFill>
                <a:latin typeface="Arial"/>
              </a:rPr>
              <a:t> </a:t>
            </a:r>
            <a:r>
              <a:rPr lang="de-DE" sz="2500" kern="1200" baseline="0" dirty="0" err="1">
                <a:solidFill>
                  <a:srgbClr val="000000"/>
                </a:solidFill>
                <a:latin typeface="Arial"/>
              </a:rPr>
              <a: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a:t>
            </a:r>
            <a:r>
              <a:rPr lang="de-DE" sz="2500" kern="1200" baseline="0" dirty="0">
                <a:solidFill>
                  <a:srgbClr val="000000"/>
                </a:solidFill>
                <a:latin typeface="Arial"/>
              </a:rPr>
              <a:t> </a:t>
            </a:r>
            <a:r>
              <a:rPr lang="de-DE" sz="2500" kern="1200" baseline="0" dirty="0" err="1">
                <a:solidFill>
                  <a:srgbClr val="000000"/>
                </a:solidFill>
                <a:latin typeface="Arial"/>
              </a:rPr>
              <a:t>reiuntia</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estinum</a:t>
            </a:r>
            <a:r>
              <a:rPr lang="de-DE" sz="2500" kern="1200" baseline="0" dirty="0">
                <a:solidFill>
                  <a:srgbClr val="000000"/>
                </a:solidFill>
                <a:latin typeface="Arial"/>
              </a:rPr>
              <a:t> </a:t>
            </a:r>
            <a:r>
              <a:rPr lang="de-DE" sz="2500" kern="1200" baseline="0" dirty="0" err="1">
                <a:solidFill>
                  <a:srgbClr val="000000"/>
                </a:solidFill>
                <a:latin typeface="Arial"/>
              </a:rPr>
              <a:t>dolorum</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omnisqui</a:t>
            </a:r>
            <a:r>
              <a:rPr lang="de-DE" sz="2500" kern="1200" baseline="0" dirty="0">
                <a:solidFill>
                  <a:srgbClr val="000000"/>
                </a:solidFill>
                <a:latin typeface="Arial"/>
              </a:rPr>
              <a:t> </a:t>
            </a:r>
            <a:r>
              <a:rPr lang="de-DE" sz="2500" kern="1200" baseline="0" dirty="0" err="1">
                <a:solidFill>
                  <a:srgbClr val="000000"/>
                </a:solidFill>
                <a:latin typeface="Arial"/>
              </a:rPr>
              <a:t>utas</a:t>
            </a:r>
            <a:r>
              <a:rPr lang="de-DE" sz="2500" kern="1200" baseline="0" dirty="0">
                <a:solidFill>
                  <a:srgbClr val="000000"/>
                </a:solidFill>
                <a:latin typeface="Arial"/>
              </a:rPr>
              <a:t> a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inveressus</a:t>
            </a:r>
            <a:r>
              <a:rPr lang="de-DE" sz="2500" kern="1200" baseline="0" dirty="0">
                <a:solidFill>
                  <a:srgbClr val="000000"/>
                </a:solidFill>
                <a:latin typeface="Arial"/>
              </a:rPr>
              <a:t> </a:t>
            </a:r>
            <a:r>
              <a:rPr lang="de-DE" sz="2500" kern="1200" baseline="0" dirty="0" err="1">
                <a:solidFill>
                  <a:srgbClr val="000000"/>
                </a:solidFill>
                <a:latin typeface="Arial"/>
              </a:rPr>
              <a:t>quaspelique</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nos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res</a:t>
            </a:r>
            <a:r>
              <a:rPr lang="de-DE" sz="2500" kern="1200" baseline="0" dirty="0">
                <a:solidFill>
                  <a:srgbClr val="000000"/>
                </a:solidFill>
                <a:latin typeface="Arial"/>
              </a:rPr>
              <a:t> </a:t>
            </a:r>
            <a:r>
              <a:rPr lang="de-DE" sz="2500" kern="1200" baseline="0" dirty="0" err="1">
                <a:solidFill>
                  <a:srgbClr val="000000"/>
                </a:solidFill>
                <a:latin typeface="Arial"/>
              </a:rPr>
              <a:t>essunt</a:t>
            </a:r>
            <a:r>
              <a:rPr lang="de-DE" sz="2500" kern="1200" baseline="0" dirty="0">
                <a:solidFill>
                  <a:srgbClr val="000000"/>
                </a:solidFill>
                <a:latin typeface="Arial"/>
              </a:rPr>
              <a:t> am </a:t>
            </a:r>
            <a:r>
              <a:rPr lang="de-DE" sz="2500" kern="1200" baseline="0" dirty="0" err="1">
                <a:solidFill>
                  <a:srgbClr val="000000"/>
                </a:solidFill>
                <a:latin typeface="Arial"/>
              </a:rPr>
              <a:t>venim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Quistotam</a:t>
            </a:r>
            <a:r>
              <a:rPr lang="de-DE" sz="2500" kern="1200" baseline="0" dirty="0">
                <a:solidFill>
                  <a:srgbClr val="000000"/>
                </a:solidFill>
                <a:latin typeface="Arial"/>
              </a:rPr>
              <a:t> </a:t>
            </a:r>
            <a:r>
              <a:rPr lang="de-DE" sz="2500" kern="1200" baseline="0" dirty="0" err="1">
                <a:solidFill>
                  <a:srgbClr val="000000"/>
                </a:solidFill>
                <a:latin typeface="Arial"/>
              </a:rPr>
              <a:t>repere</a:t>
            </a:r>
            <a:r>
              <a:rPr lang="de-DE" sz="2500" kern="1200" baseline="0" dirty="0">
                <a:solidFill>
                  <a:srgbClr val="000000"/>
                </a:solidFill>
                <a:latin typeface="Arial"/>
              </a:rPr>
              <a:t> cum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odi</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pore</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idis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opta</a:t>
            </a:r>
            <a:r>
              <a:rPr lang="de-DE" sz="2500" kern="1200" baseline="0" dirty="0">
                <a:solidFill>
                  <a:srgbClr val="000000"/>
                </a:solidFill>
                <a:latin typeface="Arial"/>
              </a:rPr>
              <a:t> </a:t>
            </a:r>
            <a:r>
              <a:rPr lang="de-DE" sz="2500" kern="1200" baseline="0" dirty="0" err="1">
                <a:solidFill>
                  <a:srgbClr val="000000"/>
                </a:solidFill>
                <a:latin typeface="Arial"/>
              </a:rPr>
              <a:t>volupietur</a:t>
            </a:r>
            <a:r>
              <a:rPr lang="de-DE" sz="2500" kern="1200" baseline="0" dirty="0">
                <a:solidFill>
                  <a:srgbClr val="000000"/>
                </a:solidFill>
                <a:latin typeface="Arial"/>
              </a:rPr>
              <a:t>, </a:t>
            </a:r>
            <a:r>
              <a:rPr lang="de-DE" sz="2500" kern="1200" baseline="0" dirty="0" err="1">
                <a:solidFill>
                  <a:srgbClr val="000000"/>
                </a:solidFill>
                <a:latin typeface="Arial"/>
              </a:rPr>
              <a:t>torit</a:t>
            </a:r>
            <a:r>
              <a:rPr lang="de-DE" sz="2500" kern="1200" baseline="0" dirty="0">
                <a:solidFill>
                  <a:srgbClr val="000000"/>
                </a:solidFill>
                <a:latin typeface="Arial"/>
              </a:rPr>
              <a:t> </a:t>
            </a:r>
            <a:r>
              <a:rPr lang="de-DE" sz="2500" kern="1200" baseline="0" dirty="0" err="1">
                <a:solidFill>
                  <a:srgbClr val="000000"/>
                </a:solidFill>
                <a:latin typeface="Arial"/>
              </a:rPr>
              <a:t>acculla</a:t>
            </a:r>
            <a:r>
              <a:rPr lang="de-DE" sz="2500" kern="1200" baseline="0" dirty="0">
                <a:solidFill>
                  <a:srgbClr val="000000"/>
                </a:solidFill>
                <a:latin typeface="Arial"/>
              </a:rPr>
              <a:t> </a:t>
            </a:r>
            <a:r>
              <a:rPr lang="de-DE" sz="2500" kern="1200" baseline="0" dirty="0" err="1">
                <a:solidFill>
                  <a:srgbClr val="000000"/>
                </a:solidFill>
                <a:latin typeface="Arial"/>
              </a:rPr>
              <a:t>boriost</a:t>
            </a:r>
            <a:r>
              <a:rPr lang="de-DE" sz="2500" kern="1200" baseline="0" dirty="0">
                <a:solidFill>
                  <a:srgbClr val="000000"/>
                </a:solidFill>
                <a:latin typeface="Arial"/>
              </a:rPr>
              <a:t> </a:t>
            </a:r>
            <a:r>
              <a:rPr lang="de-DE" sz="2500" kern="1200" baseline="0" dirty="0" err="1">
                <a:solidFill>
                  <a:srgbClr val="000000"/>
                </a:solidFill>
                <a:latin typeface="Arial"/>
              </a:rPr>
              <a:t>ibusto</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quassimenia</a:t>
            </a:r>
            <a:r>
              <a:rPr lang="de-DE" sz="2500" kern="1200" baseline="0" dirty="0">
                <a:solidFill>
                  <a:srgbClr val="000000"/>
                </a:solidFill>
                <a:latin typeface="Arial"/>
              </a:rPr>
              <a:t> </a:t>
            </a:r>
            <a:r>
              <a:rPr lang="de-DE" sz="2500" kern="1200" baseline="0" dirty="0" err="1">
                <a:solidFill>
                  <a:srgbClr val="000000"/>
                </a:solidFill>
                <a:latin typeface="Arial"/>
              </a:rPr>
              <a:t>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platur</a:t>
            </a:r>
            <a:r>
              <a:rPr lang="de-DE" sz="2500" kern="1200" baseline="0" dirty="0">
                <a:solidFill>
                  <a:srgbClr val="000000"/>
                </a:solidFill>
                <a:latin typeface="Arial"/>
              </a:rPr>
              <a:t>? Mi,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paris</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vitate</a:t>
            </a:r>
            <a:r>
              <a:rPr lang="de-DE" sz="2500" kern="1200" baseline="0" dirty="0">
                <a:solidFill>
                  <a:srgbClr val="000000"/>
                </a:solidFill>
                <a:latin typeface="Arial"/>
              </a:rPr>
              <a:t> </a:t>
            </a:r>
            <a:r>
              <a:rPr lang="de-DE" sz="2500" kern="1200" baseline="0" dirty="0" err="1">
                <a:solidFill>
                  <a:srgbClr val="000000"/>
                </a:solidFill>
                <a:latin typeface="Arial"/>
              </a:rPr>
              <a:t>eatiis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nis</a:t>
            </a:r>
            <a:r>
              <a:rPr lang="de-DE" sz="2500" kern="1200" baseline="0" dirty="0">
                <a:solidFill>
                  <a:srgbClr val="000000"/>
                </a:solidFill>
                <a:latin typeface="Arial"/>
              </a:rPr>
              <a:t> </a:t>
            </a:r>
            <a:r>
              <a:rPr lang="de-DE" sz="2500" kern="1200" baseline="0" dirty="0" err="1">
                <a:solidFill>
                  <a:srgbClr val="000000"/>
                </a:solidFill>
                <a:latin typeface="Arial"/>
              </a:rPr>
              <a:t>quianih</a:t>
            </a:r>
            <a:r>
              <a:rPr lang="de-DE" sz="2500" kern="1200" baseline="0" dirty="0">
                <a:solidFill>
                  <a:srgbClr val="000000"/>
                </a:solidFill>
                <a:latin typeface="Arial"/>
              </a:rPr>
              <a:t> </a:t>
            </a:r>
            <a:r>
              <a:rPr lang="de-DE" sz="2500" kern="1200" baseline="0" dirty="0" err="1">
                <a:solidFill>
                  <a:srgbClr val="000000"/>
                </a:solidFill>
                <a:latin typeface="Arial"/>
              </a:rPr>
              <a:t>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a:t>
            </a:r>
            <a:r>
              <a:rPr lang="de-DE" sz="2500" kern="1200" baseline="0" dirty="0">
                <a:solidFill>
                  <a:srgbClr val="000000"/>
                </a:solidFill>
                <a:latin typeface="Arial"/>
              </a:rPr>
              <a:t> </a:t>
            </a:r>
            <a:r>
              <a:rPr lang="de-DE" sz="2500" kern="1200" baseline="0" dirty="0" err="1">
                <a:solidFill>
                  <a:srgbClr val="000000"/>
                </a:solidFill>
                <a:latin typeface="Arial"/>
              </a:rPr>
              <a:t>eoste</a:t>
            </a:r>
            <a:r>
              <a:rPr lang="de-DE" sz="2500" kern="1200" baseline="0" dirty="0">
                <a:solidFill>
                  <a:srgbClr val="000000"/>
                </a:solidFill>
                <a:latin typeface="Arial"/>
              </a:rPr>
              <a:t> </a:t>
            </a:r>
            <a:r>
              <a:rPr lang="de-DE" sz="2500" kern="1200" baseline="0" dirty="0" err="1">
                <a:solidFill>
                  <a:srgbClr val="000000"/>
                </a:solidFill>
                <a:latin typeface="Arial"/>
              </a:rPr>
              <a:t>nulparu</a:t>
            </a:r>
            <a:r>
              <a:rPr lang="de-DE" sz="2500" kern="1200" baseline="0" dirty="0">
                <a:solidFill>
                  <a:srgbClr val="000000"/>
                </a:solidFill>
                <a:latin typeface="Arial"/>
              </a:rPr>
              <a:t> </a:t>
            </a:r>
            <a:r>
              <a:rPr lang="de-DE" sz="2500" kern="1200" baseline="0" dirty="0" err="1">
                <a:solidFill>
                  <a:srgbClr val="000000"/>
                </a:solidFill>
                <a:latin typeface="Arial"/>
              </a:rPr>
              <a:t>ptatur</a:t>
            </a:r>
            <a:r>
              <a:rPr lang="de-DE" sz="2500" kern="1200" baseline="0" dirty="0">
                <a:solidFill>
                  <a:srgbClr val="000000"/>
                </a:solidFill>
                <a:latin typeface="Arial"/>
              </a:rPr>
              <a:t>? Qui </a:t>
            </a:r>
            <a:r>
              <a:rPr lang="de-DE" sz="2500" kern="1200" baseline="0" dirty="0" err="1">
                <a:solidFill>
                  <a:srgbClr val="000000"/>
                </a:solidFill>
                <a:latin typeface="Arial"/>
              </a:rPr>
              <a:t>optiur</a:t>
            </a:r>
            <a:r>
              <a:rPr lang="de-DE" sz="2500" kern="1200" baseline="0" dirty="0">
                <a:solidFill>
                  <a:srgbClr val="000000"/>
                </a:solidFill>
                <a:latin typeface="Arial"/>
              </a:rPr>
              <a:t> </a:t>
            </a:r>
            <a:r>
              <a:rPr lang="de-DE" sz="2500" kern="1200" baseline="0" dirty="0" err="1">
                <a:solidFill>
                  <a:srgbClr val="000000"/>
                </a:solidFill>
                <a:latin typeface="Arial"/>
              </a:rPr>
              <a:t>soluptiume</a:t>
            </a:r>
            <a:r>
              <a:rPr lang="de-DE" sz="2500" kern="1200" baseline="0" dirty="0">
                <a:solidFill>
                  <a:srgbClr val="000000"/>
                </a:solidFill>
                <a:latin typeface="Arial"/>
              </a:rPr>
              <a:t> </a:t>
            </a:r>
            <a:r>
              <a:rPr lang="de-DE" sz="2500" kern="1200" baseline="0" dirty="0" err="1">
                <a:solidFill>
                  <a:srgbClr val="000000"/>
                </a:solidFill>
                <a:latin typeface="Arial"/>
              </a:rPr>
              <a:t>estiorepuda</a:t>
            </a:r>
            <a:r>
              <a:rPr lang="de-DE" sz="2500" kern="1200" baseline="0" dirty="0">
                <a:solidFill>
                  <a:srgbClr val="000000"/>
                </a:solidFill>
                <a:latin typeface="Arial"/>
              </a:rPr>
              <a:t> </a:t>
            </a:r>
            <a:r>
              <a:rPr lang="de-DE" sz="2500" kern="1200" baseline="0" dirty="0" err="1">
                <a:solidFill>
                  <a:srgbClr val="000000"/>
                </a:solidFill>
                <a:latin typeface="Arial"/>
              </a:rPr>
              <a:t>voles</a:t>
            </a:r>
            <a:r>
              <a:rPr lang="de-DE" sz="2500" kern="1200" baseline="0" dirty="0">
                <a:solidFill>
                  <a:srgbClr val="000000"/>
                </a:solidFill>
                <a:latin typeface="Arial"/>
              </a:rPr>
              <a:t> se </a:t>
            </a:r>
            <a:r>
              <a:rPr lang="de-DE" sz="2500" kern="1200" baseline="0" dirty="0" err="1">
                <a:solidFill>
                  <a:srgbClr val="000000"/>
                </a:solidFill>
                <a:latin typeface="Arial"/>
              </a:rPr>
              <a:t>voles</a:t>
            </a:r>
            <a:r>
              <a:rPr lang="de-DE" sz="2500" kern="1200" baseline="0" dirty="0">
                <a:solidFill>
                  <a:srgbClr val="000000"/>
                </a:solidFill>
                <a:latin typeface="Arial"/>
              </a:rPr>
              <a:t> </a:t>
            </a:r>
            <a:r>
              <a:rPr lang="de-DE" sz="2500" kern="1200" baseline="0" dirty="0" err="1">
                <a:solidFill>
                  <a:srgbClr val="000000"/>
                </a:solidFill>
                <a:latin typeface="Arial"/>
              </a:rPr>
              <a:t>quiaspe</a:t>
            </a:r>
            <a:r>
              <a:rPr lang="de-DE" sz="2500" kern="1200" baseline="0" dirty="0">
                <a:solidFill>
                  <a:srgbClr val="000000"/>
                </a:solidFill>
                <a:latin typeface="Arial"/>
              </a:rPr>
              <a:t> </a:t>
            </a:r>
            <a:r>
              <a:rPr lang="de-DE" sz="2500" kern="1200" baseline="0" dirty="0" err="1">
                <a:solidFill>
                  <a:srgbClr val="000000"/>
                </a:solidFill>
                <a:latin typeface="Arial"/>
              </a:rPr>
              <a:t>provid</a:t>
            </a:r>
            <a:r>
              <a:rPr lang="de-DE" sz="2500" kern="1200" baseline="0" dirty="0">
                <a:solidFill>
                  <a:srgbClr val="000000"/>
                </a:solidFill>
                <a:latin typeface="Arial"/>
              </a:rPr>
              <a:t> </a:t>
            </a:r>
            <a:r>
              <a:rPr lang="de-DE" sz="2500" kern="1200" baseline="0" dirty="0" err="1">
                <a:solidFill>
                  <a:srgbClr val="000000"/>
                </a:solidFill>
                <a:latin typeface="Arial"/>
              </a:rPr>
              <a:t>ullenda</a:t>
            </a:r>
            <a:r>
              <a:rPr lang="de-DE" sz="2500" kern="1200" baseline="0" dirty="0">
                <a:solidFill>
                  <a:srgbClr val="000000"/>
                </a:solidFill>
                <a:latin typeface="Arial"/>
              </a:rPr>
              <a:t> si </a:t>
            </a:r>
            <a:r>
              <a:rPr lang="de-DE" sz="2500" kern="1200" baseline="0" dirty="0" err="1">
                <a:solidFill>
                  <a:srgbClr val="000000"/>
                </a:solidFill>
                <a:latin typeface="Arial"/>
              </a:rPr>
              <a:t>neceate</a:t>
            </a:r>
            <a:r>
              <a:rPr lang="de-DE" sz="2500" kern="1200" baseline="0" dirty="0">
                <a:solidFill>
                  <a:srgbClr val="000000"/>
                </a:solidFill>
                <a:latin typeface="Arial"/>
              </a:rPr>
              <a:t> </a:t>
            </a:r>
            <a:r>
              <a:rPr lang="de-DE" sz="2500" kern="1200" baseline="0" dirty="0" err="1">
                <a:solidFill>
                  <a:srgbClr val="000000"/>
                </a:solidFill>
                <a:latin typeface="Arial"/>
              </a:rPr>
              <a:t>pedit</a:t>
            </a:r>
            <a:r>
              <a:rPr lang="de-DE" sz="2500" kern="1200" baseline="0" dirty="0">
                <a:solidFill>
                  <a:srgbClr val="000000"/>
                </a:solidFill>
                <a:latin typeface="Arial"/>
              </a:rPr>
              <a:t> </a:t>
            </a:r>
            <a:r>
              <a:rPr lang="de-DE" sz="2500" kern="1200" baseline="0" dirty="0" err="1">
                <a:solidFill>
                  <a:srgbClr val="000000"/>
                </a:solidFill>
                <a:latin typeface="Arial"/>
              </a:rPr>
              <a:t>eicient</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a:t>
            </a:r>
            <a:r>
              <a:rPr lang="de-DE" sz="2500" kern="1200" baseline="0" dirty="0" err="1">
                <a:solidFill>
                  <a:srgbClr val="000000"/>
                </a:solidFill>
                <a:latin typeface="Arial"/>
              </a:rPr>
              <a:t>adi</a:t>
            </a:r>
            <a:r>
              <a:rPr lang="de-DE" sz="2500" kern="1200" baseline="0" dirty="0">
                <a:solidFill>
                  <a:srgbClr val="000000"/>
                </a:solidFill>
                <a:latin typeface="Arial"/>
              </a:rPr>
              <a:t> </a:t>
            </a:r>
            <a:r>
              <a:rPr lang="de-DE" sz="2500" kern="1200" baseline="0" dirty="0" err="1">
                <a:solidFill>
                  <a:srgbClr val="000000"/>
                </a:solidFill>
                <a:latin typeface="Arial"/>
              </a:rPr>
              <a:t>sectem</a:t>
            </a:r>
            <a:r>
              <a:rPr lang="de-DE" sz="2500" kern="1200" baseline="0" dirty="0">
                <a:solidFill>
                  <a:srgbClr val="000000"/>
                </a:solidFill>
                <a:latin typeface="Arial"/>
              </a:rPr>
              <a:t> </a:t>
            </a:r>
            <a:r>
              <a:rPr lang="de-DE" sz="2500" kern="1200" baseline="0" dirty="0" err="1">
                <a:solidFill>
                  <a:srgbClr val="000000"/>
                </a:solidFill>
                <a:latin typeface="Arial"/>
              </a:rPr>
              <a:t>doluptate</a:t>
            </a:r>
            <a:r>
              <a:rPr lang="de-DE" sz="2500" kern="1200" baseline="0" dirty="0">
                <a:solidFill>
                  <a:srgbClr val="000000"/>
                </a:solidFill>
                <a:latin typeface="Arial"/>
              </a:rPr>
              <a:t> </a:t>
            </a:r>
            <a:r>
              <a:rPr lang="de-DE" sz="2500" kern="1200" baseline="0" dirty="0" err="1">
                <a:solidFill>
                  <a:srgbClr val="000000"/>
                </a:solidFill>
                <a:latin typeface="Arial"/>
              </a:rPr>
              <a:t>volest</a:t>
            </a:r>
            <a:r>
              <a:rPr lang="de-DE" sz="2500" kern="1200" baseline="0" dirty="0">
                <a:solidFill>
                  <a:srgbClr val="000000"/>
                </a:solidFill>
                <a:latin typeface="Arial"/>
              </a:rPr>
              <a:t>, </a:t>
            </a:r>
            <a:r>
              <a:rPr lang="de-DE" sz="2500" kern="1200" baseline="0" dirty="0" err="1">
                <a:solidFill>
                  <a:srgbClr val="000000"/>
                </a:solidFill>
                <a:latin typeface="Arial"/>
              </a:rPr>
              <a:t>volora</a:t>
            </a:r>
            <a:r>
              <a:rPr lang="de-DE" sz="2500" kern="1200" baseline="0" dirty="0">
                <a:solidFill>
                  <a:srgbClr val="000000"/>
                </a:solidFill>
                <a:latin typeface="Arial"/>
              </a:rPr>
              <a:t> </a:t>
            </a:r>
            <a:r>
              <a:rPr lang="de-DE" sz="2500" kern="1200" baseline="0" dirty="0" err="1">
                <a:solidFill>
                  <a:srgbClr val="000000"/>
                </a:solidFill>
                <a:latin typeface="Arial"/>
              </a:rPr>
              <a:t>eatam</a:t>
            </a:r>
            <a:r>
              <a:rPr lang="de-DE" sz="2500" kern="1200" baseline="0" dirty="0">
                <a:solidFill>
                  <a:srgbClr val="000000"/>
                </a:solidFill>
                <a:latin typeface="Arial"/>
              </a:rPr>
              <a:t> in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atet</a:t>
            </a:r>
            <a:r>
              <a:rPr lang="de-DE" sz="2500" kern="1200" baseline="0" dirty="0">
                <a:solidFill>
                  <a:srgbClr val="000000"/>
                </a:solidFill>
                <a:latin typeface="Arial"/>
              </a:rPr>
              <a:t> </a:t>
            </a:r>
            <a:r>
              <a:rPr lang="de-DE" sz="2500" kern="1200" baseline="0" dirty="0" err="1">
                <a:solidFill>
                  <a:srgbClr val="000000"/>
                </a:solidFill>
                <a:latin typeface="Arial"/>
              </a:rPr>
              <a:t>viducidis</a:t>
            </a:r>
            <a:r>
              <a:rPr lang="de-DE" sz="2500" kern="1200" baseline="0" dirty="0">
                <a:solidFill>
                  <a:srgbClr val="000000"/>
                </a:solidFill>
                <a:latin typeface="Arial"/>
              </a:rPr>
              <a:t> </a:t>
            </a:r>
            <a:r>
              <a:rPr lang="de-DE" sz="2500" kern="1200" baseline="0" dirty="0" err="1">
                <a:solidFill>
                  <a:srgbClr val="000000"/>
                </a:solidFill>
                <a:latin typeface="Arial"/>
              </a:rPr>
              <a:t>eaquae</a:t>
            </a:r>
            <a:r>
              <a:rPr lang="de-DE" sz="2500" kern="1200" baseline="0" dirty="0">
                <a:solidFill>
                  <a:srgbClr val="000000"/>
                </a:solidFill>
                <a:latin typeface="Arial"/>
              </a:rPr>
              <a:t>. </a:t>
            </a:r>
            <a:r>
              <a:rPr lang="de-DE" sz="2500" kern="1200" baseline="0" dirty="0" err="1">
                <a:solidFill>
                  <a:srgbClr val="000000"/>
                </a:solidFill>
                <a:latin typeface="Arial"/>
              </a:rPr>
              <a:t>Em</a:t>
            </a:r>
            <a:r>
              <a:rPr lang="de-DE" sz="2500" kern="1200" baseline="0" dirty="0">
                <a:solidFill>
                  <a:srgbClr val="000000"/>
                </a:solidFill>
                <a:latin typeface="Arial"/>
              </a:rPr>
              <a:t> </a:t>
            </a:r>
            <a:r>
              <a:rPr lang="de-DE" sz="2500" kern="1200" baseline="0" dirty="0" err="1">
                <a:solidFill>
                  <a:srgbClr val="000000"/>
                </a:solidFill>
                <a:latin typeface="Arial"/>
              </a:rPr>
              <a:t>deles</a:t>
            </a:r>
            <a:r>
              <a:rPr lang="de-DE" sz="2500" kern="1200" baseline="0" dirty="0">
                <a:solidFill>
                  <a:srgbClr val="000000"/>
                </a:solidFill>
                <a:latin typeface="Arial"/>
              </a:rPr>
              <a:t> </a:t>
            </a:r>
            <a:r>
              <a:rPr lang="de-DE" sz="2500" kern="1200" baseline="0" dirty="0" err="1">
                <a:solidFill>
                  <a:srgbClr val="000000"/>
                </a:solidFill>
                <a:latin typeface="Arial"/>
              </a:rPr>
              <a:t>doluptus</a:t>
            </a:r>
            <a:r>
              <a:rPr lang="de-DE" sz="2500" kern="1200" baseline="0" dirty="0">
                <a:solidFill>
                  <a:srgbClr val="000000"/>
                </a:solidFill>
                <a:latin typeface="Arial"/>
              </a:rPr>
              <a:t> </a:t>
            </a:r>
            <a:r>
              <a:rPr lang="de-DE" sz="2500" kern="1200" baseline="0" dirty="0" err="1">
                <a:solidFill>
                  <a:srgbClr val="000000"/>
                </a:solidFill>
                <a:latin typeface="Arial"/>
              </a:rPr>
              <a:t>estotatur</a:t>
            </a:r>
            <a:r>
              <a:rPr lang="de-DE" sz="2500" kern="1200" baseline="0" dirty="0">
                <a:solidFill>
                  <a:srgbClr val="000000"/>
                </a:solidFill>
                <a:latin typeface="Arial"/>
              </a:rPr>
              <a:t>? </a:t>
            </a:r>
            <a:r>
              <a:rPr lang="de-DE" sz="2500" kern="1200" baseline="0" dirty="0" err="1">
                <a:solidFill>
                  <a:srgbClr val="000000"/>
                </a:solidFill>
                <a:latin typeface="Arial"/>
              </a:rPr>
              <a:t>Igendella</a:t>
            </a:r>
            <a:r>
              <a:rPr lang="de-DE" sz="2500" kern="1200" baseline="0" dirty="0">
                <a:solidFill>
                  <a:srgbClr val="000000"/>
                </a:solidFill>
                <a:latin typeface="Arial"/>
              </a:rPr>
              <a:t> </a:t>
            </a:r>
            <a:r>
              <a:rPr lang="de-DE" sz="2500" kern="1200" baseline="0" dirty="0" err="1">
                <a:solidFill>
                  <a:srgbClr val="000000"/>
                </a:solidFill>
                <a:latin typeface="Arial"/>
              </a:rPr>
              <a:t>preped</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fugiasp</a:t>
            </a:r>
            <a:r>
              <a:rPr lang="de-DE" sz="2500" kern="1200" baseline="0" dirty="0">
                <a:solidFill>
                  <a:srgbClr val="000000"/>
                </a:solidFill>
                <a:latin typeface="Arial"/>
              </a:rPr>
              <a:t> </a:t>
            </a:r>
            <a:r>
              <a:rPr lang="de-DE" sz="2500" kern="1200" baseline="0" dirty="0" err="1">
                <a:solidFill>
                  <a:srgbClr val="000000"/>
                </a:solidFill>
                <a:latin typeface="Arial"/>
              </a:rPr>
              <a:t>eraerum</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autaspe</a:t>
            </a:r>
            <a:r>
              <a:rPr lang="de-DE" sz="2500" kern="1200" baseline="0" dirty="0">
                <a:solidFill>
                  <a:srgbClr val="000000"/>
                </a:solidFill>
                <a:latin typeface="Arial"/>
              </a:rPr>
              <a:t> </a:t>
            </a:r>
            <a:r>
              <a:rPr lang="de-DE" sz="2500" kern="1200" baseline="0" dirty="0" err="1">
                <a:solidFill>
                  <a:srgbClr val="000000"/>
                </a:solidFill>
                <a:latin typeface="Arial"/>
              </a:rPr>
              <a:t>molupta</a:t>
            </a:r>
            <a:r>
              <a:rPr lang="de-DE" sz="2500" kern="1200" baseline="0" dirty="0">
                <a:solidFill>
                  <a:srgbClr val="000000"/>
                </a:solidFill>
                <a:latin typeface="Arial"/>
              </a:rPr>
              <a:t> </a:t>
            </a:r>
            <a:r>
              <a:rPr lang="de-DE" sz="2500" kern="1200" baseline="0" dirty="0" err="1">
                <a:solidFill>
                  <a:srgbClr val="000000"/>
                </a:solidFill>
                <a:latin typeface="Arial"/>
              </a:rPr>
              <a:t>tiatiate</a:t>
            </a:r>
            <a:r>
              <a:rPr lang="de-DE" sz="2500" kern="1200" baseline="0" dirty="0">
                <a:solidFill>
                  <a:srgbClr val="000000"/>
                </a:solidFill>
                <a:latin typeface="Arial"/>
              </a:rPr>
              <a:t> </a:t>
            </a:r>
            <a:r>
              <a:rPr lang="de-DE" sz="2500" kern="1200" baseline="0" dirty="0" err="1">
                <a:solidFill>
                  <a:srgbClr val="000000"/>
                </a:solidFill>
                <a:latin typeface="Arial"/>
              </a:rPr>
              <a:t>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a:t>
            </a:r>
            <a:r>
              <a:rPr lang="de-DE" sz="2500" kern="1200" baseline="0" dirty="0">
                <a:solidFill>
                  <a:srgbClr val="000000"/>
                </a:solidFill>
                <a:latin typeface="Arial"/>
              </a:rPr>
              <a:t> </a:t>
            </a:r>
            <a:r>
              <a:rPr lang="de-DE" sz="2500" kern="1200" baseline="0" dirty="0" err="1">
                <a:solidFill>
                  <a:srgbClr val="000000"/>
                </a:solidFill>
                <a:latin typeface="Arial"/>
              </a:rPr>
              <a:t>voloratusci</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mos</a:t>
            </a:r>
            <a:r>
              <a:rPr lang="de-DE" sz="2500" kern="1200" baseline="0" dirty="0">
                <a:solidFill>
                  <a:srgbClr val="000000"/>
                </a:solidFill>
                <a:latin typeface="Arial"/>
              </a:rPr>
              <a:t> </a:t>
            </a:r>
            <a:r>
              <a:rPr lang="de-DE" sz="2500" kern="1200" baseline="0" dirty="0" err="1">
                <a:solidFill>
                  <a:srgbClr val="000000"/>
                </a:solidFill>
                <a:latin typeface="Arial"/>
              </a:rPr>
              <a:t>ipidella</a:t>
            </a:r>
            <a:r>
              <a:rPr lang="de-DE" sz="2500" kern="1200" baseline="0" dirty="0">
                <a:solidFill>
                  <a:srgbClr val="000000"/>
                </a:solidFill>
                <a:latin typeface="Arial"/>
              </a:rPr>
              <a:t> </a:t>
            </a:r>
            <a:r>
              <a:rPr lang="de-DE" sz="2500" kern="1200" baseline="0" dirty="0" err="1">
                <a:solidFill>
                  <a:srgbClr val="000000"/>
                </a:solidFill>
                <a:latin typeface="Arial"/>
              </a:rPr>
              <a:t>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a:t>
            </a:r>
            <a:r>
              <a:rPr lang="de-DE" sz="2500" kern="1200" baseline="0" dirty="0">
                <a:solidFill>
                  <a:srgbClr val="000000"/>
                </a:solidFill>
                <a:latin typeface="Arial"/>
              </a:rPr>
              <a:t> </a:t>
            </a:r>
            <a:r>
              <a:rPr lang="de-DE" sz="2500" kern="1200" baseline="0" dirty="0" err="1">
                <a:solidFill>
                  <a:srgbClr val="000000"/>
                </a:solidFill>
                <a:latin typeface="Arial"/>
              </a:rPr>
              <a:t>pe</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quas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nimusda</a:t>
            </a:r>
            <a:r>
              <a:rPr lang="de-DE" sz="2500" kern="1200" baseline="0" dirty="0">
                <a:solidFill>
                  <a:srgbClr val="000000"/>
                </a:solidFill>
                <a:latin typeface="Arial"/>
              </a:rPr>
              <a:t> </a:t>
            </a:r>
            <a:r>
              <a:rPr lang="de-DE" sz="2500" kern="1200" baseline="0" dirty="0" err="1">
                <a:solidFill>
                  <a:srgbClr val="000000"/>
                </a:solidFill>
                <a:latin typeface="Arial"/>
              </a:rPr>
              <a:t>ndebitas</a:t>
            </a:r>
            <a:r>
              <a:rPr lang="de-DE" sz="2500" kern="1200" baseline="0" dirty="0">
                <a:solidFill>
                  <a:srgbClr val="000000"/>
                </a:solidFill>
                <a:latin typeface="Arial"/>
              </a:rPr>
              <a:t> </a:t>
            </a:r>
            <a:r>
              <a:rPr lang="de-DE" sz="2500" kern="1200" baseline="0" dirty="0" err="1">
                <a:solidFill>
                  <a:srgbClr val="000000"/>
                </a:solidFill>
                <a:latin typeface="Arial"/>
              </a:rPr>
              <a:t>rehentio</a:t>
            </a:r>
            <a:r>
              <a:rPr lang="de-DE" sz="2500" kern="1200" baseline="0" dirty="0">
                <a:solidFill>
                  <a:srgbClr val="000000"/>
                </a:solidFill>
                <a:latin typeface="Arial"/>
              </a:rPr>
              <a:t> </a:t>
            </a:r>
            <a:r>
              <a:rPr lang="de-DE" sz="2500" kern="1200" baseline="0" dirty="0" err="1">
                <a:solidFill>
                  <a:srgbClr val="000000"/>
                </a:solidFill>
                <a:latin typeface="Arial"/>
              </a:rPr>
              <a:t>quiaspero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a:t>
            </a:r>
            <a:r>
              <a:rPr lang="de-DE" sz="2500" kern="1200" baseline="0" dirty="0" err="1">
                <a:solidFill>
                  <a:srgbClr val="000000"/>
                </a:solidFill>
                <a:latin typeface="Arial"/>
              </a:rPr>
              <a:t>magnimp</a:t>
            </a:r>
            <a:r>
              <a:rPr lang="de-DE" sz="2500" kern="1200" baseline="0" dirty="0">
                <a:solidFill>
                  <a:srgbClr val="000000"/>
                </a:solidFill>
                <a:latin typeface="Arial"/>
              </a:rPr>
              <a:t> </a:t>
            </a:r>
            <a:r>
              <a:rPr lang="de-DE" sz="2500" kern="1200" baseline="0" dirty="0" err="1">
                <a:solidFill>
                  <a:srgbClr val="000000"/>
                </a:solidFill>
                <a:latin typeface="Arial"/>
              </a:rPr>
              <a:t>orrorum</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voloratur</a:t>
            </a:r>
            <a:r>
              <a:rPr lang="de-DE" sz="2500" kern="1200" baseline="0" dirty="0">
                <a:solidFill>
                  <a:srgbClr val="000000"/>
                </a:solidFill>
                <a:latin typeface="Arial"/>
              </a:rPr>
              <a:t>, </a:t>
            </a:r>
            <a:r>
              <a:rPr lang="de-DE" sz="2500" kern="1200" baseline="0" dirty="0" err="1">
                <a:solidFill>
                  <a:srgbClr val="000000"/>
                </a:solidFill>
                <a:latin typeface="Arial"/>
              </a:rPr>
              <a:t>sundam</a:t>
            </a:r>
            <a:r>
              <a:rPr lang="de-DE" sz="2500" kern="1200" baseline="0" dirty="0">
                <a:solidFill>
                  <a:srgbClr val="000000"/>
                </a:solidFill>
                <a:latin typeface="Arial"/>
              </a:rPr>
              <a:t> </a:t>
            </a:r>
            <a:r>
              <a:rPr lang="de-DE" sz="2500" kern="1200" baseline="0" dirty="0" err="1">
                <a:solidFill>
                  <a:srgbClr val="000000"/>
                </a:solidFill>
                <a:latin typeface="Arial"/>
              </a:rPr>
              <a:t>eat</a:t>
            </a:r>
            <a:r>
              <a:rPr lang="de-DE" sz="2500" kern="1200" baseline="0" dirty="0">
                <a:solidFill>
                  <a:srgbClr val="000000"/>
                </a:solidFill>
                <a:latin typeface="Arial"/>
              </a:rPr>
              <a:t> </a:t>
            </a:r>
            <a:r>
              <a:rPr lang="de-DE" sz="2500" kern="1200" baseline="0" dirty="0" err="1">
                <a:solidFill>
                  <a:srgbClr val="000000"/>
                </a:solidFill>
                <a:latin typeface="Arial"/>
              </a:rPr>
              <a:t>litatin</a:t>
            </a:r>
            <a:r>
              <a:rPr lang="de-DE" sz="2500" kern="1200" baseline="0" dirty="0">
                <a:solidFill>
                  <a:srgbClr val="000000"/>
                </a:solidFill>
                <a:latin typeface="Arial"/>
              </a:rPr>
              <a:t> </a:t>
            </a:r>
            <a:r>
              <a:rPr lang="de-DE" sz="2500" kern="1200" baseline="0" dirty="0" err="1">
                <a:solidFill>
                  <a:srgbClr val="000000"/>
                </a:solidFill>
                <a:latin typeface="Arial"/>
              </a:rPr>
              <a:t>experia</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offici</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a:t>
            </a:r>
            <a:r>
              <a:rPr lang="de-DE" sz="2500" kern="1200" baseline="0" dirty="0">
                <a:solidFill>
                  <a:srgbClr val="000000"/>
                </a:solidFill>
                <a:latin typeface="Arial"/>
              </a:rPr>
              <a:t> </a:t>
            </a:r>
            <a:r>
              <a:rPr lang="de-DE" sz="2500" kern="1200" baseline="0" dirty="0" err="1">
                <a:solidFill>
                  <a:srgbClr val="000000"/>
                </a:solidFill>
                <a:latin typeface="Arial"/>
              </a:rPr>
              <a:t>volorem</a:t>
            </a:r>
            <a:r>
              <a:rPr lang="de-DE" sz="2500" kern="1200" baseline="0" dirty="0">
                <a:solidFill>
                  <a:srgbClr val="000000"/>
                </a:solidFill>
                <a:latin typeface="Arial"/>
              </a:rPr>
              <a:t> </a:t>
            </a:r>
            <a:r>
              <a:rPr lang="de-DE" sz="2500" kern="1200" baseline="0" dirty="0" err="1">
                <a:solidFill>
                  <a:srgbClr val="000000"/>
                </a:solidFill>
                <a:latin typeface="Arial"/>
              </a:rPr>
              <a:t>ratemporesti</a:t>
            </a:r>
            <a:r>
              <a:rPr lang="de-DE" sz="2500" kern="1200" baseline="0" dirty="0">
                <a:solidFill>
                  <a:srgbClr val="000000"/>
                </a:solidFill>
                <a:latin typeface="Arial"/>
              </a:rPr>
              <a:t> </a:t>
            </a:r>
            <a:r>
              <a:rPr lang="de-DE" sz="2500" kern="1200" baseline="0" dirty="0" err="1">
                <a:solidFill>
                  <a:srgbClr val="000000"/>
                </a:solidFill>
                <a:latin typeface="Arial"/>
              </a:rPr>
              <a:t>volesciur</a:t>
            </a:r>
            <a:r>
              <a:rPr lang="de-DE" sz="2500" kern="1200" baseline="0" dirty="0">
                <a:solidFill>
                  <a:srgbClr val="000000"/>
                </a:solidFill>
                <a:latin typeface="Arial"/>
              </a:rPr>
              <a:t>?</a:t>
            </a:r>
          </a:p>
        </p:txBody>
      </p:sp>
      <p:sp>
        <p:nvSpPr>
          <p:cNvPr id="5" name="Fußzeilenplatzhalter 4"/>
          <p:cNvSpPr>
            <a:spLocks noGrp="1"/>
          </p:cNvSpPr>
          <p:nvPr>
            <p:ph type="ftr" sz="quarter" idx="11"/>
          </p:nvPr>
        </p:nvSpPr>
        <p:spPr>
          <a:xfrm>
            <a:off x="1656000" y="27936000"/>
            <a:ext cx="39492000" cy="741491"/>
          </a:xfrm>
          <a:prstGeom prst="rect">
            <a:avLst/>
          </a:prstGeom>
        </p:spPr>
        <p:txBody>
          <a:bodyPr/>
          <a:lstStyle/>
          <a:p>
            <a:r>
              <a:rPr lang="de-DE" b="1"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13" name="Bildplatzhalter 12"/>
          <p:cNvSpPr>
            <a:spLocks noGrp="1"/>
          </p:cNvSpPr>
          <p:nvPr>
            <p:ph type="pic" sz="quarter" idx="16"/>
          </p:nvPr>
        </p:nvSpPr>
        <p:spPr>
          <a:xfrm>
            <a:off x="14995550" y="9091315"/>
            <a:ext cx="12733200" cy="6120000"/>
          </a:xfrm>
          <a:prstGeom prst="rect">
            <a:avLst/>
          </a:prstGeom>
        </p:spPr>
        <p:txBody>
          <a:bodyPr bIns="46800" anchor="t" anchorCtr="0"/>
          <a:lstStyle/>
          <a:p>
            <a:r>
              <a:rPr lang="de-DE"/>
              <a:t>Bild durch Klicken auf Symbol hinzufügen</a:t>
            </a:r>
            <a:endParaRPr lang="de-DE" dirty="0"/>
          </a:p>
        </p:txBody>
      </p:sp>
      <p:sp>
        <p:nvSpPr>
          <p:cNvPr id="19" name="Textplatzhalter 18"/>
          <p:cNvSpPr>
            <a:spLocks noGrp="1"/>
          </p:cNvSpPr>
          <p:nvPr>
            <p:ph type="body" sz="quarter" idx="17" hasCustomPrompt="1"/>
          </p:nvPr>
        </p:nvSpPr>
        <p:spPr>
          <a:xfrm>
            <a:off x="14995550" y="15211995"/>
            <a:ext cx="127332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9" name="Titel 10"/>
          <p:cNvSpPr>
            <a:spLocks noGrp="1"/>
          </p:cNvSpPr>
          <p:nvPr>
            <p:ph type="title" hasCustomPrompt="1"/>
          </p:nvPr>
        </p:nvSpPr>
        <p:spPr>
          <a:xfrm>
            <a:off x="1656000" y="4950000"/>
            <a:ext cx="39492000" cy="810948"/>
          </a:xfrm>
          <a:prstGeom prst="rect">
            <a:avLst/>
          </a:prstGeom>
        </p:spPr>
        <p:txBody>
          <a:bodyPr lIns="0" tIns="0" rIns="0" bIns="0" anchor="ctr" anchorCtr="0"/>
          <a:lstStyle>
            <a:lvl1pPr>
              <a:defRPr/>
            </a:lvl1pPr>
          </a:lstStyle>
          <a:p>
            <a:r>
              <a:rPr lang="de-DE" dirty="0"/>
              <a:t>Überschrift 1</a:t>
            </a:r>
          </a:p>
        </p:txBody>
      </p:sp>
      <p:sp>
        <p:nvSpPr>
          <p:cNvPr id="12" name="Textplatzhalter 16"/>
          <p:cNvSpPr>
            <a:spLocks noGrp="1"/>
          </p:cNvSpPr>
          <p:nvPr>
            <p:ph type="body" sz="quarter" idx="14" hasCustomPrompt="1"/>
          </p:nvPr>
        </p:nvSpPr>
        <p:spPr>
          <a:xfrm>
            <a:off x="1656000" y="8172000"/>
            <a:ext cx="39492000" cy="508672"/>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4" name="Textplatzhalter 9"/>
          <p:cNvSpPr>
            <a:spLocks noGrp="1"/>
          </p:cNvSpPr>
          <p:nvPr>
            <p:ph type="body" sz="quarter" idx="15" hasCustomPrompt="1"/>
          </p:nvPr>
        </p:nvSpPr>
        <p:spPr>
          <a:xfrm>
            <a:off x="1655999" y="6804000"/>
            <a:ext cx="39492000" cy="595131"/>
          </a:xfrm>
          <a:prstGeom prst="rect">
            <a:avLst/>
          </a:prstGeom>
        </p:spPr>
        <p:txBody>
          <a:bodyPr lIns="0" tIns="0" rIns="0" bIns="0" anchor="ctr" anchorCtr="0"/>
          <a:lstStyle>
            <a:lvl1pPr>
              <a:buNone/>
              <a:defRPr sz="6700" baseline="0"/>
            </a:lvl1pPr>
          </a:lstStyle>
          <a:p>
            <a:pPr lvl="0"/>
            <a:r>
              <a:rPr lang="de-DE" dirty="0"/>
              <a:t>Überschrift 2</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5 Spalte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1656000" y="8784000"/>
            <a:ext cx="39492000" cy="18432000"/>
          </a:xfrm>
          <a:prstGeom prst="rect">
            <a:avLst/>
          </a:prstGeom>
        </p:spPr>
        <p:txBody>
          <a:bodyPr lIns="0" tIns="504000" rIns="0" bIns="0" numCol="5" spcCol="648000"/>
          <a:lstStyle>
            <a:lvl1pPr marL="0" indent="0" algn="l" rtl="0">
              <a:lnSpc>
                <a:spcPts val="3200"/>
              </a:lnSpc>
              <a:spcBef>
                <a:spcPts val="0"/>
              </a:spcBef>
              <a:spcAft>
                <a:spcPts val="3200"/>
              </a:spcAft>
              <a:buFont typeface="Arial" pitchFamily="34" charset="0"/>
              <a:buNone/>
              <a:defRPr b="0" baseline="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r>
              <a:rPr lang="de-DE" sz="2500" kern="1200" baseline="0" dirty="0">
                <a:solidFill>
                  <a:srgbClr val="000000"/>
                </a:solidFill>
                <a:latin typeface="Arial"/>
              </a:rPr>
              <a:t> </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a:solidFill>
                  <a:srgbClr val="000000"/>
                </a:solidFill>
                <a:latin typeface="Arial"/>
              </a:rPr>
              <a:t>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a:t>
            </a:r>
            <a:r>
              <a:rPr lang="de-DE" sz="2500" kern="1200" baseline="0" dirty="0">
                <a:solidFill>
                  <a:srgbClr val="000000"/>
                </a:solidFill>
                <a:latin typeface="Arial"/>
              </a:rPr>
              <a:t> </a:t>
            </a:r>
            <a:r>
              <a:rPr lang="de-DE" sz="2500" kern="1200" baseline="0" dirty="0" err="1">
                <a:solidFill>
                  <a:srgbClr val="000000"/>
                </a:solidFill>
                <a:latin typeface="Arial"/>
              </a:rPr>
              <a:t>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a:t>
            </a:r>
            <a:r>
              <a:rPr lang="de-DE" sz="2500" kern="1200" baseline="0" dirty="0">
                <a:solidFill>
                  <a:srgbClr val="000000"/>
                </a:solidFill>
                <a:latin typeface="Arial"/>
              </a:rPr>
              <a:t> </a:t>
            </a:r>
            <a:r>
              <a:rPr lang="de-DE" sz="2500" kern="1200" baseline="0" dirty="0" err="1">
                <a:solidFill>
                  <a:srgbClr val="000000"/>
                </a:solidFill>
                <a:latin typeface="Arial"/>
              </a:rPr>
              <a:t>umquod</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a:t>
            </a:r>
            <a:r>
              <a:rPr lang="de-DE" sz="2500" kern="1200" baseline="0" dirty="0">
                <a:solidFill>
                  <a:srgbClr val="000000"/>
                </a:solidFill>
                <a:latin typeface="Arial"/>
              </a:rPr>
              <a:t> </a:t>
            </a:r>
            <a:r>
              <a:rPr lang="de-DE" sz="2500" kern="1200" baseline="0" dirty="0" err="1">
                <a:solidFill>
                  <a:srgbClr val="000000"/>
                </a:solidFill>
                <a:latin typeface="Arial"/>
              </a:rPr>
              <a:t>volum</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a:t>
            </a:r>
            <a:r>
              <a:rPr lang="de-DE" sz="2500" kern="1200" baseline="0" dirty="0">
                <a:solidFill>
                  <a:srgbClr val="000000"/>
                </a:solidFill>
                <a:latin typeface="Arial"/>
              </a:rPr>
              <a:t> </a:t>
            </a:r>
            <a:r>
              <a:rPr lang="de-DE" sz="2500" kern="1200" baseline="0" dirty="0" err="1">
                <a:solidFill>
                  <a:srgbClr val="000000"/>
                </a:solidFill>
                <a:latin typeface="Arial"/>
              </a:rPr>
              <a:t>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elitatur</a:t>
            </a:r>
            <a:r>
              <a:rPr lang="de-DE" sz="2500" kern="1200" baseline="0" dirty="0">
                <a:solidFill>
                  <a:srgbClr val="000000"/>
                </a:solidFill>
                <a:latin typeface="Arial"/>
              </a:rPr>
              <a:t>, ex </a:t>
            </a:r>
            <a:r>
              <a:rPr lang="de-DE" sz="2500" kern="1200" baseline="0" dirty="0" err="1">
                <a:solidFill>
                  <a:srgbClr val="000000"/>
                </a:solidFill>
                <a:latin typeface="Arial"/>
              </a:rPr>
              <a:t>experep</a:t>
            </a:r>
            <a:r>
              <a:rPr lang="de-DE" sz="2500" kern="1200" baseline="0" dirty="0">
                <a:solidFill>
                  <a:srgbClr val="000000"/>
                </a:solidFill>
                <a:latin typeface="Arial"/>
              </a:rPr>
              <a:t> </a:t>
            </a:r>
            <a:r>
              <a:rPr lang="de-DE" sz="2500" kern="1200" baseline="0" dirty="0" err="1">
                <a:solidFill>
                  <a:srgbClr val="000000"/>
                </a:solidFill>
                <a:latin typeface="Arial"/>
              </a:rPr>
              <a:t>elibus</a:t>
            </a:r>
            <a:r>
              <a:rPr lang="de-DE" sz="2500" kern="1200" baseline="0" dirty="0">
                <a:solidFill>
                  <a:srgbClr val="000000"/>
                </a:solidFill>
                <a:latin typeface="Arial"/>
              </a:rPr>
              <a:t>, </a:t>
            </a:r>
            <a:r>
              <a:rPr lang="de-DE" sz="2500" kern="1200" baseline="0" dirty="0" err="1">
                <a:solidFill>
                  <a:srgbClr val="000000"/>
                </a:solidFill>
                <a:latin typeface="Arial"/>
              </a:rPr>
              <a:t>officius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inciam</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tureictest</a:t>
            </a:r>
            <a:r>
              <a:rPr lang="de-DE" sz="2500" kern="1200" baseline="0" dirty="0">
                <a:solidFill>
                  <a:srgbClr val="000000"/>
                </a:solidFill>
                <a:latin typeface="Arial"/>
              </a:rPr>
              <a:t> </a:t>
            </a:r>
            <a:r>
              <a:rPr lang="de-DE" sz="2500" kern="1200" baseline="0" dirty="0" err="1">
                <a:solidFill>
                  <a:srgbClr val="000000"/>
                </a:solidFill>
                <a:latin typeface="Arial"/>
              </a:rPr>
              <a:t>vererenienda</a:t>
            </a:r>
            <a:r>
              <a:rPr lang="de-DE" sz="2500" kern="1200" baseline="0" dirty="0">
                <a:solidFill>
                  <a:srgbClr val="000000"/>
                </a:solidFill>
                <a:latin typeface="Arial"/>
              </a:rPr>
              <a:t> pro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ullande</a:t>
            </a:r>
            <a:r>
              <a:rPr lang="de-DE" sz="2500" kern="1200" baseline="0" dirty="0">
                <a:solidFill>
                  <a:srgbClr val="000000"/>
                </a:solidFill>
                <a:latin typeface="Arial"/>
              </a:rPr>
              <a:t> </a:t>
            </a:r>
            <a:r>
              <a:rPr lang="de-DE" sz="2500" kern="1200" baseline="0" dirty="0" err="1">
                <a:solidFill>
                  <a:srgbClr val="000000"/>
                </a:solidFill>
                <a:latin typeface="Arial"/>
              </a:rPr>
              <a:t>eaqui</a:t>
            </a:r>
            <a:r>
              <a:rPr lang="de-DE" sz="2500" kern="1200" baseline="0" dirty="0">
                <a:solidFill>
                  <a:srgbClr val="000000"/>
                </a:solidFill>
                <a:latin typeface="Arial"/>
              </a:rPr>
              <a:t> </a:t>
            </a:r>
            <a:r>
              <a:rPr lang="de-DE" sz="2500" kern="1200" baseline="0" dirty="0" err="1">
                <a:solidFill>
                  <a:srgbClr val="000000"/>
                </a:solidFill>
                <a:latin typeface="Arial"/>
              </a:rPr>
              <a:t>toritionsed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voloriorem</a:t>
            </a:r>
            <a:r>
              <a:rPr lang="de-DE" sz="2500" kern="1200" baseline="0" dirty="0">
                <a:solidFill>
                  <a:srgbClr val="000000"/>
                </a:solidFill>
                <a:latin typeface="Arial"/>
              </a:rPr>
              <a:t> </a:t>
            </a:r>
            <a:r>
              <a:rPr lang="de-DE" sz="2500" kern="1200" baseline="0" dirty="0" err="1">
                <a:solidFill>
                  <a:srgbClr val="000000"/>
                </a:solidFill>
                <a:latin typeface="Arial"/>
              </a:rPr>
              <a:t>harum</a:t>
            </a:r>
            <a:r>
              <a:rPr lang="de-DE" sz="2500" kern="1200" baseline="0" dirty="0">
                <a:solidFill>
                  <a:srgbClr val="000000"/>
                </a:solidFill>
                <a:latin typeface="Arial"/>
              </a:rPr>
              <a:t> am </a:t>
            </a:r>
            <a:r>
              <a:rPr lang="de-DE" sz="2500" kern="1200" baseline="0" dirty="0" err="1">
                <a:solidFill>
                  <a:srgbClr val="000000"/>
                </a:solidFill>
                <a:latin typeface="Arial"/>
              </a:rPr>
              <a:t>sitiossiti</a:t>
            </a:r>
            <a:r>
              <a:rPr lang="de-DE" sz="2500" kern="1200" baseline="0" dirty="0">
                <a:solidFill>
                  <a:srgbClr val="000000"/>
                </a:solidFill>
                <a:latin typeface="Arial"/>
              </a:rPr>
              <a:t> </a:t>
            </a:r>
            <a:r>
              <a:rPr lang="de-DE" sz="2500" kern="1200" baseline="0" dirty="0" err="1">
                <a:solidFill>
                  <a:srgbClr val="000000"/>
                </a:solidFill>
                <a:latin typeface="Arial"/>
              </a:rPr>
              <a:t>ilit</a:t>
            </a:r>
            <a:r>
              <a:rPr lang="de-DE" sz="2500" kern="1200" baseline="0" dirty="0">
                <a:solidFill>
                  <a:srgbClr val="000000"/>
                </a:solidFill>
                <a:latin typeface="Arial"/>
              </a:rPr>
              <a:t> </a:t>
            </a:r>
            <a:r>
              <a:rPr lang="de-DE" sz="2500" kern="1200" baseline="0" dirty="0" err="1">
                <a:solidFill>
                  <a:srgbClr val="000000"/>
                </a:solidFill>
                <a:latin typeface="Arial"/>
              </a:rPr>
              <a:t>mollorum</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eatias</a:t>
            </a:r>
            <a:r>
              <a:rPr lang="de-DE" sz="2500" kern="1200" baseline="0" dirty="0">
                <a:solidFill>
                  <a:srgbClr val="000000"/>
                </a:solidFill>
                <a:latin typeface="Arial"/>
              </a:rPr>
              <a:t> </a:t>
            </a:r>
            <a:r>
              <a:rPr lang="de-DE" sz="2500" kern="1200" baseline="0" dirty="0" err="1">
                <a:solidFill>
                  <a:srgbClr val="000000"/>
                </a:solidFill>
                <a:latin typeface="Arial"/>
              </a:rPr>
              <a:t>sim</a:t>
            </a:r>
            <a:r>
              <a:rPr lang="de-DE" sz="2500" kern="1200" baseline="0" dirty="0">
                <a:solidFill>
                  <a:srgbClr val="000000"/>
                </a:solidFill>
                <a:latin typeface="Arial"/>
              </a:rPr>
              <a: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mint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plitasped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volesti</a:t>
            </a:r>
            <a:r>
              <a:rPr lang="de-DE" sz="2500" kern="1200" baseline="0" dirty="0">
                <a:solidFill>
                  <a:srgbClr val="000000"/>
                </a:solidFill>
                <a:latin typeface="Arial"/>
              </a:rPr>
              <a:t> </a:t>
            </a:r>
            <a:r>
              <a:rPr lang="de-DE" sz="2500" kern="1200" baseline="0" dirty="0" err="1">
                <a:solidFill>
                  <a:srgbClr val="000000"/>
                </a:solidFill>
                <a:latin typeface="Arial"/>
              </a:rPr>
              <a:t>quamusa</a:t>
            </a:r>
            <a:r>
              <a:rPr lang="de-DE" sz="2500" kern="1200" baseline="0" dirty="0">
                <a:solidFill>
                  <a:srgbClr val="000000"/>
                </a:solidFill>
                <a:latin typeface="Arial"/>
              </a:rPr>
              <a:t> </a:t>
            </a:r>
            <a:r>
              <a:rPr lang="de-DE" sz="2500" kern="1200" baseline="0" dirty="0" err="1">
                <a:solidFill>
                  <a:srgbClr val="000000"/>
                </a:solidFill>
                <a:latin typeface="Arial"/>
              </a:rPr>
              <a:t>verionseque</a:t>
            </a:r>
            <a:r>
              <a:rPr lang="de-DE" sz="2500" kern="1200" baseline="0" dirty="0">
                <a:solidFill>
                  <a:srgbClr val="000000"/>
                </a:solidFill>
                <a:latin typeface="Arial"/>
              </a:rPr>
              <a:t> </a:t>
            </a:r>
            <a:r>
              <a:rPr lang="de-DE" sz="2500" kern="1200" baseline="0" dirty="0" err="1">
                <a:solidFill>
                  <a:srgbClr val="000000"/>
                </a:solidFill>
                <a:latin typeface="Arial"/>
              </a:rPr>
              <a:t>senim</a:t>
            </a:r>
            <a:r>
              <a:rPr lang="de-DE" sz="2500" kern="1200" baseline="0" dirty="0">
                <a:solidFill>
                  <a:srgbClr val="000000"/>
                </a:solidFill>
                <a:latin typeface="Arial"/>
              </a:rPr>
              <a:t> et </a:t>
            </a:r>
            <a:r>
              <a:rPr lang="de-DE" sz="2500" kern="1200" baseline="0" dirty="0" err="1">
                <a:solidFill>
                  <a:srgbClr val="000000"/>
                </a:solidFill>
                <a:latin typeface="Arial"/>
              </a:rPr>
              <a:t>excea</a:t>
            </a:r>
            <a:r>
              <a:rPr lang="de-DE" sz="2500" kern="1200" baseline="0" dirty="0">
                <a:solidFill>
                  <a:srgbClr val="000000"/>
                </a:solidFill>
                <a:latin typeface="Arial"/>
              </a:rPr>
              <a:t> </a:t>
            </a:r>
            <a:r>
              <a:rPr lang="de-DE" sz="2500" kern="1200" baseline="0" dirty="0" err="1">
                <a:solidFill>
                  <a:srgbClr val="000000"/>
                </a:solidFill>
                <a:latin typeface="Arial"/>
              </a:rPr>
              <a:t>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quunt</a:t>
            </a:r>
            <a:r>
              <a:rPr lang="de-DE" sz="2500" kern="1200" baseline="0" dirty="0">
                <a:solidFill>
                  <a:srgbClr val="000000"/>
                </a:solidFill>
                <a:latin typeface="Arial"/>
              </a:rPr>
              <a:t> ex </a:t>
            </a:r>
            <a:r>
              <a:rPr lang="de-DE" sz="2500" kern="1200" baseline="0" dirty="0" err="1">
                <a:solidFill>
                  <a:srgbClr val="000000"/>
                </a:solidFill>
                <a:latin typeface="Arial"/>
              </a:rPr>
              <a:t>exped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doloresed</a:t>
            </a:r>
            <a:r>
              <a:rPr lang="de-DE" sz="2500" kern="1200" baseline="0" dirty="0">
                <a:solidFill>
                  <a:srgbClr val="000000"/>
                </a:solidFill>
                <a:latin typeface="Arial"/>
              </a:rPr>
              <a:t> </a:t>
            </a:r>
            <a:r>
              <a:rPr lang="de-DE" sz="2500" kern="1200" baseline="0" dirty="0" err="1">
                <a:solidFill>
                  <a:srgbClr val="000000"/>
                </a:solidFill>
                <a:latin typeface="Arial"/>
              </a:rPr>
              <a:t>quam</a:t>
            </a:r>
            <a:r>
              <a:rPr lang="de-DE" sz="2500" kern="1200" baseline="0" dirty="0">
                <a:solidFill>
                  <a:srgbClr val="000000"/>
                </a:solidFill>
                <a:latin typeface="Arial"/>
              </a:rPr>
              <a:t> </a:t>
            </a:r>
            <a:r>
              <a:rPr lang="de-DE" sz="2500" kern="1200" baseline="0" dirty="0" err="1">
                <a:solidFill>
                  <a:srgbClr val="000000"/>
                </a:solidFill>
                <a:latin typeface="Arial"/>
              </a:rPr>
              <a:t>fugiamus</a:t>
            </a:r>
            <a:r>
              <a:rPr lang="de-DE" sz="2500" kern="1200" baseline="0" dirty="0">
                <a:solidFill>
                  <a:srgbClr val="000000"/>
                </a:solidFill>
                <a:latin typeface="Arial"/>
              </a:rPr>
              <a:t> </a:t>
            </a:r>
            <a:r>
              <a:rPr lang="de-DE" sz="2500" kern="1200" baseline="0" dirty="0" err="1">
                <a:solidFill>
                  <a:srgbClr val="000000"/>
                </a:solidFill>
                <a:latin typeface="Arial"/>
              </a:rPr>
              <a:t>reperem</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ipsam</a:t>
            </a:r>
            <a:r>
              <a:rPr lang="de-DE" sz="2500" kern="1200" baseline="0" dirty="0">
                <a:solidFill>
                  <a:srgbClr val="000000"/>
                </a:solidFill>
                <a:latin typeface="Arial"/>
              </a:rPr>
              <a:t> </a:t>
            </a:r>
            <a:r>
              <a:rPr lang="de-DE" sz="2500" kern="1200" baseline="0" dirty="0" err="1">
                <a:solidFill>
                  <a:srgbClr val="000000"/>
                </a:solidFill>
                <a:latin typeface="Arial"/>
              </a:rPr>
              <a:t>audi</a:t>
            </a:r>
            <a:r>
              <a:rPr lang="de-DE" sz="2500" kern="1200" baseline="0" dirty="0">
                <a:solidFill>
                  <a:srgbClr val="000000"/>
                </a:solidFill>
                <a:latin typeface="Arial"/>
              </a:rPr>
              <a:t> </a:t>
            </a:r>
            <a:r>
              <a:rPr lang="de-DE" sz="2500" kern="1200" baseline="0" dirty="0" err="1">
                <a:solidFill>
                  <a:srgbClr val="000000"/>
                </a:solidFill>
                <a:latin typeface="Arial"/>
              </a:rPr>
              <a:t>apicili</a:t>
            </a:r>
            <a:r>
              <a:rPr lang="de-DE" sz="2500" kern="1200" baseline="0" dirty="0">
                <a:solidFill>
                  <a:srgbClr val="000000"/>
                </a:solidFill>
                <a:latin typeface="Arial"/>
              </a:rPr>
              <a:t> </a:t>
            </a:r>
            <a:r>
              <a:rPr lang="de-DE" sz="2500" kern="1200" baseline="0" dirty="0" err="1">
                <a:solidFill>
                  <a:srgbClr val="000000"/>
                </a:solidFill>
                <a:latin typeface="Arial"/>
              </a:rPr>
              <a:t>busam</a:t>
            </a:r>
            <a:r>
              <a:rPr lang="de-DE" sz="2500" kern="1200" baseline="0" dirty="0">
                <a:solidFill>
                  <a:srgbClr val="000000"/>
                </a:solidFill>
                <a:latin typeface="Arial"/>
              </a:rPr>
              <a:t>, </a:t>
            </a:r>
            <a:r>
              <a:rPr lang="de-DE" sz="2500" kern="1200" baseline="0" dirty="0" err="1">
                <a:solidFill>
                  <a:srgbClr val="000000"/>
                </a:solidFill>
                <a:latin typeface="Arial"/>
              </a:rPr>
              <a:t>eostionsedi</a:t>
            </a:r>
            <a:r>
              <a:rPr lang="de-DE" sz="2500" kern="1200" baseline="0" dirty="0">
                <a:solidFill>
                  <a:srgbClr val="000000"/>
                </a:solidFill>
                <a:latin typeface="Arial"/>
              </a:rPr>
              <a:t> </a:t>
            </a:r>
            <a:r>
              <a:rPr lang="de-DE" sz="2500" kern="1200" baseline="0" dirty="0" err="1">
                <a:solidFill>
                  <a:srgbClr val="000000"/>
                </a:solidFill>
                <a:latin typeface="Arial"/>
              </a:rPr>
              <a:t>doluptiur</a:t>
            </a:r>
            <a:r>
              <a:rPr lang="de-DE" sz="2500" kern="1200" baseline="0" dirty="0">
                <a:solidFill>
                  <a:srgbClr val="000000"/>
                </a:solidFill>
                <a:latin typeface="Arial"/>
              </a:rPr>
              <a:t> </a:t>
            </a:r>
            <a:r>
              <a:rPr lang="de-DE" sz="2500" kern="1200" baseline="0" dirty="0" err="1">
                <a:solidFill>
                  <a:srgbClr val="000000"/>
                </a:solidFill>
                <a:latin typeface="Arial"/>
              </a:rPr>
              <a:t>restestia</a:t>
            </a:r>
            <a:r>
              <a:rPr lang="de-DE" sz="2500" kern="1200" baseline="0" dirty="0">
                <a:solidFill>
                  <a:srgbClr val="000000"/>
                </a:solidFill>
                <a:latin typeface="Arial"/>
              </a:rPr>
              <a:t> </a:t>
            </a:r>
            <a:r>
              <a:rPr lang="de-DE" sz="2500" kern="1200" baseline="0" dirty="0" err="1">
                <a:solidFill>
                  <a:srgbClr val="000000"/>
                </a:solidFill>
                <a:latin typeface="Arial"/>
              </a:rPr>
              <a:t>volent</a:t>
            </a:r>
            <a:r>
              <a:rPr lang="de-DE" sz="2500" kern="1200" baseline="0" dirty="0">
                <a:solidFill>
                  <a:srgbClr val="000000"/>
                </a:solidFill>
                <a:latin typeface="Arial"/>
              </a:rPr>
              <a:t> </a:t>
            </a:r>
            <a:r>
              <a:rPr lang="de-DE" sz="2500" kern="1200" baseline="0" dirty="0" err="1">
                <a:solidFill>
                  <a:srgbClr val="000000"/>
                </a:solidFill>
                <a:latin typeface="Arial"/>
              </a:rPr>
              <a:t>pra</a:t>
            </a:r>
            <a:r>
              <a:rPr lang="de-DE" sz="2500" kern="1200" baseline="0" dirty="0">
                <a:solidFill>
                  <a:srgbClr val="000000"/>
                </a:solidFill>
                <a:latin typeface="Arial"/>
              </a:rPr>
              <a:t> </a:t>
            </a:r>
            <a:r>
              <a:rPr lang="de-DE" sz="2500" kern="1200" baseline="0" dirty="0" err="1">
                <a:solidFill>
                  <a:srgbClr val="000000"/>
                </a:solidFill>
                <a:latin typeface="Arial"/>
              </a:rPr>
              <a:t>denda</a:t>
            </a:r>
            <a:r>
              <a:rPr lang="de-DE" sz="2500" kern="1200" baseline="0" dirty="0">
                <a:solidFill>
                  <a:srgbClr val="000000"/>
                </a:solidFill>
                <a:latin typeface="Arial"/>
              </a:rPr>
              <a:t> </a:t>
            </a:r>
            <a:r>
              <a:rPr lang="de-DE" sz="2500" kern="1200" baseline="0" dirty="0" err="1">
                <a:solidFill>
                  <a:srgbClr val="000000"/>
                </a:solidFill>
                <a:latin typeface="Arial"/>
              </a:rPr>
              <a:t>iur</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a:t>
            </a:r>
            <a:r>
              <a:rPr lang="de-DE" sz="2500" kern="1200" baseline="0" dirty="0" err="1">
                <a:solidFill>
                  <a:srgbClr val="000000"/>
                </a:solidFill>
                <a:latin typeface="Arial"/>
              </a:rPr>
              <a:t>verspel</a:t>
            </a:r>
            <a:r>
              <a:rPr lang="de-DE" sz="2500" kern="1200" baseline="0" dirty="0">
                <a:solidFill>
                  <a:srgbClr val="000000"/>
                </a:solidFill>
                <a:latin typeface="Arial"/>
              </a:rPr>
              <a:t> </a:t>
            </a:r>
            <a:r>
              <a:rPr lang="de-DE" sz="2500" kern="1200" baseline="0" dirty="0" err="1">
                <a:solidFill>
                  <a:srgbClr val="000000"/>
                </a:solidFill>
                <a:latin typeface="Arial"/>
              </a:rPr>
              <a:t>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a:t>
            </a:r>
            <a:r>
              <a:rPr lang="de-DE" sz="2500" kern="1200" baseline="0" dirty="0">
                <a:solidFill>
                  <a:srgbClr val="000000"/>
                </a:solidFill>
                <a:latin typeface="Arial"/>
              </a:rPr>
              <a:t> </a:t>
            </a:r>
            <a:r>
              <a:rPr lang="de-DE" sz="2500" kern="1200" baseline="0" dirty="0" err="1">
                <a:solidFill>
                  <a:srgbClr val="000000"/>
                </a:solidFill>
                <a:latin typeface="Arial"/>
              </a:rPr>
              <a:t>rovitat</a:t>
            </a:r>
            <a:r>
              <a:rPr lang="de-DE" sz="2500" kern="1200" baseline="0" dirty="0">
                <a:solidFill>
                  <a:srgbClr val="000000"/>
                </a:solidFill>
                <a:latin typeface="Arial"/>
              </a:rPr>
              <a:t> </a:t>
            </a:r>
            <a:r>
              <a:rPr lang="de-DE" sz="2500" kern="1200" baseline="0" dirty="0" err="1">
                <a:solidFill>
                  <a:srgbClr val="000000"/>
                </a:solidFill>
                <a:latin typeface="Arial"/>
              </a:rPr>
              <a:t>isquidi</a:t>
            </a:r>
            <a:r>
              <a:rPr lang="de-DE" sz="2500" kern="1200" baseline="0" dirty="0">
                <a:solidFill>
                  <a:srgbClr val="000000"/>
                </a:solidFill>
                <a:latin typeface="Arial"/>
              </a:rPr>
              <a:t> </a:t>
            </a:r>
            <a:r>
              <a:rPr lang="de-DE" sz="2500" kern="1200" baseline="0" dirty="0" err="1">
                <a:solidFill>
                  <a:srgbClr val="000000"/>
                </a:solidFill>
                <a:latin typeface="Arial"/>
              </a:rPr>
              <a:t>gendus</a:t>
            </a:r>
            <a:r>
              <a:rPr lang="de-DE" sz="2500" kern="1200" baseline="0" dirty="0">
                <a:solidFill>
                  <a:srgbClr val="000000"/>
                </a:solidFill>
                <a:latin typeface="Arial"/>
              </a:rPr>
              <a:t> </a:t>
            </a:r>
            <a:r>
              <a:rPr lang="de-DE" sz="2500" kern="1200" baseline="0" dirty="0" err="1">
                <a:solidFill>
                  <a:srgbClr val="000000"/>
                </a:solidFill>
                <a:latin typeface="Arial"/>
              </a:rPr>
              <a:t>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a:t>
            </a:r>
            <a:r>
              <a:rPr lang="de-DE" sz="2500" kern="1200" baseline="0" dirty="0">
                <a:solidFill>
                  <a:srgbClr val="000000"/>
                </a:solidFill>
                <a:latin typeface="Arial"/>
              </a:rPr>
              <a:t> </a:t>
            </a:r>
            <a:r>
              <a:rPr lang="de-DE" sz="2500" kern="1200" baseline="0" dirty="0" err="1">
                <a:solidFill>
                  <a:srgbClr val="000000"/>
                </a:solidFill>
                <a:latin typeface="Arial"/>
              </a:rPr>
              <a:t>molore</a:t>
            </a:r>
            <a:r>
              <a:rPr lang="de-DE" sz="2500" kern="1200" baseline="0" dirty="0">
                <a:solidFill>
                  <a:srgbClr val="000000"/>
                </a:solidFill>
                <a:latin typeface="Arial"/>
              </a:rPr>
              <a:t> </a:t>
            </a:r>
            <a:r>
              <a:rPr lang="de-DE" sz="2500" kern="1200" baseline="0" dirty="0" err="1">
                <a:solidFill>
                  <a:srgbClr val="000000"/>
                </a:solidFill>
                <a:latin typeface="Arial"/>
              </a:rPr>
              <a:t>cuptatur</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t>
            </a:r>
            <a:r>
              <a:rPr lang="de-DE" sz="2500" kern="1200" baseline="0" dirty="0">
                <a:solidFill>
                  <a:srgbClr val="000000"/>
                </a:solidFill>
                <a:latin typeface="Arial"/>
              </a:rPr>
              <a:t> </a:t>
            </a:r>
            <a:r>
              <a:rPr lang="de-DE" sz="2500" kern="1200" baseline="0" dirty="0" err="1">
                <a:solidFill>
                  <a:srgbClr val="000000"/>
                </a:solidFill>
                <a:latin typeface="Arial"/>
              </a:rPr>
              <a:t>accus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p>
          <a:p>
            <a:pPr rtl="0"/>
            <a:r>
              <a:rPr lang="de-DE" sz="2500" kern="1200" baseline="0" dirty="0" err="1">
                <a:solidFill>
                  <a:srgbClr val="000000"/>
                </a:solidFill>
                <a:latin typeface="Arial"/>
              </a:rPr>
              <a:t>omnient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laccum</a:t>
            </a:r>
            <a:r>
              <a:rPr lang="de-DE" sz="2500" kern="1200" baseline="0" dirty="0">
                <a:solidFill>
                  <a:srgbClr val="000000"/>
                </a:solidFill>
                <a:latin typeface="Arial"/>
              </a:rPr>
              <a:t> </a:t>
            </a:r>
            <a:r>
              <a:rPr lang="de-DE" sz="2500" kern="1200" baseline="0" dirty="0" err="1">
                <a:solidFill>
                  <a:srgbClr val="000000"/>
                </a:solidFill>
                <a:latin typeface="Arial"/>
              </a:rPr>
              <a:t>ernation</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a:t>
            </a:r>
            <a:r>
              <a:rPr lang="de-DE" sz="2500" kern="1200" baseline="0" dirty="0" err="1">
                <a:solidFill>
                  <a:srgbClr val="000000"/>
                </a:solidFill>
                <a:latin typeface="Arial"/>
              </a:rPr>
              <a:t>explictur</a:t>
            </a:r>
            <a:r>
              <a:rPr lang="de-DE" sz="2500" kern="1200" baseline="0" dirty="0">
                <a:solidFill>
                  <a:srgbClr val="000000"/>
                </a:solidFill>
                <a:latin typeface="Arial"/>
              </a:rPr>
              <a:t>? </a:t>
            </a:r>
            <a:r>
              <a:rPr lang="de-DE" sz="2500" kern="1200" baseline="0" dirty="0" err="1">
                <a:solidFill>
                  <a:srgbClr val="000000"/>
                </a:solidFill>
                <a:latin typeface="Arial"/>
              </a:rPr>
              <a:t>Abori</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molut</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eaquis</a:t>
            </a:r>
            <a:r>
              <a:rPr lang="de-DE" sz="2500" kern="1200" baseline="0" dirty="0">
                <a:solidFill>
                  <a:srgbClr val="000000"/>
                </a:solidFill>
                <a:latin typeface="Arial"/>
              </a:rPr>
              <a:t> </a:t>
            </a:r>
            <a:r>
              <a:rPr lang="de-DE" sz="2500" kern="1200" baseline="0" dirty="0" err="1">
                <a:solidFill>
                  <a:srgbClr val="000000"/>
                </a:solidFill>
                <a:latin typeface="Arial"/>
              </a:rPr>
              <a:t>venis</a:t>
            </a:r>
            <a:r>
              <a:rPr lang="de-DE" sz="2500" kern="1200" baseline="0" dirty="0">
                <a:solidFill>
                  <a:srgbClr val="000000"/>
                </a:solidFill>
                <a:latin typeface="Arial"/>
              </a:rPr>
              <a:t> </a:t>
            </a:r>
            <a:r>
              <a:rPr lang="de-DE" sz="2500" kern="1200" baseline="0" dirty="0" err="1">
                <a:solidFill>
                  <a:srgbClr val="000000"/>
                </a:solidFill>
                <a:latin typeface="Arial"/>
              </a:rPr>
              <a:t>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a:t>
            </a:r>
            <a:r>
              <a:rPr lang="de-DE" sz="2500" kern="1200" baseline="0" dirty="0">
                <a:solidFill>
                  <a:srgbClr val="000000"/>
                </a:solidFill>
                <a:latin typeface="Arial"/>
              </a:rPr>
              <a:t> </a:t>
            </a:r>
            <a:r>
              <a:rPr lang="de-DE" sz="2500" kern="1200" baseline="0" dirty="0" err="1">
                <a:solidFill>
                  <a:srgbClr val="000000"/>
                </a:solidFill>
                <a:latin typeface="Arial"/>
              </a:rPr>
              <a:t>harchillis</a:t>
            </a:r>
            <a:r>
              <a:rPr lang="de-DE" sz="2500" kern="1200" baseline="0" dirty="0">
                <a:solidFill>
                  <a:srgbClr val="000000"/>
                </a:solidFill>
                <a:latin typeface="Arial"/>
              </a:rPr>
              <a:t> </a:t>
            </a:r>
            <a:r>
              <a:rPr lang="de-DE" sz="2500" kern="1200" baseline="0" dirty="0" err="1">
                <a:solidFill>
                  <a:srgbClr val="000000"/>
                </a:solidFill>
                <a:latin typeface="Arial"/>
              </a:rPr>
              <a:t>cullate</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aboreperia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doluptam</a:t>
            </a:r>
            <a:r>
              <a:rPr lang="de-DE" sz="2500" kern="1200" baseline="0" dirty="0">
                <a:solidFill>
                  <a:srgbClr val="000000"/>
                </a:solidFill>
                <a:latin typeface="Arial"/>
              </a:rPr>
              <a:t> </a:t>
            </a:r>
            <a:r>
              <a:rPr lang="de-DE" sz="2500" kern="1200" baseline="0" dirty="0" err="1">
                <a:solidFill>
                  <a:srgbClr val="000000"/>
                </a:solidFill>
                <a:latin typeface="Arial"/>
              </a:rPr>
              <a:t>faccabo</a:t>
            </a:r>
            <a:r>
              <a:rPr lang="de-DE" sz="2500" kern="1200" baseline="0" dirty="0">
                <a:solidFill>
                  <a:srgbClr val="000000"/>
                </a:solidFill>
                <a:latin typeface="Arial"/>
              </a:rPr>
              <a:t>. </a:t>
            </a:r>
            <a:r>
              <a:rPr lang="de-DE" sz="2500" kern="1200" baseline="0" dirty="0" err="1">
                <a:solidFill>
                  <a:srgbClr val="000000"/>
                </a:solidFill>
                <a:latin typeface="Arial"/>
              </a:rPr>
              <a:t>Otam</a:t>
            </a:r>
            <a:r>
              <a:rPr lang="de-DE" sz="2500" kern="1200" baseline="0" dirty="0">
                <a:solidFill>
                  <a:srgbClr val="000000"/>
                </a:solidFill>
                <a:latin typeface="Arial"/>
              </a:rPr>
              <a:t> </a:t>
            </a:r>
            <a:r>
              <a:rPr lang="de-DE" sz="2500" kern="1200" baseline="0" dirty="0" err="1">
                <a:solidFill>
                  <a:srgbClr val="000000"/>
                </a:solidFill>
                <a:latin typeface="Arial"/>
              </a:rPr>
              <a:t>iniminventur</a:t>
            </a:r>
            <a:r>
              <a:rPr lang="de-DE" sz="2500" kern="1200" baseline="0" dirty="0">
                <a:solidFill>
                  <a:srgbClr val="000000"/>
                </a:solidFill>
                <a:latin typeface="Arial"/>
              </a:rPr>
              <a:t>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none</a:t>
            </a:r>
            <a:r>
              <a:rPr lang="de-DE" sz="2500" kern="1200" baseline="0" dirty="0">
                <a:solidFill>
                  <a:srgbClr val="000000"/>
                </a:solidFill>
                <a:latin typeface="Arial"/>
              </a:rPr>
              <a:t> </a:t>
            </a:r>
            <a:r>
              <a:rPr lang="de-DE" sz="2500" kern="1200" baseline="0" dirty="0" err="1">
                <a:solidFill>
                  <a:srgbClr val="000000"/>
                </a:solidFill>
                <a:latin typeface="Arial"/>
              </a:rPr>
              <a:t>net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accum</a:t>
            </a:r>
            <a:r>
              <a:rPr lang="de-DE" sz="2500" kern="1200" baseline="0" dirty="0">
                <a:solidFill>
                  <a:srgbClr val="000000"/>
                </a:solidFill>
                <a:latin typeface="Arial"/>
              </a:rPr>
              <a:t>, </a:t>
            </a:r>
            <a:r>
              <a:rPr lang="de-DE" sz="2500" kern="1200" baseline="0" dirty="0" err="1">
                <a:solidFill>
                  <a:srgbClr val="000000"/>
                </a:solidFill>
                <a:latin typeface="Arial"/>
              </a:rPr>
              <a:t>nimet</a:t>
            </a:r>
            <a:r>
              <a:rPr lang="de-DE" sz="2500" kern="1200" baseline="0" dirty="0">
                <a:solidFill>
                  <a:srgbClr val="000000"/>
                </a:solidFill>
                <a:latin typeface="Arial"/>
              </a:rPr>
              <a:t> </a:t>
            </a:r>
            <a:r>
              <a:rPr lang="de-DE" sz="2500" kern="1200" baseline="0" dirty="0" err="1">
                <a:solidFill>
                  <a:srgbClr val="000000"/>
                </a:solidFill>
                <a:latin typeface="Arial"/>
              </a:rPr>
              <a:t>officimi</a:t>
            </a:r>
            <a:r>
              <a:rPr lang="de-DE" sz="2500" kern="1200" baseline="0" dirty="0">
                <a:solidFill>
                  <a:srgbClr val="000000"/>
                </a:solidFill>
                <a:latin typeface="Arial"/>
              </a:rPr>
              <a:t>, </a:t>
            </a:r>
            <a:r>
              <a:rPr lang="de-DE" sz="2500" kern="1200" baseline="0" dirty="0" err="1">
                <a:solidFill>
                  <a:srgbClr val="000000"/>
                </a:solidFill>
                <a:latin typeface="Arial"/>
              </a:rPr>
              <a:t>conseque</a:t>
            </a:r>
            <a:r>
              <a:rPr lang="de-DE" sz="2500" kern="1200" baseline="0" dirty="0">
                <a:solidFill>
                  <a:srgbClr val="000000"/>
                </a:solidFill>
                <a:latin typeface="Arial"/>
              </a:rPr>
              <a:t> </a:t>
            </a:r>
            <a:r>
              <a:rPr lang="de-DE" sz="2500" kern="1200" baseline="0" dirty="0" err="1">
                <a:solidFill>
                  <a:srgbClr val="000000"/>
                </a:solidFill>
                <a:latin typeface="Arial"/>
              </a:rPr>
              <a:t>dit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Nam, </a:t>
            </a:r>
            <a:r>
              <a:rPr lang="de-DE" sz="2500" kern="1200" baseline="0" dirty="0" err="1">
                <a:solidFill>
                  <a:srgbClr val="000000"/>
                </a:solidFill>
                <a:latin typeface="Arial"/>
              </a:rPr>
              <a:t>quibus</a:t>
            </a:r>
            <a:r>
              <a:rPr lang="de-DE" sz="2500" kern="1200" baseline="0" dirty="0">
                <a:solidFill>
                  <a:srgbClr val="000000"/>
                </a:solidFill>
                <a:latin typeface="Arial"/>
              </a:rPr>
              <a:t> </a:t>
            </a:r>
            <a:r>
              <a:rPr lang="de-DE" sz="2500" kern="1200" baseline="0" dirty="0" err="1">
                <a:solidFill>
                  <a:srgbClr val="000000"/>
                </a:solidFill>
                <a:latin typeface="Arial"/>
              </a:rPr>
              <a:t>moloraectius</a:t>
            </a:r>
            <a:r>
              <a:rPr lang="de-DE" sz="2500" kern="1200" baseline="0" dirty="0">
                <a:solidFill>
                  <a:srgbClr val="000000"/>
                </a:solidFill>
                <a:latin typeface="Arial"/>
              </a:rPr>
              <a:t> </a:t>
            </a:r>
            <a:r>
              <a:rPr lang="de-DE" sz="2500" kern="1200" baseline="0" dirty="0" err="1">
                <a:solidFill>
                  <a:srgbClr val="000000"/>
                </a:solidFill>
                <a:latin typeface="Arial"/>
              </a:rPr>
              <a:t>illabor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laborrum</a:t>
            </a:r>
            <a:r>
              <a:rPr lang="de-DE" sz="2500" kern="1200" baseline="0" dirty="0">
                <a:solidFill>
                  <a:srgbClr val="000000"/>
                </a:solidFill>
                <a:latin typeface="Arial"/>
              </a:rPr>
              <a:t> </a:t>
            </a:r>
            <a:r>
              <a:rPr lang="de-DE" sz="2500" kern="1200" baseline="0" dirty="0" err="1">
                <a:solidFill>
                  <a:srgbClr val="000000"/>
                </a:solidFill>
                <a:latin typeface="Arial"/>
              </a:rPr>
              <a:t>inveliquia</a:t>
            </a:r>
            <a:r>
              <a:rPr lang="de-DE" sz="2500" kern="1200" baseline="0" dirty="0">
                <a:solidFill>
                  <a:srgbClr val="000000"/>
                </a:solidFill>
                <a:latin typeface="Arial"/>
              </a:rPr>
              <a:t> </a:t>
            </a:r>
            <a:r>
              <a:rPr lang="de-DE" sz="2500" kern="1200" baseline="0" dirty="0" err="1">
                <a:solidFill>
                  <a:srgbClr val="000000"/>
                </a:solidFill>
                <a:latin typeface="Arial"/>
              </a:rPr>
              <a:t>sequias</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spedis</a:t>
            </a:r>
            <a:r>
              <a:rPr lang="de-DE" sz="2500" kern="1200" baseline="0" dirty="0">
                <a:solidFill>
                  <a:srgbClr val="000000"/>
                </a:solidFill>
                <a:latin typeface="Arial"/>
              </a:rPr>
              <a:t> </a:t>
            </a:r>
            <a:r>
              <a:rPr lang="de-DE" sz="2500" kern="1200" baseline="0" dirty="0" err="1">
                <a:solidFill>
                  <a:srgbClr val="000000"/>
                </a:solidFill>
                <a:latin typeface="Arial"/>
              </a:rPr>
              <a:t>moluptias</a:t>
            </a:r>
            <a:r>
              <a:rPr lang="de-DE" sz="2500" kern="1200" baseline="0" dirty="0">
                <a:solidFill>
                  <a:srgbClr val="000000"/>
                </a:solidFill>
                <a:latin typeface="Arial"/>
              </a:rPr>
              <a:t> </a:t>
            </a:r>
            <a:r>
              <a:rPr lang="de-DE" sz="2500" kern="1200" baseline="0" dirty="0" err="1">
                <a:solidFill>
                  <a:srgbClr val="000000"/>
                </a:solidFill>
                <a:latin typeface="Arial"/>
              </a:rPr>
              <a:t>adia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acest</a:t>
            </a:r>
            <a:r>
              <a:rPr lang="de-DE" sz="2500" kern="1200" baseline="0" dirty="0">
                <a:solidFill>
                  <a:srgbClr val="000000"/>
                </a:solidFill>
                <a:latin typeface="Arial"/>
              </a:rPr>
              <a:t> </a:t>
            </a:r>
            <a:r>
              <a:rPr lang="de-DE" sz="2500" kern="1200" baseline="0" dirty="0" err="1">
                <a:solidFill>
                  <a:srgbClr val="000000"/>
                </a:solidFill>
                <a:latin typeface="Arial"/>
              </a:rPr>
              <a:t>audae</a:t>
            </a:r>
            <a:r>
              <a:rPr lang="de-DE" sz="2500" kern="1200" baseline="0" dirty="0">
                <a:solidFill>
                  <a:srgbClr val="000000"/>
                </a:solidFill>
                <a:latin typeface="Arial"/>
              </a:rPr>
              <a:t> </a:t>
            </a:r>
            <a:r>
              <a:rPr lang="de-DE" sz="2500" kern="1200" baseline="0" dirty="0" err="1">
                <a:solidFill>
                  <a:srgbClr val="000000"/>
                </a:solidFill>
                <a:latin typeface="Arial"/>
              </a:rPr>
              <a:t>pernatum</a:t>
            </a:r>
            <a:r>
              <a:rPr lang="de-DE" sz="2500" kern="1200" baseline="0" dirty="0">
                <a:solidFill>
                  <a:srgbClr val="000000"/>
                </a:solidFill>
                <a:latin typeface="Arial"/>
              </a:rPr>
              <a:t> </a:t>
            </a:r>
            <a:r>
              <a:rPr lang="de-DE" sz="2500" kern="1200" baseline="0" dirty="0" err="1">
                <a:solidFill>
                  <a:srgbClr val="000000"/>
                </a:solidFill>
                <a:latin typeface="Arial"/>
              </a:rPr>
              <a:t>ius</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a:t>
            </a:r>
            <a:r>
              <a:rPr lang="de-DE" sz="2500" kern="1200" baseline="0" dirty="0">
                <a:solidFill>
                  <a:srgbClr val="000000"/>
                </a:solidFill>
                <a:latin typeface="Arial"/>
              </a:rPr>
              <a:t> </a:t>
            </a:r>
            <a:r>
              <a:rPr lang="de-DE" sz="2500" kern="1200" baseline="0" dirty="0" err="1">
                <a:solidFill>
                  <a:srgbClr val="000000"/>
                </a:solidFill>
                <a:latin typeface="Arial"/>
              </a:rPr>
              <a:t>verovid</a:t>
            </a:r>
            <a:r>
              <a:rPr lang="de-DE" sz="2500" kern="1200" baseline="0" dirty="0">
                <a:solidFill>
                  <a:srgbClr val="000000"/>
                </a:solidFill>
                <a:latin typeface="Arial"/>
              </a:rPr>
              <a:t> </a:t>
            </a:r>
            <a:r>
              <a:rPr lang="de-DE" sz="2500" kern="1200" baseline="0" dirty="0" err="1">
                <a:solidFill>
                  <a:srgbClr val="000000"/>
                </a:solidFill>
                <a:latin typeface="Arial"/>
              </a:rPr>
              <a:t>unturitatet</a:t>
            </a:r>
            <a:r>
              <a:rPr lang="de-DE" sz="2500" kern="1200" baseline="0" dirty="0">
                <a:solidFill>
                  <a:srgbClr val="000000"/>
                </a:solidFill>
                <a:latin typeface="Arial"/>
              </a:rPr>
              <a:t> </a:t>
            </a:r>
            <a:r>
              <a:rPr lang="de-DE" sz="2500" kern="1200" baseline="0" dirty="0" err="1">
                <a:solidFill>
                  <a:srgbClr val="000000"/>
                </a:solidFill>
                <a:latin typeface="Arial"/>
              </a:rPr>
              <a:t>adiorehendi</a:t>
            </a:r>
            <a:r>
              <a:rPr lang="de-DE" sz="2500" kern="1200" baseline="0" dirty="0">
                <a:solidFill>
                  <a:srgbClr val="000000"/>
                </a:solidFill>
                <a:latin typeface="Arial"/>
              </a:rPr>
              <a:t> </a:t>
            </a:r>
            <a:r>
              <a:rPr lang="de-DE" sz="2500" kern="1200" baseline="0" dirty="0" err="1">
                <a:solidFill>
                  <a:srgbClr val="000000"/>
                </a:solidFill>
                <a:latin typeface="Arial"/>
              </a:rPr>
              <a:t>blabor</a:t>
            </a:r>
            <a:r>
              <a:rPr lang="de-DE" sz="2500" kern="1200" baseline="0" dirty="0">
                <a:solidFill>
                  <a:srgbClr val="000000"/>
                </a:solidFill>
                <a:latin typeface="Arial"/>
              </a:rPr>
              <a:t> </a:t>
            </a:r>
            <a:r>
              <a:rPr lang="de-DE" sz="2500" kern="1200" baseline="0" dirty="0" err="1">
                <a:solidFill>
                  <a:srgbClr val="000000"/>
                </a:solidFill>
                <a:latin typeface="Arial"/>
              </a:rPr>
              <a:t>aciur</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resciuntem</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imendendae</a:t>
            </a:r>
            <a:r>
              <a:rPr lang="de-DE" sz="2500" kern="1200" baseline="0" dirty="0">
                <a:solidFill>
                  <a:srgbClr val="000000"/>
                </a:solidFill>
                <a:latin typeface="Arial"/>
              </a:rPr>
              <a:t> </a:t>
            </a:r>
            <a:r>
              <a:rPr lang="de-DE" sz="2500" kern="1200" baseline="0" dirty="0" err="1">
                <a:solidFill>
                  <a:srgbClr val="000000"/>
                </a:solidFill>
                <a:latin typeface="Arial"/>
              </a:rPr>
              <a:t>verum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dem. </a:t>
            </a:r>
            <a:r>
              <a:rPr lang="de-DE" sz="2500" kern="1200" baseline="0" dirty="0" err="1">
                <a:solidFill>
                  <a:srgbClr val="000000"/>
                </a:solidFill>
                <a:latin typeface="Arial"/>
              </a:rPr>
              <a:t>Ro</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a:t>
            </a:r>
            <a:r>
              <a:rPr lang="de-DE" sz="2500" kern="1200" baseline="0" dirty="0">
                <a:solidFill>
                  <a:srgbClr val="000000"/>
                </a:solidFill>
                <a:latin typeface="Arial"/>
              </a:rPr>
              <a:t> </a:t>
            </a:r>
            <a:r>
              <a:rPr lang="de-DE" sz="2500" kern="1200" baseline="0" dirty="0" err="1">
                <a:solidFill>
                  <a:srgbClr val="000000"/>
                </a:solidFill>
                <a:latin typeface="Arial"/>
              </a:rPr>
              <a:t>atiorro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in </a:t>
            </a:r>
            <a:r>
              <a:rPr lang="de-DE" sz="2500" kern="1200" baseline="0" dirty="0" err="1">
                <a:solidFill>
                  <a:srgbClr val="000000"/>
                </a:solidFill>
                <a:latin typeface="Arial"/>
              </a:rPr>
              <a:t>nihiliquis</a:t>
            </a:r>
            <a:r>
              <a:rPr lang="de-DE" sz="2500" kern="1200" baseline="0" dirty="0">
                <a:solidFill>
                  <a:srgbClr val="000000"/>
                </a:solidFill>
                <a:latin typeface="Arial"/>
              </a:rPr>
              <a:t> </a:t>
            </a:r>
            <a:r>
              <a:rPr lang="de-DE" sz="2500" kern="1200" baseline="0" dirty="0" err="1">
                <a:solidFill>
                  <a:srgbClr val="000000"/>
                </a:solidFill>
                <a:latin typeface="Arial"/>
              </a:rPr>
              <a:t>volorporro</a:t>
            </a:r>
            <a:r>
              <a:rPr lang="de-DE" sz="2500" kern="1200" baseline="0" dirty="0">
                <a:solidFill>
                  <a:srgbClr val="000000"/>
                </a:solidFill>
                <a:latin typeface="Arial"/>
              </a:rPr>
              <a:t> </a:t>
            </a:r>
            <a:r>
              <a:rPr lang="de-DE" sz="2500" kern="1200" baseline="0" dirty="0" err="1">
                <a:solidFill>
                  <a:srgbClr val="000000"/>
                </a:solidFill>
                <a:latin typeface="Arial"/>
              </a:rPr>
              <a:t>is</a:t>
            </a:r>
            <a:r>
              <a:rPr lang="de-DE" sz="2500" kern="1200" baseline="0" dirty="0">
                <a:solidFill>
                  <a:srgbClr val="000000"/>
                </a:solidFill>
                <a:latin typeface="Arial"/>
              </a:rPr>
              <a:t> </a:t>
            </a:r>
            <a:r>
              <a:rPr lang="de-DE" sz="2500" kern="1200" baseline="0" dirty="0" err="1">
                <a:solidFill>
                  <a:srgbClr val="000000"/>
                </a:solidFill>
                <a:latin typeface="Arial"/>
              </a:rPr>
              <a:t>istiusdaecto</a:t>
            </a:r>
            <a:r>
              <a:rPr lang="de-DE" sz="2500" kern="1200" baseline="0" dirty="0">
                <a:solidFill>
                  <a:srgbClr val="000000"/>
                </a:solidFill>
                <a:latin typeface="Arial"/>
              </a:rPr>
              <a:t> </a:t>
            </a:r>
            <a:r>
              <a:rPr lang="de-DE" sz="2500" kern="1200" baseline="0" dirty="0" err="1">
                <a:solidFill>
                  <a:srgbClr val="000000"/>
                </a:solidFill>
                <a:latin typeface="Arial"/>
              </a:rPr>
              <a:t>tem</a:t>
            </a:r>
            <a:r>
              <a:rPr lang="de-DE" sz="2500" kern="1200" baseline="0" dirty="0">
                <a:solidFill>
                  <a:srgbClr val="000000"/>
                </a:solidFill>
                <a:latin typeface="Arial"/>
              </a:rPr>
              <a:t> </a:t>
            </a:r>
            <a:r>
              <a:rPr lang="de-DE" sz="2500" kern="1200" baseline="0" dirty="0" err="1">
                <a:solidFill>
                  <a:srgbClr val="000000"/>
                </a:solidFill>
                <a:latin typeface="Arial"/>
              </a:rPr>
              <a:t>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
            </a:r>
            <a:r>
              <a:rPr lang="de-DE" sz="2500" kern="1200" baseline="0" dirty="0">
                <a:solidFill>
                  <a:srgbClr val="000000"/>
                </a:solidFill>
                <a:latin typeface="Arial"/>
              </a:rPr>
              <a:t> </a:t>
            </a:r>
            <a:r>
              <a:rPr lang="de-DE" sz="2500" kern="1200" baseline="0" dirty="0" err="1">
                <a:solidFill>
                  <a:srgbClr val="000000"/>
                </a:solidFill>
                <a:latin typeface="Arial"/>
              </a:rPr>
              <a:t>at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reped</a:t>
            </a:r>
            <a:r>
              <a:rPr lang="de-DE" sz="2500" kern="1200" baseline="0" dirty="0">
                <a:solidFill>
                  <a:srgbClr val="000000"/>
                </a:solidFill>
                <a:latin typeface="Arial"/>
              </a:rPr>
              <a:t> </a:t>
            </a:r>
            <a:r>
              <a:rPr lang="de-DE" sz="2500" kern="1200" baseline="0" dirty="0" err="1">
                <a:solidFill>
                  <a:srgbClr val="000000"/>
                </a:solidFill>
                <a:latin typeface="Arial"/>
              </a:rPr>
              <a:t>quasinc</a:t>
            </a:r>
            <a:r>
              <a:rPr lang="de-DE" sz="2500" kern="1200" baseline="0" dirty="0">
                <a:solidFill>
                  <a:srgbClr val="000000"/>
                </a:solidFill>
                <a:latin typeface="Arial"/>
              </a:rPr>
              <a:t> </a:t>
            </a:r>
            <a:r>
              <a:rPr lang="de-DE" sz="2500" kern="1200" baseline="0" dirty="0" err="1">
                <a:solidFill>
                  <a:srgbClr val="000000"/>
                </a:solidFill>
                <a:latin typeface="Arial"/>
              </a:rPr>
              <a:t>ipitio</a:t>
            </a:r>
            <a:r>
              <a:rPr lang="de-DE" sz="2500" kern="1200" baseline="0" dirty="0">
                <a:solidFill>
                  <a:srgbClr val="000000"/>
                </a:solidFill>
                <a:latin typeface="Arial"/>
              </a:rPr>
              <a:t>. </a:t>
            </a:r>
            <a:r>
              <a:rPr lang="de-DE" sz="2500" kern="1200" baseline="0" dirty="0" err="1">
                <a:solidFill>
                  <a:srgbClr val="000000"/>
                </a:solidFill>
                <a:latin typeface="Arial"/>
              </a:rPr>
              <a:t>Ariscipsamus</a:t>
            </a:r>
            <a:r>
              <a:rPr lang="de-DE" sz="2500" kern="1200" baseline="0" dirty="0">
                <a:solidFill>
                  <a:srgbClr val="000000"/>
                </a:solidFill>
                <a:latin typeface="Arial"/>
              </a:rPr>
              <a:t> </a:t>
            </a:r>
            <a:r>
              <a:rPr lang="de-DE" sz="2500" kern="1200" baseline="0" dirty="0" err="1">
                <a:solidFill>
                  <a:srgbClr val="000000"/>
                </a:solidFill>
                <a:latin typeface="Arial"/>
              </a:rPr>
              <a:t>volorec</a:t>
            </a:r>
            <a:r>
              <a:rPr lang="de-DE" sz="2500" kern="1200" baseline="0" dirty="0">
                <a:solidFill>
                  <a:srgbClr val="000000"/>
                </a:solidFill>
                <a:latin typeface="Arial"/>
              </a:rPr>
              <a:t> </a:t>
            </a:r>
            <a:r>
              <a:rPr lang="de-DE" sz="2500" kern="1200" baseline="0" dirty="0" err="1">
                <a:solidFill>
                  <a:srgbClr val="000000"/>
                </a:solidFill>
                <a:latin typeface="Arial"/>
              </a:rPr>
              <a:t>tionse</a:t>
            </a:r>
            <a:r>
              <a:rPr lang="de-DE" sz="2500" kern="1200" baseline="0" dirty="0">
                <a:solidFill>
                  <a:srgbClr val="000000"/>
                </a:solidFill>
                <a:latin typeface="Arial"/>
              </a:rPr>
              <a:t> </a:t>
            </a:r>
            <a:r>
              <a:rPr lang="de-DE" sz="2500" kern="1200" baseline="0" dirty="0" err="1">
                <a:solidFill>
                  <a:srgbClr val="000000"/>
                </a:solidFill>
                <a:latin typeface="Arial"/>
              </a:rPr>
              <a:t>perum</a:t>
            </a:r>
            <a:r>
              <a:rPr lang="de-DE" sz="2500" kern="1200" baseline="0" dirty="0">
                <a:solidFill>
                  <a:srgbClr val="000000"/>
                </a:solidFill>
                <a:latin typeface="Arial"/>
              </a:rPr>
              <a:t> </a:t>
            </a:r>
            <a:r>
              <a:rPr lang="de-DE" sz="2500" kern="1200" baseline="0" dirty="0" err="1">
                <a:solidFill>
                  <a:srgbClr val="000000"/>
                </a:solidFill>
                <a:latin typeface="Arial"/>
              </a:rPr>
              <a:t>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a:t>
            </a:r>
            <a:r>
              <a:rPr lang="de-DE" sz="2500" kern="1200" baseline="0" dirty="0">
                <a:solidFill>
                  <a:srgbClr val="000000"/>
                </a:solidFill>
                <a:latin typeface="Arial"/>
              </a:rPr>
              <a:t> </a:t>
            </a:r>
            <a:r>
              <a:rPr lang="de-DE" sz="2500" kern="1200" baseline="0" dirty="0" err="1">
                <a:solidFill>
                  <a:srgbClr val="000000"/>
                </a:solidFill>
                <a:latin typeface="Arial"/>
              </a:rPr>
              <a:t>etus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exerum</a:t>
            </a:r>
            <a:r>
              <a:rPr lang="de-DE" sz="2500" kern="1200" baseline="0" dirty="0">
                <a:solidFill>
                  <a:srgbClr val="000000"/>
                </a:solidFill>
                <a:latin typeface="Arial"/>
              </a:rPr>
              <a:t> </a:t>
            </a:r>
            <a:r>
              <a:rPr lang="de-DE" sz="2500" kern="1200" baseline="0" dirty="0" err="1">
                <a:solidFill>
                  <a:srgbClr val="000000"/>
                </a:solidFill>
                <a:latin typeface="Arial"/>
              </a:rPr>
              <a:t>il</a:t>
            </a:r>
            <a:r>
              <a:rPr lang="de-DE" sz="2500" kern="1200" baseline="0" dirty="0">
                <a:solidFill>
                  <a:srgbClr val="000000"/>
                </a:solidFill>
                <a:latin typeface="Arial"/>
              </a:rPr>
              <a:t> </a:t>
            </a:r>
            <a:r>
              <a:rPr lang="de-DE" sz="2500" kern="1200" baseline="0" dirty="0" err="1">
                <a:solidFill>
                  <a:srgbClr val="000000"/>
                </a:solidFill>
                <a:latin typeface="Arial"/>
              </a:rPr>
              <a:t>ipsandio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nime</a:t>
            </a:r>
            <a:r>
              <a:rPr lang="de-DE" sz="2500" kern="1200" baseline="0" dirty="0">
                <a:solidFill>
                  <a:srgbClr val="000000"/>
                </a:solidFill>
                <a:latin typeface="Arial"/>
              </a:rPr>
              <a:t> </a:t>
            </a:r>
            <a:r>
              <a:rPr lang="de-DE" sz="2500" kern="1200" baseline="0" dirty="0" err="1">
                <a:solidFill>
                  <a:srgbClr val="000000"/>
                </a:solidFill>
                <a:latin typeface="Arial"/>
              </a:rPr>
              <a:t>pratet</a:t>
            </a:r>
            <a:r>
              <a:rPr lang="de-DE" sz="2500" kern="1200" baseline="0" dirty="0">
                <a:solidFill>
                  <a:srgbClr val="000000"/>
                </a:solidFill>
                <a:latin typeface="Arial"/>
              </a:rPr>
              <a:t> </a:t>
            </a:r>
            <a:r>
              <a:rPr lang="de-DE" sz="2500" kern="1200" baseline="0" dirty="0" err="1">
                <a:solidFill>
                  <a:srgbClr val="000000"/>
                </a:solidFill>
                <a:latin typeface="Arial"/>
              </a:rPr>
              <a:t>officitis</a:t>
            </a:r>
            <a:r>
              <a:rPr lang="de-DE" sz="2500" kern="1200" baseline="0" dirty="0">
                <a:solidFill>
                  <a:srgbClr val="000000"/>
                </a:solidFill>
                <a:latin typeface="Arial"/>
              </a:rPr>
              <a:t> </a:t>
            </a:r>
            <a:r>
              <a:rPr lang="de-DE" sz="2500" kern="1200" baseline="0" dirty="0" err="1">
                <a:solidFill>
                  <a:srgbClr val="000000"/>
                </a:solidFill>
                <a:latin typeface="Arial"/>
              </a:rPr>
              <a:t>doles</a:t>
            </a:r>
            <a:r>
              <a:rPr lang="de-DE" sz="2500" kern="1200" baseline="0" dirty="0">
                <a:solidFill>
                  <a:srgbClr val="000000"/>
                </a:solidFill>
                <a:latin typeface="Arial"/>
              </a:rPr>
              <a:t> </a:t>
            </a:r>
            <a:r>
              <a:rPr lang="de-DE" sz="2500" kern="1200" baseline="0" dirty="0" err="1">
                <a:solidFill>
                  <a:srgbClr val="000000"/>
                </a:solidFill>
                <a:latin typeface="Arial"/>
              </a:rPr>
              <a:t>essi</a:t>
            </a:r>
            <a:r>
              <a:rPr lang="de-DE" sz="2500" kern="1200" baseline="0" dirty="0">
                <a:solidFill>
                  <a:srgbClr val="000000"/>
                </a:solidFill>
                <a:latin typeface="Arial"/>
              </a:rPr>
              <a:t> </a:t>
            </a:r>
            <a:r>
              <a:rPr lang="de-DE" sz="2500" kern="1200" baseline="0" dirty="0" err="1">
                <a:solidFill>
                  <a:srgbClr val="000000"/>
                </a:solidFill>
                <a:latin typeface="Arial"/>
              </a:rPr>
              <a:t>quuntur</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eosaeped</a:t>
            </a:r>
            <a:r>
              <a:rPr lang="de-DE" sz="2500" kern="1200" baseline="0" dirty="0">
                <a:solidFill>
                  <a:srgbClr val="000000"/>
                </a:solidFill>
                <a:latin typeface="Arial"/>
              </a:rPr>
              <a:t> </a:t>
            </a:r>
            <a:r>
              <a:rPr lang="de-DE" sz="2500" kern="1200" baseline="0" dirty="0" err="1">
                <a:solidFill>
                  <a:srgbClr val="000000"/>
                </a:solidFill>
                <a:latin typeface="Arial"/>
              </a:rPr>
              <a:t>eri</a:t>
            </a:r>
            <a:r>
              <a:rPr lang="de-DE" sz="2500" kern="1200" baseline="0" dirty="0">
                <a:solidFill>
                  <a:srgbClr val="000000"/>
                </a:solidFill>
                <a:latin typeface="Arial"/>
              </a:rPr>
              <a:t> </a:t>
            </a:r>
            <a:r>
              <a:rPr lang="de-DE" sz="2500" kern="1200" baseline="0" dirty="0" err="1">
                <a:solidFill>
                  <a:srgbClr val="000000"/>
                </a:solidFill>
                <a:latin typeface="Arial"/>
              </a:rPr>
              <a:t>aperat</a:t>
            </a:r>
            <a:r>
              <a:rPr lang="de-DE" sz="2500" kern="1200" baseline="0" dirty="0">
                <a:solidFill>
                  <a:srgbClr val="000000"/>
                </a:solidFill>
                <a:latin typeface="Arial"/>
              </a:rPr>
              <a:t> </a:t>
            </a:r>
            <a:r>
              <a:rPr lang="de-DE" sz="2500" kern="1200" baseline="0" dirty="0" err="1">
                <a:solidFill>
                  <a:srgbClr val="000000"/>
                </a:solidFill>
                <a:latin typeface="Arial"/>
              </a:rPr>
              <a:t>este</a:t>
            </a:r>
            <a:r>
              <a:rPr lang="de-DE" sz="2500" kern="1200" baseline="0" dirty="0">
                <a:solidFill>
                  <a:srgbClr val="000000"/>
                </a:solidFill>
                <a:latin typeface="Arial"/>
              </a:rPr>
              <a:t> nos </a:t>
            </a:r>
            <a:r>
              <a:rPr lang="de-DE" sz="2500" kern="1200" baseline="0" dirty="0" err="1">
                <a:solidFill>
                  <a:srgbClr val="000000"/>
                </a:solidFill>
                <a:latin typeface="Arial"/>
              </a:rPr>
              <a:t>mosandi</a:t>
            </a:r>
            <a:r>
              <a:rPr lang="de-DE" sz="2500" kern="1200" baseline="0" dirty="0">
                <a:solidFill>
                  <a:srgbClr val="000000"/>
                </a:solidFill>
                <a:latin typeface="Arial"/>
              </a:rPr>
              <a:t> </a:t>
            </a:r>
            <a:r>
              <a:rPr lang="de-DE" sz="2500" kern="1200" baseline="0" dirty="0" err="1">
                <a:solidFill>
                  <a:srgbClr val="000000"/>
                </a:solidFill>
                <a:latin typeface="Arial"/>
              </a:rPr>
              <a:t>tenit</a:t>
            </a:r>
            <a:r>
              <a:rPr lang="de-DE" sz="2500" kern="1200" baseline="0" dirty="0">
                <a:solidFill>
                  <a:srgbClr val="000000"/>
                </a:solidFill>
                <a:latin typeface="Arial"/>
              </a:rPr>
              <a:t>, </a:t>
            </a:r>
            <a:r>
              <a:rPr lang="de-DE" sz="2500" kern="1200" baseline="0" dirty="0" err="1">
                <a:solidFill>
                  <a:srgbClr val="000000"/>
                </a:solidFill>
                <a:latin typeface="Arial"/>
              </a:rPr>
              <a:t>sandanis</a:t>
            </a:r>
            <a:r>
              <a:rPr lang="de-DE" sz="2500" kern="1200" baseline="0" dirty="0">
                <a:solidFill>
                  <a:srgbClr val="000000"/>
                </a:solidFill>
                <a:latin typeface="Arial"/>
              </a:rPr>
              <a:t> </a:t>
            </a:r>
            <a:r>
              <a:rPr lang="de-DE" sz="2500" kern="1200" baseline="0" dirty="0" err="1">
                <a:solidFill>
                  <a:srgbClr val="000000"/>
                </a:solidFill>
                <a:latin typeface="Arial"/>
              </a:rPr>
              <a:t>idellam</a:t>
            </a:r>
            <a:r>
              <a:rPr lang="de-DE" sz="2500" kern="1200" baseline="0" dirty="0">
                <a:solidFill>
                  <a:srgbClr val="000000"/>
                </a:solidFill>
                <a:latin typeface="Arial"/>
              </a:rPr>
              <a:t> </a:t>
            </a:r>
            <a:r>
              <a:rPr lang="de-DE" sz="2500" kern="1200" baseline="0" dirty="0" err="1">
                <a:solidFill>
                  <a:srgbClr val="000000"/>
                </a:solidFill>
                <a:latin typeface="Arial"/>
              </a:rPr>
              <a:t>inctas</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et </a:t>
            </a:r>
            <a:r>
              <a:rPr lang="de-DE" sz="2500" kern="1200" baseline="0" dirty="0" err="1">
                <a:solidFill>
                  <a:srgbClr val="000000"/>
                </a:solidFill>
                <a:latin typeface="Arial"/>
              </a:rPr>
              <a:t>veliquidel</a:t>
            </a:r>
            <a:r>
              <a:rPr lang="de-DE" sz="2500" kern="1200" baseline="0" dirty="0">
                <a:solidFill>
                  <a:srgbClr val="000000"/>
                </a:solidFill>
                <a:latin typeface="Arial"/>
              </a:rPr>
              <a:t> </a:t>
            </a:r>
            <a:r>
              <a:rPr lang="de-DE" sz="2500" kern="1200" baseline="0" dirty="0" err="1">
                <a:solidFill>
                  <a:srgbClr val="000000"/>
                </a:solidFill>
                <a:latin typeface="Arial"/>
              </a:rPr>
              <a:t>event</a:t>
            </a:r>
            <a:r>
              <a:rPr lang="de-DE" sz="2500" kern="1200" baseline="0" dirty="0">
                <a:solidFill>
                  <a:srgbClr val="000000"/>
                </a:solidFill>
                <a:latin typeface="Arial"/>
              </a:rPr>
              <a:t> </a:t>
            </a:r>
            <a:r>
              <a:rPr lang="de-DE" sz="2500" kern="1200" baseline="0" dirty="0" err="1">
                <a:solidFill>
                  <a:srgbClr val="000000"/>
                </a:solidFill>
                <a:latin typeface="Arial"/>
              </a:rPr>
              <a:t>reperum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rerspelic</a:t>
            </a:r>
            <a:r>
              <a:rPr lang="de-DE" sz="2500" kern="1200" baseline="0" dirty="0">
                <a:solidFill>
                  <a:srgbClr val="000000"/>
                </a:solidFill>
                <a:latin typeface="Arial"/>
              </a:rPr>
              <a:t> </a:t>
            </a:r>
            <a:r>
              <a:rPr lang="de-DE" sz="2500" kern="1200" baseline="0" dirty="0" err="1">
                <a:solidFill>
                  <a:srgbClr val="000000"/>
                </a:solidFill>
                <a:latin typeface="Arial"/>
              </a:rPr>
              <a:t>te</a:t>
            </a:r>
            <a:r>
              <a:rPr lang="de-DE" sz="2500" kern="1200" baseline="0" dirty="0">
                <a:solidFill>
                  <a:srgbClr val="000000"/>
                </a:solidFill>
                <a:latin typeface="Arial"/>
              </a:rPr>
              <a:t> nos et </a:t>
            </a:r>
            <a:r>
              <a:rPr lang="de-DE" sz="2500" kern="1200" baseline="0" dirty="0" err="1">
                <a:solidFill>
                  <a:srgbClr val="000000"/>
                </a:solidFill>
                <a:latin typeface="Arial"/>
              </a:rPr>
              <a:t>faceratur</a:t>
            </a:r>
            <a:r>
              <a:rPr lang="de-DE" sz="2500" kern="1200" baseline="0" dirty="0">
                <a:solidFill>
                  <a:srgbClr val="000000"/>
                </a:solidFill>
                <a:latin typeface="Arial"/>
              </a:rPr>
              <a:t> </a:t>
            </a:r>
            <a:r>
              <a:rPr lang="de-DE" sz="2500" kern="1200" baseline="0" dirty="0" err="1">
                <a:solidFill>
                  <a:srgbClr val="000000"/>
                </a:solidFill>
                <a:latin typeface="Arial"/>
              </a:rPr>
              <a:t>aboremque</a:t>
            </a:r>
            <a:r>
              <a:rPr lang="de-DE" sz="2500" kern="1200" baseline="0" dirty="0">
                <a:solidFill>
                  <a:srgbClr val="000000"/>
                </a:solidFill>
                <a:latin typeface="Arial"/>
              </a:rPr>
              <a:t> </a:t>
            </a:r>
            <a:r>
              <a:rPr lang="de-DE" sz="2500" kern="1200" baseline="0" dirty="0" err="1">
                <a:solidFill>
                  <a:srgbClr val="000000"/>
                </a:solidFill>
                <a:latin typeface="Arial"/>
              </a:rPr>
              <a:t>liquis</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a:t>
            </a:r>
            <a:r>
              <a:rPr lang="de-DE" sz="2500" kern="1200" baseline="0" dirty="0" err="1">
                <a:solidFill>
                  <a:srgbClr val="000000"/>
                </a:solidFill>
                <a:latin typeface="Arial"/>
              </a:rPr>
              <a:t>eruptas</a:t>
            </a:r>
            <a:r>
              <a:rPr lang="de-DE" sz="2500" kern="1200" baseline="0" dirty="0">
                <a:solidFill>
                  <a:srgbClr val="000000"/>
                </a:solidFill>
                <a:latin typeface="Arial"/>
              </a:rPr>
              <a:t> </a:t>
            </a:r>
            <a:r>
              <a:rPr lang="de-DE" sz="2500" kern="1200" baseline="0" dirty="0" err="1">
                <a:solidFill>
                  <a:srgbClr val="000000"/>
                </a:solidFill>
                <a:latin typeface="Arial"/>
              </a:rPr>
              <a:t>quiduci</a:t>
            </a:r>
            <a:r>
              <a:rPr lang="de-DE" sz="2500" kern="1200" baseline="0" dirty="0">
                <a:solidFill>
                  <a:srgbClr val="000000"/>
                </a:solidFill>
                <a:latin typeface="Arial"/>
              </a:rPr>
              <a:t> </a:t>
            </a:r>
            <a:r>
              <a:rPr lang="de-DE" sz="2500" kern="1200" baseline="0" dirty="0" err="1">
                <a:solidFill>
                  <a:srgbClr val="000000"/>
                </a:solidFill>
                <a:latin typeface="Arial"/>
              </a:rPr>
              <a:t>liquatur</a:t>
            </a:r>
            <a:r>
              <a:rPr lang="de-DE" sz="2500" kern="1200" baseline="0" dirty="0">
                <a:solidFill>
                  <a:srgbClr val="000000"/>
                </a:solidFill>
                <a:latin typeface="Arial"/>
              </a:rPr>
              <a:t> </a:t>
            </a:r>
            <a:r>
              <a:rPr lang="de-DE" sz="2500" kern="1200" baseline="0" dirty="0" err="1">
                <a:solidFill>
                  <a:srgbClr val="000000"/>
                </a:solidFill>
                <a:latin typeface="Arial"/>
              </a:rPr>
              <a:t>atia</a:t>
            </a:r>
            <a:r>
              <a:rPr lang="de-DE" sz="2500" kern="1200" baseline="0" dirty="0">
                <a:solidFill>
                  <a:srgbClr val="000000"/>
                </a:solidFill>
                <a:latin typeface="Arial"/>
              </a:rPr>
              <a:t> </a:t>
            </a:r>
            <a:r>
              <a:rPr lang="de-DE" sz="2500" kern="1200" baseline="0" dirty="0" err="1">
                <a:solidFill>
                  <a:srgbClr val="000000"/>
                </a:solidFill>
                <a:latin typeface="Arial"/>
              </a:rPr>
              <a:t>volorerro</a:t>
            </a:r>
            <a:r>
              <a:rPr lang="de-DE" sz="2500" kern="1200" baseline="0" dirty="0">
                <a:solidFill>
                  <a:srgbClr val="000000"/>
                </a:solidFill>
                <a:latin typeface="Arial"/>
              </a:rPr>
              <a:t> es </a:t>
            </a:r>
            <a:r>
              <a:rPr lang="de-DE" sz="2500" kern="1200" baseline="0" dirty="0" err="1">
                <a:solidFill>
                  <a:srgbClr val="000000"/>
                </a:solidFill>
                <a:latin typeface="Arial"/>
              </a:rPr>
              <a:t>magnimo</a:t>
            </a:r>
            <a:r>
              <a:rPr lang="de-DE" sz="2500" kern="1200" baseline="0" dirty="0">
                <a:solidFill>
                  <a:srgbClr val="000000"/>
                </a:solidFill>
                <a:latin typeface="Arial"/>
              </a:rPr>
              <a:t> </a:t>
            </a:r>
            <a:r>
              <a:rPr lang="de-DE" sz="2500" kern="1200" baseline="0" dirty="0" err="1">
                <a:solidFill>
                  <a:srgbClr val="000000"/>
                </a:solidFill>
                <a:latin typeface="Arial"/>
              </a:rPr>
              <a:t>luptaqu</a:t>
            </a:r>
            <a:r>
              <a:rPr lang="de-DE" sz="2500" kern="1200" baseline="0" dirty="0">
                <a:solidFill>
                  <a:srgbClr val="000000"/>
                </a:solidFill>
                <a:latin typeface="Arial"/>
              </a:rPr>
              <a:t> </a:t>
            </a:r>
            <a:r>
              <a:rPr lang="de-DE" sz="2500" kern="1200" baseline="0" dirty="0" err="1">
                <a:solidFill>
                  <a:srgbClr val="000000"/>
                </a:solidFill>
                <a:latin typeface="Arial"/>
              </a:rPr>
              <a:t>ibust</a:t>
            </a:r>
            <a:r>
              <a:rPr lang="de-DE" sz="2500" kern="1200" baseline="0" dirty="0">
                <a:solidFill>
                  <a:srgbClr val="000000"/>
                </a:solidFill>
                <a:latin typeface="Arial"/>
              </a:rPr>
              <a:t>, </a:t>
            </a:r>
            <a:r>
              <a:rPr lang="de-DE" sz="2500" kern="1200" baseline="0" dirty="0" err="1">
                <a:solidFill>
                  <a:srgbClr val="000000"/>
                </a:solidFill>
                <a:latin typeface="Arial"/>
              </a:rPr>
              <a:t>acero</a:t>
            </a:r>
            <a:r>
              <a:rPr lang="de-DE" sz="2500" kern="1200" baseline="0" dirty="0">
                <a:solidFill>
                  <a:srgbClr val="000000"/>
                </a:solidFill>
                <a:latin typeface="Arial"/>
              </a:rPr>
              <a:t> </a:t>
            </a:r>
            <a:r>
              <a:rPr lang="de-DE" sz="2500" kern="1200" baseline="0" dirty="0" err="1">
                <a:solidFill>
                  <a:srgbClr val="000000"/>
                </a:solidFill>
                <a:latin typeface="Arial"/>
              </a:rPr>
              <a:t>maximus</a:t>
            </a:r>
            <a:r>
              <a:rPr lang="de-DE" sz="2500" kern="1200" baseline="0" dirty="0">
                <a:solidFill>
                  <a:srgbClr val="000000"/>
                </a:solidFill>
                <a:latin typeface="Arial"/>
              </a:rPr>
              <a:t> </a:t>
            </a:r>
            <a:r>
              <a:rPr lang="de-DE" sz="2500" kern="1200" baseline="0" dirty="0" err="1">
                <a:solidFill>
                  <a:srgbClr val="000000"/>
                </a:solidFill>
                <a:latin typeface="Arial"/>
              </a:rPr>
              <a:t>expero</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cumque</a:t>
            </a:r>
            <a:r>
              <a:rPr lang="de-DE" sz="2500" kern="1200" baseline="0" dirty="0">
                <a:solidFill>
                  <a:srgbClr val="000000"/>
                </a:solidFill>
                <a:latin typeface="Arial"/>
              </a:rPr>
              <a:t> </a:t>
            </a:r>
            <a:r>
              <a:rPr lang="de-DE" sz="2500" kern="1200" baseline="0" dirty="0" err="1">
                <a:solidFill>
                  <a:srgbClr val="000000"/>
                </a:solidFill>
                <a:latin typeface="Arial"/>
              </a:rPr>
              <a:t>pori</a:t>
            </a:r>
            <a:r>
              <a:rPr lang="de-DE" sz="2500" kern="1200" baseline="0" dirty="0">
                <a:solidFill>
                  <a:srgbClr val="000000"/>
                </a:solidFill>
                <a:latin typeface="Arial"/>
              </a:rPr>
              <a:t> </a:t>
            </a:r>
            <a:r>
              <a:rPr lang="de-DE" sz="2500" kern="1200" baseline="0" dirty="0" err="1">
                <a:solidFill>
                  <a:srgbClr val="000000"/>
                </a:solidFill>
                <a:latin typeface="Arial"/>
              </a:rPr>
              <a:t>dolorro</a:t>
            </a:r>
            <a:r>
              <a:rPr lang="de-DE" sz="2500" kern="1200" baseline="0" dirty="0">
                <a:solidFill>
                  <a:srgbClr val="000000"/>
                </a:solidFill>
                <a:latin typeface="Arial"/>
              </a:rPr>
              <a:t> </a:t>
            </a:r>
            <a:r>
              <a:rPr lang="de-DE" sz="2500" kern="1200" baseline="0" dirty="0" err="1">
                <a:solidFill>
                  <a:srgbClr val="000000"/>
                </a:solidFill>
                <a:latin typeface="Arial"/>
              </a:rPr>
              <a:t>dolut</a:t>
            </a:r>
            <a:r>
              <a:rPr lang="de-DE" sz="2500" kern="1200" baseline="0" dirty="0">
                <a:solidFill>
                  <a:srgbClr val="000000"/>
                </a:solidFill>
                <a:latin typeface="Arial"/>
              </a:rPr>
              <a:t> </a:t>
            </a:r>
            <a:r>
              <a:rPr lang="de-DE" sz="2500" kern="1200" baseline="0" dirty="0" err="1">
                <a:solidFill>
                  <a:srgbClr val="000000"/>
                </a:solidFill>
                <a:latin typeface="Arial"/>
              </a:rPr>
              <a: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a:t>
            </a:r>
            <a:r>
              <a:rPr lang="de-DE" sz="2500" kern="1200" baseline="0" dirty="0">
                <a:solidFill>
                  <a:srgbClr val="000000"/>
                </a:solidFill>
                <a:latin typeface="Arial"/>
              </a:rPr>
              <a:t> </a:t>
            </a:r>
            <a:r>
              <a:rPr lang="de-DE" sz="2500" kern="1200" baseline="0" dirty="0" err="1">
                <a:solidFill>
                  <a:srgbClr val="000000"/>
                </a:solidFill>
                <a:latin typeface="Arial"/>
              </a:rPr>
              <a:t>reiuntia</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estinum</a:t>
            </a:r>
            <a:r>
              <a:rPr lang="de-DE" sz="2500" kern="1200" baseline="0" dirty="0">
                <a:solidFill>
                  <a:srgbClr val="000000"/>
                </a:solidFill>
                <a:latin typeface="Arial"/>
              </a:rPr>
              <a:t> </a:t>
            </a:r>
            <a:r>
              <a:rPr lang="de-DE" sz="2500" kern="1200" baseline="0" dirty="0" err="1">
                <a:solidFill>
                  <a:srgbClr val="000000"/>
                </a:solidFill>
                <a:latin typeface="Arial"/>
              </a:rPr>
              <a:t>dolorum</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omnisqui</a:t>
            </a:r>
            <a:r>
              <a:rPr lang="de-DE" sz="2500" kern="1200" baseline="0" dirty="0">
                <a:solidFill>
                  <a:srgbClr val="000000"/>
                </a:solidFill>
                <a:latin typeface="Arial"/>
              </a:rPr>
              <a:t> </a:t>
            </a:r>
            <a:r>
              <a:rPr lang="de-DE" sz="2500" kern="1200" baseline="0" dirty="0" err="1">
                <a:solidFill>
                  <a:srgbClr val="000000"/>
                </a:solidFill>
                <a:latin typeface="Arial"/>
              </a:rPr>
              <a:t>utas</a:t>
            </a:r>
            <a:r>
              <a:rPr lang="de-DE" sz="2500" kern="1200" baseline="0" dirty="0">
                <a:solidFill>
                  <a:srgbClr val="000000"/>
                </a:solidFill>
                <a:latin typeface="Arial"/>
              </a:rPr>
              <a:t> a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inveressus</a:t>
            </a:r>
            <a:r>
              <a:rPr lang="de-DE" sz="2500" kern="1200" baseline="0" dirty="0">
                <a:solidFill>
                  <a:srgbClr val="000000"/>
                </a:solidFill>
                <a:latin typeface="Arial"/>
              </a:rPr>
              <a:t> </a:t>
            </a:r>
            <a:r>
              <a:rPr lang="de-DE" sz="2500" kern="1200" baseline="0" dirty="0" err="1">
                <a:solidFill>
                  <a:srgbClr val="000000"/>
                </a:solidFill>
                <a:latin typeface="Arial"/>
              </a:rPr>
              <a:t>quaspelique</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nos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res</a:t>
            </a:r>
            <a:r>
              <a:rPr lang="de-DE" sz="2500" kern="1200" baseline="0" dirty="0">
                <a:solidFill>
                  <a:srgbClr val="000000"/>
                </a:solidFill>
                <a:latin typeface="Arial"/>
              </a:rPr>
              <a:t> </a:t>
            </a:r>
            <a:r>
              <a:rPr lang="de-DE" sz="2500" kern="1200" baseline="0" dirty="0" err="1">
                <a:solidFill>
                  <a:srgbClr val="000000"/>
                </a:solidFill>
                <a:latin typeface="Arial"/>
              </a:rPr>
              <a:t>essunt</a:t>
            </a:r>
            <a:r>
              <a:rPr lang="de-DE" sz="2500" kern="1200" baseline="0" dirty="0">
                <a:solidFill>
                  <a:srgbClr val="000000"/>
                </a:solidFill>
                <a:latin typeface="Arial"/>
              </a:rPr>
              <a:t> am </a:t>
            </a:r>
            <a:r>
              <a:rPr lang="de-DE" sz="2500" kern="1200" baseline="0" dirty="0" err="1">
                <a:solidFill>
                  <a:srgbClr val="000000"/>
                </a:solidFill>
                <a:latin typeface="Arial"/>
              </a:rPr>
              <a:t>venim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Quistotam</a:t>
            </a:r>
            <a:r>
              <a:rPr lang="de-DE" sz="2500" kern="1200" baseline="0" dirty="0">
                <a:solidFill>
                  <a:srgbClr val="000000"/>
                </a:solidFill>
                <a:latin typeface="Arial"/>
              </a:rPr>
              <a:t> </a:t>
            </a:r>
            <a:r>
              <a:rPr lang="de-DE" sz="2500" kern="1200" baseline="0" dirty="0" err="1">
                <a:solidFill>
                  <a:srgbClr val="000000"/>
                </a:solidFill>
                <a:latin typeface="Arial"/>
              </a:rPr>
              <a:t>repere</a:t>
            </a:r>
            <a:r>
              <a:rPr lang="de-DE" sz="2500" kern="1200" baseline="0" dirty="0">
                <a:solidFill>
                  <a:srgbClr val="000000"/>
                </a:solidFill>
                <a:latin typeface="Arial"/>
              </a:rPr>
              <a:t> cum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odi</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pore</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idis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opta</a:t>
            </a:r>
            <a:r>
              <a:rPr lang="de-DE" sz="2500" kern="1200" baseline="0" dirty="0">
                <a:solidFill>
                  <a:srgbClr val="000000"/>
                </a:solidFill>
                <a:latin typeface="Arial"/>
              </a:rPr>
              <a:t> </a:t>
            </a:r>
            <a:r>
              <a:rPr lang="de-DE" sz="2500" kern="1200" baseline="0" dirty="0" err="1">
                <a:solidFill>
                  <a:srgbClr val="000000"/>
                </a:solidFill>
                <a:latin typeface="Arial"/>
              </a:rPr>
              <a:t>volupietur</a:t>
            </a:r>
            <a:r>
              <a:rPr lang="de-DE" sz="2500" kern="1200" baseline="0" dirty="0">
                <a:solidFill>
                  <a:srgbClr val="000000"/>
                </a:solidFill>
                <a:latin typeface="Arial"/>
              </a:rPr>
              <a:t>, </a:t>
            </a:r>
            <a:r>
              <a:rPr lang="de-DE" sz="2500" kern="1200" baseline="0" dirty="0" err="1">
                <a:solidFill>
                  <a:srgbClr val="000000"/>
                </a:solidFill>
                <a:latin typeface="Arial"/>
              </a:rPr>
              <a:t>torit</a:t>
            </a:r>
            <a:r>
              <a:rPr lang="de-DE" sz="2500" kern="1200" baseline="0" dirty="0">
                <a:solidFill>
                  <a:srgbClr val="000000"/>
                </a:solidFill>
                <a:latin typeface="Arial"/>
              </a:rPr>
              <a:t> </a:t>
            </a:r>
            <a:r>
              <a:rPr lang="de-DE" sz="2500" kern="1200" baseline="0" dirty="0" err="1">
                <a:solidFill>
                  <a:srgbClr val="000000"/>
                </a:solidFill>
                <a:latin typeface="Arial"/>
              </a:rPr>
              <a:t>acculla</a:t>
            </a:r>
            <a:r>
              <a:rPr lang="de-DE" sz="2500" kern="1200" baseline="0" dirty="0">
                <a:solidFill>
                  <a:srgbClr val="000000"/>
                </a:solidFill>
                <a:latin typeface="Arial"/>
              </a:rPr>
              <a:t> </a:t>
            </a:r>
            <a:r>
              <a:rPr lang="de-DE" sz="2500" kern="1200" baseline="0" dirty="0" err="1">
                <a:solidFill>
                  <a:srgbClr val="000000"/>
                </a:solidFill>
                <a:latin typeface="Arial"/>
              </a:rPr>
              <a:t>boriost</a:t>
            </a:r>
            <a:r>
              <a:rPr lang="de-DE" sz="2500" kern="1200" baseline="0" dirty="0">
                <a:solidFill>
                  <a:srgbClr val="000000"/>
                </a:solidFill>
                <a:latin typeface="Arial"/>
              </a:rPr>
              <a:t> </a:t>
            </a:r>
            <a:r>
              <a:rPr lang="de-DE" sz="2500" kern="1200" baseline="0" dirty="0" err="1">
                <a:solidFill>
                  <a:srgbClr val="000000"/>
                </a:solidFill>
                <a:latin typeface="Arial"/>
              </a:rPr>
              <a:t>ibusto</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quassimenia</a:t>
            </a:r>
            <a:r>
              <a:rPr lang="de-DE" sz="2500" kern="1200" baseline="0" dirty="0">
                <a:solidFill>
                  <a:srgbClr val="000000"/>
                </a:solidFill>
                <a:latin typeface="Arial"/>
              </a:rPr>
              <a:t> </a:t>
            </a:r>
            <a:r>
              <a:rPr lang="de-DE" sz="2500" kern="1200" baseline="0" dirty="0" err="1">
                <a:solidFill>
                  <a:srgbClr val="000000"/>
                </a:solidFill>
                <a:latin typeface="Arial"/>
              </a:rPr>
              <a:t>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platur</a:t>
            </a:r>
            <a:r>
              <a:rPr lang="de-DE" sz="2500" kern="1200" baseline="0" dirty="0">
                <a:solidFill>
                  <a:srgbClr val="000000"/>
                </a:solidFill>
                <a:latin typeface="Arial"/>
              </a:rPr>
              <a:t>? Mi,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paris</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vitate</a:t>
            </a:r>
            <a:r>
              <a:rPr lang="de-DE" sz="2500" kern="1200" baseline="0" dirty="0">
                <a:solidFill>
                  <a:srgbClr val="000000"/>
                </a:solidFill>
                <a:latin typeface="Arial"/>
              </a:rPr>
              <a:t> </a:t>
            </a:r>
            <a:r>
              <a:rPr lang="de-DE" sz="2500" kern="1200" baseline="0" dirty="0" err="1">
                <a:solidFill>
                  <a:srgbClr val="000000"/>
                </a:solidFill>
                <a:latin typeface="Arial"/>
              </a:rPr>
              <a:t>eatiis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nis</a:t>
            </a:r>
            <a:r>
              <a:rPr lang="de-DE" sz="2500" kern="1200" baseline="0" dirty="0">
                <a:solidFill>
                  <a:srgbClr val="000000"/>
                </a:solidFill>
                <a:latin typeface="Arial"/>
              </a:rPr>
              <a:t> </a:t>
            </a:r>
            <a:r>
              <a:rPr lang="de-DE" sz="2500" kern="1200" baseline="0" dirty="0" err="1">
                <a:solidFill>
                  <a:srgbClr val="000000"/>
                </a:solidFill>
                <a:latin typeface="Arial"/>
              </a:rPr>
              <a:t>quianih</a:t>
            </a:r>
            <a:r>
              <a:rPr lang="de-DE" sz="2500" kern="1200" baseline="0" dirty="0">
                <a:solidFill>
                  <a:srgbClr val="000000"/>
                </a:solidFill>
                <a:latin typeface="Arial"/>
              </a:rPr>
              <a:t> </a:t>
            </a:r>
            <a:r>
              <a:rPr lang="de-DE" sz="2500" kern="1200" baseline="0" dirty="0" err="1">
                <a:solidFill>
                  <a:srgbClr val="000000"/>
                </a:solidFill>
                <a:latin typeface="Arial"/>
              </a:rPr>
              <a:t>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a:t>
            </a:r>
            <a:r>
              <a:rPr lang="de-DE" sz="2500" kern="1200" baseline="0" dirty="0">
                <a:solidFill>
                  <a:srgbClr val="000000"/>
                </a:solidFill>
                <a:latin typeface="Arial"/>
              </a:rPr>
              <a:t> </a:t>
            </a:r>
            <a:r>
              <a:rPr lang="de-DE" sz="2500" kern="1200" baseline="0" dirty="0" err="1">
                <a:solidFill>
                  <a:srgbClr val="000000"/>
                </a:solidFill>
                <a:latin typeface="Arial"/>
              </a:rPr>
              <a:t>eoste</a:t>
            </a:r>
            <a:r>
              <a:rPr lang="de-DE" sz="2500" kern="1200" baseline="0" dirty="0">
                <a:solidFill>
                  <a:srgbClr val="000000"/>
                </a:solidFill>
                <a:latin typeface="Arial"/>
              </a:rPr>
              <a:t> </a:t>
            </a:r>
            <a:r>
              <a:rPr lang="de-DE" sz="2500" kern="1200" baseline="0" dirty="0" err="1">
                <a:solidFill>
                  <a:srgbClr val="000000"/>
                </a:solidFill>
                <a:latin typeface="Arial"/>
              </a:rPr>
              <a:t>nulparu</a:t>
            </a:r>
            <a:r>
              <a:rPr lang="de-DE" sz="2500" kern="1200" baseline="0" dirty="0">
                <a:solidFill>
                  <a:srgbClr val="000000"/>
                </a:solidFill>
                <a:latin typeface="Arial"/>
              </a:rPr>
              <a:t> </a:t>
            </a:r>
            <a:r>
              <a:rPr lang="de-DE" sz="2500" kern="1200" baseline="0" dirty="0" err="1">
                <a:solidFill>
                  <a:srgbClr val="000000"/>
                </a:solidFill>
                <a:latin typeface="Arial"/>
              </a:rPr>
              <a:t>ptatur</a:t>
            </a:r>
            <a:r>
              <a:rPr lang="de-DE" sz="2500" kern="1200" baseline="0" dirty="0">
                <a:solidFill>
                  <a:srgbClr val="000000"/>
                </a:solidFill>
                <a:latin typeface="Arial"/>
              </a:rPr>
              <a:t>? Qui </a:t>
            </a:r>
            <a:r>
              <a:rPr lang="de-DE" sz="2500" kern="1200" baseline="0" dirty="0" err="1">
                <a:solidFill>
                  <a:srgbClr val="000000"/>
                </a:solidFill>
                <a:latin typeface="Arial"/>
              </a:rPr>
              <a:t>optiur</a:t>
            </a:r>
            <a:r>
              <a:rPr lang="de-DE" sz="2500" kern="1200" baseline="0" dirty="0">
                <a:solidFill>
                  <a:srgbClr val="000000"/>
                </a:solidFill>
                <a:latin typeface="Arial"/>
              </a:rPr>
              <a:t> </a:t>
            </a:r>
            <a:r>
              <a:rPr lang="de-DE" sz="2500" kern="1200" baseline="0" dirty="0" err="1">
                <a:solidFill>
                  <a:srgbClr val="000000"/>
                </a:solidFill>
                <a:latin typeface="Arial"/>
              </a:rPr>
              <a:t>soluptiume</a:t>
            </a:r>
            <a:r>
              <a:rPr lang="de-DE" sz="2500" kern="1200" baseline="0" dirty="0">
                <a:solidFill>
                  <a:srgbClr val="000000"/>
                </a:solidFill>
                <a:latin typeface="Arial"/>
              </a:rPr>
              <a:t> </a:t>
            </a:r>
            <a:r>
              <a:rPr lang="de-DE" sz="2500" kern="1200" baseline="0" dirty="0" err="1">
                <a:solidFill>
                  <a:srgbClr val="000000"/>
                </a:solidFill>
                <a:latin typeface="Arial"/>
              </a:rPr>
              <a:t>estiorepuda</a:t>
            </a:r>
            <a:r>
              <a:rPr lang="de-DE" sz="2500" kern="1200" baseline="0" dirty="0">
                <a:solidFill>
                  <a:srgbClr val="000000"/>
                </a:solidFill>
                <a:latin typeface="Arial"/>
              </a:rPr>
              <a:t> </a:t>
            </a:r>
            <a:r>
              <a:rPr lang="de-DE" sz="2500" kern="1200" baseline="0" dirty="0" err="1">
                <a:solidFill>
                  <a:srgbClr val="000000"/>
                </a:solidFill>
                <a:latin typeface="Arial"/>
              </a:rPr>
              <a:t>voles</a:t>
            </a:r>
            <a:r>
              <a:rPr lang="de-DE" sz="2500" kern="1200" baseline="0" dirty="0">
                <a:solidFill>
                  <a:srgbClr val="000000"/>
                </a:solidFill>
                <a:latin typeface="Arial"/>
              </a:rPr>
              <a:t> se </a:t>
            </a:r>
            <a:r>
              <a:rPr lang="de-DE" sz="2500" kern="1200" baseline="0" dirty="0" err="1">
                <a:solidFill>
                  <a:srgbClr val="000000"/>
                </a:solidFill>
                <a:latin typeface="Arial"/>
              </a:rPr>
              <a:t>voles</a:t>
            </a:r>
            <a:r>
              <a:rPr lang="de-DE" sz="2500" kern="1200" baseline="0" dirty="0">
                <a:solidFill>
                  <a:srgbClr val="000000"/>
                </a:solidFill>
                <a:latin typeface="Arial"/>
              </a:rPr>
              <a:t> </a:t>
            </a:r>
            <a:r>
              <a:rPr lang="de-DE" sz="2500" kern="1200" baseline="0" dirty="0" err="1">
                <a:solidFill>
                  <a:srgbClr val="000000"/>
                </a:solidFill>
                <a:latin typeface="Arial"/>
              </a:rPr>
              <a:t>quiaspe</a:t>
            </a:r>
            <a:r>
              <a:rPr lang="de-DE" sz="2500" kern="1200" baseline="0" dirty="0">
                <a:solidFill>
                  <a:srgbClr val="000000"/>
                </a:solidFill>
                <a:latin typeface="Arial"/>
              </a:rPr>
              <a:t> </a:t>
            </a:r>
            <a:r>
              <a:rPr lang="de-DE" sz="2500" kern="1200" baseline="0" dirty="0" err="1">
                <a:solidFill>
                  <a:srgbClr val="000000"/>
                </a:solidFill>
                <a:latin typeface="Arial"/>
              </a:rPr>
              <a:t>provid</a:t>
            </a:r>
            <a:r>
              <a:rPr lang="de-DE" sz="2500" kern="1200" baseline="0" dirty="0">
                <a:solidFill>
                  <a:srgbClr val="000000"/>
                </a:solidFill>
                <a:latin typeface="Arial"/>
              </a:rPr>
              <a:t> </a:t>
            </a:r>
            <a:r>
              <a:rPr lang="de-DE" sz="2500" kern="1200" baseline="0" dirty="0" err="1">
                <a:solidFill>
                  <a:srgbClr val="000000"/>
                </a:solidFill>
                <a:latin typeface="Arial"/>
              </a:rPr>
              <a:t>ullenda</a:t>
            </a:r>
            <a:r>
              <a:rPr lang="de-DE" sz="2500" kern="1200" baseline="0" dirty="0">
                <a:solidFill>
                  <a:srgbClr val="000000"/>
                </a:solidFill>
                <a:latin typeface="Arial"/>
              </a:rPr>
              <a:t> si </a:t>
            </a:r>
            <a:r>
              <a:rPr lang="de-DE" sz="2500" kern="1200" baseline="0" dirty="0" err="1">
                <a:solidFill>
                  <a:srgbClr val="000000"/>
                </a:solidFill>
                <a:latin typeface="Arial"/>
              </a:rPr>
              <a:t>neceate</a:t>
            </a:r>
            <a:r>
              <a:rPr lang="de-DE" sz="2500" kern="1200" baseline="0" dirty="0">
                <a:solidFill>
                  <a:srgbClr val="000000"/>
                </a:solidFill>
                <a:latin typeface="Arial"/>
              </a:rPr>
              <a:t> </a:t>
            </a:r>
            <a:r>
              <a:rPr lang="de-DE" sz="2500" kern="1200" baseline="0" dirty="0" err="1">
                <a:solidFill>
                  <a:srgbClr val="000000"/>
                </a:solidFill>
                <a:latin typeface="Arial"/>
              </a:rPr>
              <a:t>pedit</a:t>
            </a:r>
            <a:r>
              <a:rPr lang="de-DE" sz="2500" kern="1200" baseline="0" dirty="0">
                <a:solidFill>
                  <a:srgbClr val="000000"/>
                </a:solidFill>
                <a:latin typeface="Arial"/>
              </a:rPr>
              <a:t> </a:t>
            </a:r>
            <a:r>
              <a:rPr lang="de-DE" sz="2500" kern="1200" baseline="0" dirty="0" err="1">
                <a:solidFill>
                  <a:srgbClr val="000000"/>
                </a:solidFill>
                <a:latin typeface="Arial"/>
              </a:rPr>
              <a:t>eicient</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a:t>
            </a:r>
            <a:r>
              <a:rPr lang="de-DE" sz="2500" kern="1200" baseline="0" dirty="0" err="1">
                <a:solidFill>
                  <a:srgbClr val="000000"/>
                </a:solidFill>
                <a:latin typeface="Arial"/>
              </a:rPr>
              <a:t>adi</a:t>
            </a:r>
            <a:r>
              <a:rPr lang="de-DE" sz="2500" kern="1200" baseline="0" dirty="0">
                <a:solidFill>
                  <a:srgbClr val="000000"/>
                </a:solidFill>
                <a:latin typeface="Arial"/>
              </a:rPr>
              <a:t> </a:t>
            </a:r>
            <a:r>
              <a:rPr lang="de-DE" sz="2500" kern="1200" baseline="0" dirty="0" err="1">
                <a:solidFill>
                  <a:srgbClr val="000000"/>
                </a:solidFill>
                <a:latin typeface="Arial"/>
              </a:rPr>
              <a:t>sectem</a:t>
            </a:r>
            <a:r>
              <a:rPr lang="de-DE" sz="2500" kern="1200" baseline="0" dirty="0">
                <a:solidFill>
                  <a:srgbClr val="000000"/>
                </a:solidFill>
                <a:latin typeface="Arial"/>
              </a:rPr>
              <a:t> </a:t>
            </a:r>
            <a:r>
              <a:rPr lang="de-DE" sz="2500" kern="1200" baseline="0" dirty="0" err="1">
                <a:solidFill>
                  <a:srgbClr val="000000"/>
                </a:solidFill>
                <a:latin typeface="Arial"/>
              </a:rPr>
              <a:t>doluptate</a:t>
            </a:r>
            <a:r>
              <a:rPr lang="de-DE" sz="2500" kern="1200" baseline="0" dirty="0">
                <a:solidFill>
                  <a:srgbClr val="000000"/>
                </a:solidFill>
                <a:latin typeface="Arial"/>
              </a:rPr>
              <a:t> </a:t>
            </a:r>
            <a:r>
              <a:rPr lang="de-DE" sz="2500" kern="1200" baseline="0" dirty="0" err="1">
                <a:solidFill>
                  <a:srgbClr val="000000"/>
                </a:solidFill>
                <a:latin typeface="Arial"/>
              </a:rPr>
              <a:t>volest</a:t>
            </a:r>
            <a:r>
              <a:rPr lang="de-DE" sz="2500" kern="1200" baseline="0" dirty="0">
                <a:solidFill>
                  <a:srgbClr val="000000"/>
                </a:solidFill>
                <a:latin typeface="Arial"/>
              </a:rPr>
              <a:t>, </a:t>
            </a:r>
            <a:r>
              <a:rPr lang="de-DE" sz="2500" kern="1200" baseline="0" dirty="0" err="1">
                <a:solidFill>
                  <a:srgbClr val="000000"/>
                </a:solidFill>
                <a:latin typeface="Arial"/>
              </a:rPr>
              <a:t>volora</a:t>
            </a:r>
            <a:r>
              <a:rPr lang="de-DE" sz="2500" kern="1200" baseline="0" dirty="0">
                <a:solidFill>
                  <a:srgbClr val="000000"/>
                </a:solidFill>
                <a:latin typeface="Arial"/>
              </a:rPr>
              <a:t> </a:t>
            </a:r>
            <a:r>
              <a:rPr lang="de-DE" sz="2500" kern="1200" baseline="0" dirty="0" err="1">
                <a:solidFill>
                  <a:srgbClr val="000000"/>
                </a:solidFill>
                <a:latin typeface="Arial"/>
              </a:rPr>
              <a:t>eatam</a:t>
            </a:r>
            <a:r>
              <a:rPr lang="de-DE" sz="2500" kern="1200" baseline="0" dirty="0">
                <a:solidFill>
                  <a:srgbClr val="000000"/>
                </a:solidFill>
                <a:latin typeface="Arial"/>
              </a:rPr>
              <a:t> in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atet</a:t>
            </a:r>
            <a:r>
              <a:rPr lang="de-DE" sz="2500" kern="1200" baseline="0" dirty="0">
                <a:solidFill>
                  <a:srgbClr val="000000"/>
                </a:solidFill>
                <a:latin typeface="Arial"/>
              </a:rPr>
              <a:t> </a:t>
            </a:r>
            <a:r>
              <a:rPr lang="de-DE" sz="2500" kern="1200" baseline="0" dirty="0" err="1">
                <a:solidFill>
                  <a:srgbClr val="000000"/>
                </a:solidFill>
                <a:latin typeface="Arial"/>
              </a:rPr>
              <a:t>viducidis</a:t>
            </a:r>
            <a:r>
              <a:rPr lang="de-DE" sz="2500" kern="1200" baseline="0" dirty="0">
                <a:solidFill>
                  <a:srgbClr val="000000"/>
                </a:solidFill>
                <a:latin typeface="Arial"/>
              </a:rPr>
              <a:t> </a:t>
            </a:r>
            <a:r>
              <a:rPr lang="de-DE" sz="2500" kern="1200" baseline="0" dirty="0" err="1">
                <a:solidFill>
                  <a:srgbClr val="000000"/>
                </a:solidFill>
                <a:latin typeface="Arial"/>
              </a:rPr>
              <a:t>eaquae</a:t>
            </a:r>
            <a:r>
              <a:rPr lang="de-DE" sz="2500" kern="1200" baseline="0" dirty="0">
                <a:solidFill>
                  <a:srgbClr val="000000"/>
                </a:solidFill>
                <a:latin typeface="Arial"/>
              </a:rPr>
              <a:t>. </a:t>
            </a:r>
            <a:r>
              <a:rPr lang="de-DE" sz="2500" kern="1200" baseline="0" dirty="0" err="1">
                <a:solidFill>
                  <a:srgbClr val="000000"/>
                </a:solidFill>
                <a:latin typeface="Arial"/>
              </a:rPr>
              <a:t>Em</a:t>
            </a:r>
            <a:r>
              <a:rPr lang="de-DE" sz="2500" kern="1200" baseline="0" dirty="0">
                <a:solidFill>
                  <a:srgbClr val="000000"/>
                </a:solidFill>
                <a:latin typeface="Arial"/>
              </a:rPr>
              <a:t> </a:t>
            </a:r>
            <a:r>
              <a:rPr lang="de-DE" sz="2500" kern="1200" baseline="0" dirty="0" err="1">
                <a:solidFill>
                  <a:srgbClr val="000000"/>
                </a:solidFill>
                <a:latin typeface="Arial"/>
              </a:rPr>
              <a:t>deles</a:t>
            </a:r>
            <a:r>
              <a:rPr lang="de-DE" sz="2500" kern="1200" baseline="0" dirty="0">
                <a:solidFill>
                  <a:srgbClr val="000000"/>
                </a:solidFill>
                <a:latin typeface="Arial"/>
              </a:rPr>
              <a:t> </a:t>
            </a:r>
            <a:r>
              <a:rPr lang="de-DE" sz="2500" kern="1200" baseline="0" dirty="0" err="1">
                <a:solidFill>
                  <a:srgbClr val="000000"/>
                </a:solidFill>
                <a:latin typeface="Arial"/>
              </a:rPr>
              <a:t>doluptus</a:t>
            </a:r>
            <a:r>
              <a:rPr lang="de-DE" sz="2500" kern="1200" baseline="0" dirty="0">
                <a:solidFill>
                  <a:srgbClr val="000000"/>
                </a:solidFill>
                <a:latin typeface="Arial"/>
              </a:rPr>
              <a:t> </a:t>
            </a:r>
            <a:r>
              <a:rPr lang="de-DE" sz="2500" kern="1200" baseline="0" dirty="0" err="1">
                <a:solidFill>
                  <a:srgbClr val="000000"/>
                </a:solidFill>
                <a:latin typeface="Arial"/>
              </a:rPr>
              <a:t>estotatur</a:t>
            </a:r>
            <a:r>
              <a:rPr lang="de-DE" sz="2500" kern="1200" baseline="0" dirty="0">
                <a:solidFill>
                  <a:srgbClr val="000000"/>
                </a:solidFill>
                <a:latin typeface="Arial"/>
              </a:rPr>
              <a:t>? </a:t>
            </a:r>
            <a:r>
              <a:rPr lang="de-DE" sz="2500" kern="1200" baseline="0" dirty="0" err="1">
                <a:solidFill>
                  <a:srgbClr val="000000"/>
                </a:solidFill>
                <a:latin typeface="Arial"/>
              </a:rPr>
              <a:t>Igendella</a:t>
            </a:r>
            <a:r>
              <a:rPr lang="de-DE" sz="2500" kern="1200" baseline="0" dirty="0">
                <a:solidFill>
                  <a:srgbClr val="000000"/>
                </a:solidFill>
                <a:latin typeface="Arial"/>
              </a:rPr>
              <a:t> </a:t>
            </a:r>
            <a:r>
              <a:rPr lang="de-DE" sz="2500" kern="1200" baseline="0" dirty="0" err="1">
                <a:solidFill>
                  <a:srgbClr val="000000"/>
                </a:solidFill>
                <a:latin typeface="Arial"/>
              </a:rPr>
              <a:t>preped</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fugiasp</a:t>
            </a:r>
            <a:r>
              <a:rPr lang="de-DE" sz="2500" kern="1200" baseline="0" dirty="0">
                <a:solidFill>
                  <a:srgbClr val="000000"/>
                </a:solidFill>
                <a:latin typeface="Arial"/>
              </a:rPr>
              <a:t> </a:t>
            </a:r>
            <a:r>
              <a:rPr lang="de-DE" sz="2500" kern="1200" baseline="0" dirty="0" err="1">
                <a:solidFill>
                  <a:srgbClr val="000000"/>
                </a:solidFill>
                <a:latin typeface="Arial"/>
              </a:rPr>
              <a:t>eraerum</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autaspe</a:t>
            </a:r>
            <a:r>
              <a:rPr lang="de-DE" sz="2500" kern="1200" baseline="0" dirty="0">
                <a:solidFill>
                  <a:srgbClr val="000000"/>
                </a:solidFill>
                <a:latin typeface="Arial"/>
              </a:rPr>
              <a:t> </a:t>
            </a:r>
            <a:r>
              <a:rPr lang="de-DE" sz="2500" kern="1200" baseline="0" dirty="0" err="1">
                <a:solidFill>
                  <a:srgbClr val="000000"/>
                </a:solidFill>
                <a:latin typeface="Arial"/>
              </a:rPr>
              <a:t>molupta</a:t>
            </a:r>
            <a:r>
              <a:rPr lang="de-DE" sz="2500" kern="1200" baseline="0" dirty="0">
                <a:solidFill>
                  <a:srgbClr val="000000"/>
                </a:solidFill>
                <a:latin typeface="Arial"/>
              </a:rPr>
              <a:t> </a:t>
            </a:r>
            <a:r>
              <a:rPr lang="de-DE" sz="2500" kern="1200" baseline="0" dirty="0" err="1">
                <a:solidFill>
                  <a:srgbClr val="000000"/>
                </a:solidFill>
                <a:latin typeface="Arial"/>
              </a:rPr>
              <a:t>tiatiate</a:t>
            </a:r>
            <a:r>
              <a:rPr lang="de-DE" sz="2500" kern="1200" baseline="0" dirty="0">
                <a:solidFill>
                  <a:srgbClr val="000000"/>
                </a:solidFill>
                <a:latin typeface="Arial"/>
              </a:rPr>
              <a:t> </a:t>
            </a:r>
            <a:r>
              <a:rPr lang="de-DE" sz="2500" kern="1200" baseline="0" dirty="0" err="1">
                <a:solidFill>
                  <a:srgbClr val="000000"/>
                </a:solidFill>
                <a:latin typeface="Arial"/>
              </a:rPr>
              <a:t>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a:t>
            </a:r>
            <a:r>
              <a:rPr lang="de-DE" sz="2500" kern="1200" baseline="0" dirty="0">
                <a:solidFill>
                  <a:srgbClr val="000000"/>
                </a:solidFill>
                <a:latin typeface="Arial"/>
              </a:rPr>
              <a:t> </a:t>
            </a:r>
            <a:r>
              <a:rPr lang="de-DE" sz="2500" kern="1200" baseline="0" dirty="0" err="1">
                <a:solidFill>
                  <a:srgbClr val="000000"/>
                </a:solidFill>
                <a:latin typeface="Arial"/>
              </a:rPr>
              <a:t>voloratusci</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mos</a:t>
            </a:r>
            <a:r>
              <a:rPr lang="de-DE" sz="2500" kern="1200" baseline="0" dirty="0">
                <a:solidFill>
                  <a:srgbClr val="000000"/>
                </a:solidFill>
                <a:latin typeface="Arial"/>
              </a:rPr>
              <a:t> </a:t>
            </a:r>
            <a:r>
              <a:rPr lang="de-DE" sz="2500" kern="1200" baseline="0" dirty="0" err="1">
                <a:solidFill>
                  <a:srgbClr val="000000"/>
                </a:solidFill>
                <a:latin typeface="Arial"/>
              </a:rPr>
              <a:t>ipidella</a:t>
            </a:r>
            <a:r>
              <a:rPr lang="de-DE" sz="2500" kern="1200" baseline="0" dirty="0">
                <a:solidFill>
                  <a:srgbClr val="000000"/>
                </a:solidFill>
                <a:latin typeface="Arial"/>
              </a:rPr>
              <a:t> </a:t>
            </a:r>
            <a:r>
              <a:rPr lang="de-DE" sz="2500" kern="1200" baseline="0" dirty="0" err="1">
                <a:solidFill>
                  <a:srgbClr val="000000"/>
                </a:solidFill>
                <a:latin typeface="Arial"/>
              </a:rPr>
              <a:t>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a:t>
            </a:r>
            <a:r>
              <a:rPr lang="de-DE" sz="2500" kern="1200" baseline="0" dirty="0">
                <a:solidFill>
                  <a:srgbClr val="000000"/>
                </a:solidFill>
                <a:latin typeface="Arial"/>
              </a:rPr>
              <a:t> </a:t>
            </a:r>
            <a:r>
              <a:rPr lang="de-DE" sz="2500" kern="1200" baseline="0" dirty="0" err="1">
                <a:solidFill>
                  <a:srgbClr val="000000"/>
                </a:solidFill>
                <a:latin typeface="Arial"/>
              </a:rPr>
              <a:t>pe</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quas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nimusda</a:t>
            </a:r>
            <a:r>
              <a:rPr lang="de-DE" sz="2500" kern="1200" baseline="0" dirty="0">
                <a:solidFill>
                  <a:srgbClr val="000000"/>
                </a:solidFill>
                <a:latin typeface="Arial"/>
              </a:rPr>
              <a:t> </a:t>
            </a:r>
            <a:r>
              <a:rPr lang="de-DE" sz="2500" kern="1200" baseline="0" dirty="0" err="1">
                <a:solidFill>
                  <a:srgbClr val="000000"/>
                </a:solidFill>
                <a:latin typeface="Arial"/>
              </a:rPr>
              <a:t>ndebitas</a:t>
            </a:r>
            <a:r>
              <a:rPr lang="de-DE" sz="2500" kern="1200" baseline="0" dirty="0">
                <a:solidFill>
                  <a:srgbClr val="000000"/>
                </a:solidFill>
                <a:latin typeface="Arial"/>
              </a:rPr>
              <a:t> </a:t>
            </a:r>
            <a:r>
              <a:rPr lang="de-DE" sz="2500" kern="1200" baseline="0" dirty="0" err="1">
                <a:solidFill>
                  <a:srgbClr val="000000"/>
                </a:solidFill>
                <a:latin typeface="Arial"/>
              </a:rPr>
              <a:t>rehentio</a:t>
            </a:r>
            <a:r>
              <a:rPr lang="de-DE" sz="2500" kern="1200" baseline="0" dirty="0">
                <a:solidFill>
                  <a:srgbClr val="000000"/>
                </a:solidFill>
                <a:latin typeface="Arial"/>
              </a:rPr>
              <a:t> </a:t>
            </a:r>
            <a:r>
              <a:rPr lang="de-DE" sz="2500" kern="1200" baseline="0" dirty="0" err="1">
                <a:solidFill>
                  <a:srgbClr val="000000"/>
                </a:solidFill>
                <a:latin typeface="Arial"/>
              </a:rPr>
              <a:t>quiaspero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a:t>
            </a:r>
            <a:r>
              <a:rPr lang="de-DE" sz="2500" kern="1200" baseline="0" dirty="0" err="1">
                <a:solidFill>
                  <a:srgbClr val="000000"/>
                </a:solidFill>
                <a:latin typeface="Arial"/>
              </a:rPr>
              <a:t>magnimp</a:t>
            </a:r>
            <a:r>
              <a:rPr lang="de-DE" sz="2500" kern="1200" baseline="0" dirty="0">
                <a:solidFill>
                  <a:srgbClr val="000000"/>
                </a:solidFill>
                <a:latin typeface="Arial"/>
              </a:rPr>
              <a:t> </a:t>
            </a:r>
            <a:r>
              <a:rPr lang="de-DE" sz="2500" kern="1200" baseline="0" dirty="0" err="1">
                <a:solidFill>
                  <a:srgbClr val="000000"/>
                </a:solidFill>
                <a:latin typeface="Arial"/>
              </a:rPr>
              <a:t>orrorum</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voloratur</a:t>
            </a:r>
            <a:r>
              <a:rPr lang="de-DE" sz="2500" kern="1200" baseline="0" dirty="0">
                <a:solidFill>
                  <a:srgbClr val="000000"/>
                </a:solidFill>
                <a:latin typeface="Arial"/>
              </a:rPr>
              <a:t>, </a:t>
            </a:r>
            <a:r>
              <a:rPr lang="de-DE" sz="2500" kern="1200" baseline="0" dirty="0" err="1">
                <a:solidFill>
                  <a:srgbClr val="000000"/>
                </a:solidFill>
                <a:latin typeface="Arial"/>
              </a:rPr>
              <a:t>sundam</a:t>
            </a:r>
            <a:r>
              <a:rPr lang="de-DE" sz="2500" kern="1200" baseline="0" dirty="0">
                <a:solidFill>
                  <a:srgbClr val="000000"/>
                </a:solidFill>
                <a:latin typeface="Arial"/>
              </a:rPr>
              <a:t> </a:t>
            </a:r>
            <a:r>
              <a:rPr lang="de-DE" sz="2500" kern="1200" baseline="0" dirty="0" err="1">
                <a:solidFill>
                  <a:srgbClr val="000000"/>
                </a:solidFill>
                <a:latin typeface="Arial"/>
              </a:rPr>
              <a:t>eat</a:t>
            </a:r>
            <a:r>
              <a:rPr lang="de-DE" sz="2500" kern="1200" baseline="0" dirty="0">
                <a:solidFill>
                  <a:srgbClr val="000000"/>
                </a:solidFill>
                <a:latin typeface="Arial"/>
              </a:rPr>
              <a:t> </a:t>
            </a:r>
            <a:r>
              <a:rPr lang="de-DE" sz="2500" kern="1200" baseline="0" dirty="0" err="1">
                <a:solidFill>
                  <a:srgbClr val="000000"/>
                </a:solidFill>
                <a:latin typeface="Arial"/>
              </a:rPr>
              <a:t>litatin</a:t>
            </a:r>
            <a:r>
              <a:rPr lang="de-DE" sz="2500" kern="1200" baseline="0" dirty="0">
                <a:solidFill>
                  <a:srgbClr val="000000"/>
                </a:solidFill>
                <a:latin typeface="Arial"/>
              </a:rPr>
              <a:t> </a:t>
            </a:r>
            <a:r>
              <a:rPr lang="de-DE" sz="2500" kern="1200" baseline="0" dirty="0" err="1">
                <a:solidFill>
                  <a:srgbClr val="000000"/>
                </a:solidFill>
                <a:latin typeface="Arial"/>
              </a:rPr>
              <a:t>experia</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offici</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a:t>
            </a:r>
            <a:r>
              <a:rPr lang="de-DE" sz="2500" kern="1200" baseline="0" dirty="0">
                <a:solidFill>
                  <a:srgbClr val="000000"/>
                </a:solidFill>
                <a:latin typeface="Arial"/>
              </a:rPr>
              <a:t> </a:t>
            </a:r>
            <a:r>
              <a:rPr lang="de-DE" sz="2500" kern="1200" baseline="0" dirty="0" err="1">
                <a:solidFill>
                  <a:srgbClr val="000000"/>
                </a:solidFill>
                <a:latin typeface="Arial"/>
              </a:rPr>
              <a:t>volorem</a:t>
            </a:r>
            <a:r>
              <a:rPr lang="de-DE" sz="2500" kern="1200" baseline="0" dirty="0">
                <a:solidFill>
                  <a:srgbClr val="000000"/>
                </a:solidFill>
                <a:latin typeface="Arial"/>
              </a:rPr>
              <a:t> </a:t>
            </a:r>
            <a:r>
              <a:rPr lang="de-DE" sz="2500" kern="1200" baseline="0" dirty="0" err="1">
                <a:solidFill>
                  <a:srgbClr val="000000"/>
                </a:solidFill>
                <a:latin typeface="Arial"/>
              </a:rPr>
              <a:t>ratemporesti</a:t>
            </a:r>
            <a:r>
              <a:rPr lang="de-DE" sz="2500" kern="1200" baseline="0" dirty="0">
                <a:solidFill>
                  <a:srgbClr val="000000"/>
                </a:solidFill>
                <a:latin typeface="Arial"/>
              </a:rPr>
              <a:t> </a:t>
            </a:r>
            <a:r>
              <a:rPr lang="de-DE" sz="2500" kern="1200" baseline="0" dirty="0" err="1">
                <a:solidFill>
                  <a:srgbClr val="000000"/>
                </a:solidFill>
                <a:latin typeface="Arial"/>
              </a:rPr>
              <a:t>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p:txBody>
      </p:sp>
      <p:sp>
        <p:nvSpPr>
          <p:cNvPr id="5" name="Fußzeilenplatzhalter 4"/>
          <p:cNvSpPr>
            <a:spLocks noGrp="1"/>
          </p:cNvSpPr>
          <p:nvPr>
            <p:ph type="ftr" sz="quarter" idx="11"/>
          </p:nvPr>
        </p:nvSpPr>
        <p:spPr>
          <a:xfrm>
            <a:off x="1656000" y="27936000"/>
            <a:ext cx="39492000" cy="741491"/>
          </a:xfrm>
          <a:prstGeom prst="rect">
            <a:avLst/>
          </a:prstGeom>
        </p:spPr>
        <p:txBody>
          <a:bodyPr/>
          <a:lstStyle/>
          <a:p>
            <a:r>
              <a:rPr lang="de-DE" b="1"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13" name="Bildplatzhalter 12"/>
          <p:cNvSpPr>
            <a:spLocks noGrp="1"/>
          </p:cNvSpPr>
          <p:nvPr>
            <p:ph type="pic" sz="quarter" idx="16"/>
          </p:nvPr>
        </p:nvSpPr>
        <p:spPr>
          <a:xfrm>
            <a:off x="9666958" y="20684603"/>
            <a:ext cx="7380000" cy="6120000"/>
          </a:xfrm>
          <a:prstGeom prst="rect">
            <a:avLst/>
          </a:prstGeom>
        </p:spPr>
        <p:txBody>
          <a:bodyPr bIns="46800" anchor="t" anchorCtr="0"/>
          <a:lstStyle/>
          <a:p>
            <a:r>
              <a:rPr lang="de-DE"/>
              <a:t>Bild durch Klicken auf Symbol hinzufügen</a:t>
            </a:r>
            <a:endParaRPr lang="de-DE" dirty="0"/>
          </a:p>
        </p:txBody>
      </p:sp>
      <p:sp>
        <p:nvSpPr>
          <p:cNvPr id="19" name="Textplatzhalter 18"/>
          <p:cNvSpPr>
            <a:spLocks noGrp="1"/>
          </p:cNvSpPr>
          <p:nvPr>
            <p:ph type="body" sz="quarter" idx="17" hasCustomPrompt="1"/>
          </p:nvPr>
        </p:nvSpPr>
        <p:spPr>
          <a:xfrm>
            <a:off x="9666958" y="26805283"/>
            <a:ext cx="73800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2" name="Bildplatzhalter 12"/>
          <p:cNvSpPr>
            <a:spLocks noGrp="1"/>
          </p:cNvSpPr>
          <p:nvPr>
            <p:ph type="pic" sz="quarter" idx="18"/>
          </p:nvPr>
        </p:nvSpPr>
        <p:spPr>
          <a:xfrm>
            <a:off x="25761566" y="9091315"/>
            <a:ext cx="7380000" cy="9360360"/>
          </a:xfrm>
          <a:prstGeom prst="rect">
            <a:avLst/>
          </a:prstGeom>
        </p:spPr>
        <p:txBody>
          <a:bodyPr bIns="46800" anchor="t" anchorCtr="0"/>
          <a:lstStyle/>
          <a:p>
            <a:r>
              <a:rPr lang="de-DE"/>
              <a:t>Bild durch Klicken auf Symbol hinzufügen</a:t>
            </a:r>
            <a:endParaRPr lang="de-DE" dirty="0"/>
          </a:p>
        </p:txBody>
      </p:sp>
      <p:sp>
        <p:nvSpPr>
          <p:cNvPr id="14" name="Textplatzhalter 18"/>
          <p:cNvSpPr>
            <a:spLocks noGrp="1"/>
          </p:cNvSpPr>
          <p:nvPr>
            <p:ph type="body" sz="quarter" idx="19" hasCustomPrompt="1"/>
          </p:nvPr>
        </p:nvSpPr>
        <p:spPr>
          <a:xfrm>
            <a:off x="25761566" y="18452355"/>
            <a:ext cx="73800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5" name="Titel 10"/>
          <p:cNvSpPr>
            <a:spLocks noGrp="1"/>
          </p:cNvSpPr>
          <p:nvPr>
            <p:ph type="title" hasCustomPrompt="1"/>
          </p:nvPr>
        </p:nvSpPr>
        <p:spPr>
          <a:xfrm>
            <a:off x="1656000" y="4950000"/>
            <a:ext cx="39492000" cy="810948"/>
          </a:xfrm>
          <a:prstGeom prst="rect">
            <a:avLst/>
          </a:prstGeom>
        </p:spPr>
        <p:txBody>
          <a:bodyPr lIns="0" tIns="0" rIns="0" bIns="0" anchor="ctr" anchorCtr="0"/>
          <a:lstStyle>
            <a:lvl1pPr>
              <a:defRPr/>
            </a:lvl1pPr>
          </a:lstStyle>
          <a:p>
            <a:r>
              <a:rPr lang="de-DE" dirty="0"/>
              <a:t>Überschrift 1</a:t>
            </a:r>
          </a:p>
        </p:txBody>
      </p:sp>
      <p:sp>
        <p:nvSpPr>
          <p:cNvPr id="16" name="Textplatzhalter 16"/>
          <p:cNvSpPr>
            <a:spLocks noGrp="1"/>
          </p:cNvSpPr>
          <p:nvPr>
            <p:ph type="body" sz="quarter" idx="14" hasCustomPrompt="1"/>
          </p:nvPr>
        </p:nvSpPr>
        <p:spPr>
          <a:xfrm>
            <a:off x="1656000" y="8172000"/>
            <a:ext cx="39492000" cy="508672"/>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7" name="Textplatzhalter 9"/>
          <p:cNvSpPr>
            <a:spLocks noGrp="1"/>
          </p:cNvSpPr>
          <p:nvPr>
            <p:ph type="body" sz="quarter" idx="15" hasCustomPrompt="1"/>
          </p:nvPr>
        </p:nvSpPr>
        <p:spPr>
          <a:xfrm>
            <a:off x="1655999" y="6804000"/>
            <a:ext cx="39492000" cy="595131"/>
          </a:xfrm>
          <a:prstGeom prst="rect">
            <a:avLst/>
          </a:prstGeom>
        </p:spPr>
        <p:txBody>
          <a:bodyPr lIns="0" tIns="0" rIns="0" bIns="0" anchor="ctr" anchorCtr="0"/>
          <a:lstStyle>
            <a:lvl1pPr>
              <a:buNone/>
              <a:defRPr sz="6700" baseline="0"/>
            </a:lvl1pPr>
          </a:lstStyle>
          <a:p>
            <a:pPr lvl="0"/>
            <a:r>
              <a:rPr lang="de-DE" dirty="0"/>
              <a:t>Überschrift 2</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BOXEN 5 Spalten">
    <p:spTree>
      <p:nvGrpSpPr>
        <p:cNvPr id="1" name=""/>
        <p:cNvGrpSpPr/>
        <p:nvPr/>
      </p:nvGrpSpPr>
      <p:grpSpPr>
        <a:xfrm>
          <a:off x="0" y="0"/>
          <a:ext cx="0" cy="0"/>
          <a:chOff x="0" y="0"/>
          <a:chExt cx="0" cy="0"/>
        </a:xfrm>
      </p:grpSpPr>
      <p:sp>
        <p:nvSpPr>
          <p:cNvPr id="21" name="Textplatzhalter 16"/>
          <p:cNvSpPr>
            <a:spLocks noGrp="1"/>
          </p:cNvSpPr>
          <p:nvPr>
            <p:ph type="body" sz="quarter" idx="22" hasCustomPrompt="1"/>
          </p:nvPr>
        </p:nvSpPr>
        <p:spPr>
          <a:xfrm>
            <a:off x="17745238" y="8784000"/>
            <a:ext cx="7308000" cy="18426761"/>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rtl="0"/>
            <a:r>
              <a:rPr lang="de-DE" sz="2500" kern="1200" baseline="0" dirty="0">
                <a:solidFill>
                  <a:srgbClr val="000000"/>
                </a:solidFill>
                <a:latin typeface="Arial"/>
              </a:rPr>
              <a:t>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a:t>
            </a:r>
            <a:r>
              <a:rPr lang="de-DE" sz="2500" kern="1200" baseline="0" dirty="0">
                <a:solidFill>
                  <a:srgbClr val="000000"/>
                </a:solidFill>
                <a:latin typeface="Arial"/>
              </a:rPr>
              <a:t> </a:t>
            </a:r>
            <a:r>
              <a:rPr lang="de-DE" sz="2500" kern="1200" baseline="0" dirty="0" err="1">
                <a:solidFill>
                  <a:srgbClr val="000000"/>
                </a:solidFill>
                <a:latin typeface="Arial"/>
              </a:rPr>
              <a:t>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a:t>
            </a:r>
            <a:r>
              <a:rPr lang="de-DE" sz="2500" kern="1200" baseline="0" dirty="0">
                <a:solidFill>
                  <a:srgbClr val="000000"/>
                </a:solidFill>
                <a:latin typeface="Arial"/>
              </a:rPr>
              <a:t> </a:t>
            </a:r>
            <a:r>
              <a:rPr lang="de-DE" sz="2500" kern="1200" baseline="0" dirty="0" err="1">
                <a:solidFill>
                  <a:srgbClr val="000000"/>
                </a:solidFill>
                <a:latin typeface="Arial"/>
              </a:rPr>
              <a:t>umquod</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a:t>
            </a:r>
            <a:r>
              <a:rPr lang="de-DE" sz="2500" kern="1200" baseline="0" dirty="0">
                <a:solidFill>
                  <a:srgbClr val="000000"/>
                </a:solidFill>
                <a:latin typeface="Arial"/>
              </a:rPr>
              <a:t> </a:t>
            </a:r>
            <a:r>
              <a:rPr lang="de-DE" sz="2500" kern="1200" baseline="0" dirty="0" err="1">
                <a:solidFill>
                  <a:srgbClr val="000000"/>
                </a:solidFill>
                <a:latin typeface="Arial"/>
              </a:rPr>
              <a:t>volum</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a:t>
            </a:r>
            <a:r>
              <a:rPr lang="de-DE" sz="2500" kern="1200" baseline="0" dirty="0">
                <a:solidFill>
                  <a:srgbClr val="000000"/>
                </a:solidFill>
                <a:latin typeface="Arial"/>
              </a:rPr>
              <a:t> </a:t>
            </a:r>
            <a:r>
              <a:rPr lang="de-DE" sz="2500" kern="1200" baseline="0" dirty="0" err="1">
                <a:solidFill>
                  <a:srgbClr val="000000"/>
                </a:solidFill>
                <a:latin typeface="Arial"/>
              </a:rPr>
              <a:t>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elitatur</a:t>
            </a:r>
            <a:r>
              <a:rPr lang="de-DE" sz="2500" kern="1200" baseline="0" dirty="0">
                <a:solidFill>
                  <a:srgbClr val="000000"/>
                </a:solidFill>
                <a:latin typeface="Arial"/>
              </a:rPr>
              <a:t>, ex </a:t>
            </a:r>
            <a:r>
              <a:rPr lang="de-DE" sz="2500" kern="1200" baseline="0" dirty="0" err="1">
                <a:solidFill>
                  <a:srgbClr val="000000"/>
                </a:solidFill>
                <a:latin typeface="Arial"/>
              </a:rPr>
              <a:t>experep</a:t>
            </a:r>
            <a:r>
              <a:rPr lang="de-DE" sz="2500" kern="1200" baseline="0" dirty="0">
                <a:solidFill>
                  <a:srgbClr val="000000"/>
                </a:solidFill>
                <a:latin typeface="Arial"/>
              </a:rPr>
              <a:t> </a:t>
            </a:r>
            <a:r>
              <a:rPr lang="de-DE" sz="2500" kern="1200" baseline="0" dirty="0" err="1">
                <a:solidFill>
                  <a:srgbClr val="000000"/>
                </a:solidFill>
                <a:latin typeface="Arial"/>
              </a:rPr>
              <a:t>elibus</a:t>
            </a:r>
            <a:r>
              <a:rPr lang="de-DE" sz="2500" kern="1200" baseline="0" dirty="0">
                <a:solidFill>
                  <a:srgbClr val="000000"/>
                </a:solidFill>
                <a:latin typeface="Arial"/>
              </a:rPr>
              <a:t>, </a:t>
            </a:r>
            <a:r>
              <a:rPr lang="de-DE" sz="2500" kern="1200" baseline="0" dirty="0" err="1">
                <a:solidFill>
                  <a:srgbClr val="000000"/>
                </a:solidFill>
                <a:latin typeface="Arial"/>
              </a:rPr>
              <a:t>officius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inciam</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tureictest</a:t>
            </a:r>
            <a:r>
              <a:rPr lang="de-DE" sz="2500" kern="1200" baseline="0" dirty="0">
                <a:solidFill>
                  <a:srgbClr val="000000"/>
                </a:solidFill>
                <a:latin typeface="Arial"/>
              </a:rPr>
              <a:t> </a:t>
            </a:r>
            <a:r>
              <a:rPr lang="de-DE" sz="2500" kern="1200" baseline="0" dirty="0" err="1">
                <a:solidFill>
                  <a:srgbClr val="000000"/>
                </a:solidFill>
                <a:latin typeface="Arial"/>
              </a:rPr>
              <a:t>vererenienda</a:t>
            </a:r>
            <a:r>
              <a:rPr lang="de-DE" sz="2500" kern="1200" baseline="0" dirty="0">
                <a:solidFill>
                  <a:srgbClr val="000000"/>
                </a:solidFill>
                <a:latin typeface="Arial"/>
              </a:rPr>
              <a:t> pro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ullande</a:t>
            </a:r>
            <a:r>
              <a:rPr lang="de-DE" sz="2500" kern="1200" baseline="0" dirty="0">
                <a:solidFill>
                  <a:srgbClr val="000000"/>
                </a:solidFill>
                <a:latin typeface="Arial"/>
              </a:rPr>
              <a:t> </a:t>
            </a:r>
            <a:r>
              <a:rPr lang="de-DE" sz="2500" kern="1200" baseline="0" dirty="0" err="1">
                <a:solidFill>
                  <a:srgbClr val="000000"/>
                </a:solidFill>
                <a:latin typeface="Arial"/>
              </a:rPr>
              <a:t>eaqui</a:t>
            </a:r>
            <a:r>
              <a:rPr lang="de-DE" sz="2500" kern="1200" baseline="0" dirty="0">
                <a:solidFill>
                  <a:srgbClr val="000000"/>
                </a:solidFill>
                <a:latin typeface="Arial"/>
              </a:rPr>
              <a:t> </a:t>
            </a:r>
            <a:r>
              <a:rPr lang="de-DE" sz="2500" kern="1200" baseline="0" dirty="0" err="1">
                <a:solidFill>
                  <a:srgbClr val="000000"/>
                </a:solidFill>
                <a:latin typeface="Arial"/>
              </a:rPr>
              <a:t>toritionsed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voloriorem</a:t>
            </a:r>
            <a:r>
              <a:rPr lang="de-DE" sz="2500" kern="1200" baseline="0" dirty="0">
                <a:solidFill>
                  <a:srgbClr val="000000"/>
                </a:solidFill>
                <a:latin typeface="Arial"/>
              </a:rPr>
              <a:t> </a:t>
            </a:r>
            <a:r>
              <a:rPr lang="de-DE" sz="2500" kern="1200" baseline="0" dirty="0" err="1">
                <a:solidFill>
                  <a:srgbClr val="000000"/>
                </a:solidFill>
                <a:latin typeface="Arial"/>
              </a:rPr>
              <a:t>harum</a:t>
            </a:r>
            <a:r>
              <a:rPr lang="de-DE" sz="2500" kern="1200" baseline="0" dirty="0">
                <a:solidFill>
                  <a:srgbClr val="000000"/>
                </a:solidFill>
                <a:latin typeface="Arial"/>
              </a:rPr>
              <a:t> am </a:t>
            </a:r>
            <a:r>
              <a:rPr lang="de-DE" sz="2500" kern="1200" baseline="0" dirty="0" err="1">
                <a:solidFill>
                  <a:srgbClr val="000000"/>
                </a:solidFill>
                <a:latin typeface="Arial"/>
              </a:rPr>
              <a:t>sitiossiti</a:t>
            </a:r>
            <a:r>
              <a:rPr lang="de-DE" sz="2500" kern="1200" baseline="0" dirty="0">
                <a:solidFill>
                  <a:srgbClr val="000000"/>
                </a:solidFill>
                <a:latin typeface="Arial"/>
              </a:rPr>
              <a:t> </a:t>
            </a:r>
            <a:r>
              <a:rPr lang="de-DE" sz="2500" kern="1200" baseline="0" dirty="0" err="1">
                <a:solidFill>
                  <a:srgbClr val="000000"/>
                </a:solidFill>
                <a:latin typeface="Arial"/>
              </a:rPr>
              <a:t>ilit</a:t>
            </a:r>
            <a:r>
              <a:rPr lang="de-DE" sz="2500" kern="1200" baseline="0" dirty="0">
                <a:solidFill>
                  <a:srgbClr val="000000"/>
                </a:solidFill>
                <a:latin typeface="Arial"/>
              </a:rPr>
              <a:t> </a:t>
            </a:r>
            <a:r>
              <a:rPr lang="de-DE" sz="2500" kern="1200" baseline="0" dirty="0" err="1">
                <a:solidFill>
                  <a:srgbClr val="000000"/>
                </a:solidFill>
                <a:latin typeface="Arial"/>
              </a:rPr>
              <a:t>mollorum</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eatias</a:t>
            </a:r>
            <a:r>
              <a:rPr lang="de-DE" sz="2500" kern="1200" baseline="0" dirty="0">
                <a:solidFill>
                  <a:srgbClr val="000000"/>
                </a:solidFill>
                <a:latin typeface="Arial"/>
              </a:rPr>
              <a:t> </a:t>
            </a:r>
            <a:r>
              <a:rPr lang="de-DE" sz="2500" kern="1200" baseline="0" dirty="0" err="1">
                <a:solidFill>
                  <a:srgbClr val="000000"/>
                </a:solidFill>
                <a:latin typeface="Arial"/>
              </a:rPr>
              <a:t>sim</a:t>
            </a:r>
            <a:r>
              <a:rPr lang="de-DE" sz="2500" kern="1200" baseline="0" dirty="0">
                <a:solidFill>
                  <a:srgbClr val="000000"/>
                </a:solidFill>
                <a:latin typeface="Arial"/>
              </a:rPr>
              <a: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mint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plitasped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volesti</a:t>
            </a:r>
            <a:r>
              <a:rPr lang="de-DE" sz="2500" kern="1200" baseline="0" dirty="0">
                <a:solidFill>
                  <a:srgbClr val="000000"/>
                </a:solidFill>
                <a:latin typeface="Arial"/>
              </a:rPr>
              <a:t> </a:t>
            </a:r>
            <a:r>
              <a:rPr lang="de-DE" sz="2500" kern="1200" baseline="0" dirty="0" err="1">
                <a:solidFill>
                  <a:srgbClr val="000000"/>
                </a:solidFill>
                <a:latin typeface="Arial"/>
              </a:rPr>
              <a:t>quamusa</a:t>
            </a:r>
            <a:r>
              <a:rPr lang="de-DE" sz="2500" kern="1200" baseline="0" dirty="0">
                <a:solidFill>
                  <a:srgbClr val="000000"/>
                </a:solidFill>
                <a:latin typeface="Arial"/>
              </a:rPr>
              <a:t> </a:t>
            </a:r>
            <a:r>
              <a:rPr lang="de-DE" sz="2500" kern="1200" baseline="0" dirty="0" err="1">
                <a:solidFill>
                  <a:srgbClr val="000000"/>
                </a:solidFill>
                <a:latin typeface="Arial"/>
              </a:rPr>
              <a:t>verionseque</a:t>
            </a:r>
            <a:r>
              <a:rPr lang="de-DE" sz="2500" kern="1200" baseline="0" dirty="0">
                <a:solidFill>
                  <a:srgbClr val="000000"/>
                </a:solidFill>
                <a:latin typeface="Arial"/>
              </a:rPr>
              <a:t> </a:t>
            </a:r>
            <a:r>
              <a:rPr lang="de-DE" sz="2500" kern="1200" baseline="0" dirty="0" err="1">
                <a:solidFill>
                  <a:srgbClr val="000000"/>
                </a:solidFill>
                <a:latin typeface="Arial"/>
              </a:rPr>
              <a:t>senim</a:t>
            </a:r>
            <a:r>
              <a:rPr lang="de-DE" sz="2500" kern="1200" baseline="0" dirty="0">
                <a:solidFill>
                  <a:srgbClr val="000000"/>
                </a:solidFill>
                <a:latin typeface="Arial"/>
              </a:rPr>
              <a:t> et </a:t>
            </a:r>
            <a:r>
              <a:rPr lang="de-DE" sz="2500" kern="1200" baseline="0" dirty="0" err="1">
                <a:solidFill>
                  <a:srgbClr val="000000"/>
                </a:solidFill>
                <a:latin typeface="Arial"/>
              </a:rPr>
              <a:t>excea</a:t>
            </a:r>
            <a:r>
              <a:rPr lang="de-DE" sz="2500" kern="1200" baseline="0" dirty="0">
                <a:solidFill>
                  <a:srgbClr val="000000"/>
                </a:solidFill>
                <a:latin typeface="Arial"/>
              </a:rPr>
              <a:t> </a:t>
            </a:r>
            <a:r>
              <a:rPr lang="de-DE" sz="2500" kern="1200" baseline="0" dirty="0" err="1">
                <a:solidFill>
                  <a:srgbClr val="000000"/>
                </a:solidFill>
                <a:latin typeface="Arial"/>
              </a:rPr>
              <a:t>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a:t>
            </a:r>
            <a:r>
              <a:rPr lang="de-DE" sz="2500" kern="1200" baseline="0" dirty="0">
                <a:solidFill>
                  <a:srgbClr val="000000"/>
                </a:solidFill>
                <a:latin typeface="Arial"/>
              </a:rPr>
              <a:t> </a:t>
            </a:r>
            <a:r>
              <a:rPr lang="de-DE" sz="2500" kern="1200" baseline="0" dirty="0" err="1">
                <a:solidFill>
                  <a:srgbClr val="000000"/>
                </a:solidFill>
                <a:latin typeface="Arial"/>
              </a:rPr>
              <a:t>quunt</a:t>
            </a:r>
            <a:r>
              <a:rPr lang="de-DE" sz="2500" kern="1200" baseline="0" dirty="0">
                <a:solidFill>
                  <a:srgbClr val="000000"/>
                </a:solidFill>
                <a:latin typeface="Arial"/>
              </a:rPr>
              <a:t> ex </a:t>
            </a:r>
            <a:r>
              <a:rPr lang="de-DE" sz="2500" kern="1200" baseline="0" dirty="0" err="1">
                <a:solidFill>
                  <a:srgbClr val="000000"/>
                </a:solidFill>
                <a:latin typeface="Arial"/>
              </a:rPr>
              <a:t>exped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doloresed</a:t>
            </a:r>
            <a:r>
              <a:rPr lang="de-DE" sz="2500" kern="1200" baseline="0" dirty="0">
                <a:solidFill>
                  <a:srgbClr val="000000"/>
                </a:solidFill>
                <a:latin typeface="Arial"/>
              </a:rPr>
              <a:t> </a:t>
            </a:r>
            <a:r>
              <a:rPr lang="de-DE" sz="2500" kern="1200" baseline="0" dirty="0" err="1">
                <a:solidFill>
                  <a:srgbClr val="000000"/>
                </a:solidFill>
                <a:latin typeface="Arial"/>
              </a:rPr>
              <a:t>quam</a:t>
            </a:r>
            <a:r>
              <a:rPr lang="de-DE" sz="2500" kern="1200" baseline="0" dirty="0">
                <a:solidFill>
                  <a:srgbClr val="000000"/>
                </a:solidFill>
                <a:latin typeface="Arial"/>
              </a:rPr>
              <a:t> </a:t>
            </a:r>
            <a:r>
              <a:rPr lang="de-DE" sz="2500" kern="1200" baseline="0" dirty="0" err="1">
                <a:solidFill>
                  <a:srgbClr val="000000"/>
                </a:solidFill>
                <a:latin typeface="Arial"/>
              </a:rPr>
              <a:t>fugiamus</a:t>
            </a:r>
            <a:r>
              <a:rPr lang="de-DE" sz="2500" kern="1200" baseline="0" dirty="0">
                <a:solidFill>
                  <a:srgbClr val="000000"/>
                </a:solidFill>
                <a:latin typeface="Arial"/>
              </a:rPr>
              <a:t> </a:t>
            </a:r>
            <a:r>
              <a:rPr lang="de-DE" sz="2500" kern="1200" baseline="0" dirty="0" err="1">
                <a:solidFill>
                  <a:srgbClr val="000000"/>
                </a:solidFill>
                <a:latin typeface="Arial"/>
              </a:rPr>
              <a:t>reperem</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ipsam</a:t>
            </a:r>
            <a:r>
              <a:rPr lang="de-DE" sz="2500" kern="1200" baseline="0" dirty="0">
                <a:solidFill>
                  <a:srgbClr val="000000"/>
                </a:solidFill>
                <a:latin typeface="Arial"/>
              </a:rPr>
              <a:t> </a:t>
            </a:r>
            <a:r>
              <a:rPr lang="de-DE" sz="2500" kern="1200" baseline="0" dirty="0" err="1">
                <a:solidFill>
                  <a:srgbClr val="000000"/>
                </a:solidFill>
                <a:latin typeface="Arial"/>
              </a:rPr>
              <a:t>audi</a:t>
            </a:r>
            <a:r>
              <a:rPr lang="de-DE" sz="2500" kern="1200" baseline="0" dirty="0">
                <a:solidFill>
                  <a:srgbClr val="000000"/>
                </a:solidFill>
                <a:latin typeface="Arial"/>
              </a:rPr>
              <a:t> </a:t>
            </a:r>
            <a:r>
              <a:rPr lang="de-DE" sz="2500" kern="1200" baseline="0" dirty="0" err="1">
                <a:solidFill>
                  <a:srgbClr val="000000"/>
                </a:solidFill>
                <a:latin typeface="Arial"/>
              </a:rPr>
              <a:t>apicili</a:t>
            </a:r>
            <a:r>
              <a:rPr lang="de-DE" sz="2500" kern="1200" baseline="0" dirty="0">
                <a:solidFill>
                  <a:srgbClr val="000000"/>
                </a:solidFill>
                <a:latin typeface="Arial"/>
              </a:rPr>
              <a:t> </a:t>
            </a:r>
            <a:r>
              <a:rPr lang="de-DE" sz="2500" kern="1200" baseline="0" dirty="0" err="1">
                <a:solidFill>
                  <a:srgbClr val="000000"/>
                </a:solidFill>
                <a:latin typeface="Arial"/>
              </a:rPr>
              <a:t>busam</a:t>
            </a:r>
            <a:r>
              <a:rPr lang="de-DE" sz="2500" kern="1200" baseline="0" dirty="0">
                <a:solidFill>
                  <a:srgbClr val="000000"/>
                </a:solidFill>
                <a:latin typeface="Arial"/>
              </a:rPr>
              <a:t>, </a:t>
            </a:r>
            <a:r>
              <a:rPr lang="de-DE" sz="2500" kern="1200" baseline="0" dirty="0" err="1">
                <a:solidFill>
                  <a:srgbClr val="000000"/>
                </a:solidFill>
                <a:latin typeface="Arial"/>
              </a:rPr>
              <a:t>eostionsedi</a:t>
            </a:r>
            <a:r>
              <a:rPr lang="de-DE" sz="2500" kern="1200" baseline="0" dirty="0">
                <a:solidFill>
                  <a:srgbClr val="000000"/>
                </a:solidFill>
                <a:latin typeface="Arial"/>
              </a:rPr>
              <a:t> </a:t>
            </a:r>
            <a:r>
              <a:rPr lang="de-DE" sz="2500" kern="1200" baseline="0" dirty="0" err="1">
                <a:solidFill>
                  <a:srgbClr val="000000"/>
                </a:solidFill>
                <a:latin typeface="Arial"/>
              </a:rPr>
              <a:t>doluptiur</a:t>
            </a:r>
            <a:r>
              <a:rPr lang="de-DE" sz="2500" kern="1200" baseline="0" dirty="0">
                <a:solidFill>
                  <a:srgbClr val="000000"/>
                </a:solidFill>
                <a:latin typeface="Arial"/>
              </a:rPr>
              <a:t> </a:t>
            </a:r>
            <a:r>
              <a:rPr lang="de-DE" sz="2500" kern="1200" baseline="0" dirty="0" err="1">
                <a:solidFill>
                  <a:srgbClr val="000000"/>
                </a:solidFill>
                <a:latin typeface="Arial"/>
              </a:rPr>
              <a:t>restestia</a:t>
            </a:r>
            <a:r>
              <a:rPr lang="de-DE" sz="2500" kern="1200" baseline="0" dirty="0">
                <a:solidFill>
                  <a:srgbClr val="000000"/>
                </a:solidFill>
                <a:latin typeface="Arial"/>
              </a:rPr>
              <a:t> </a:t>
            </a:r>
            <a:r>
              <a:rPr lang="de-DE" sz="2500" kern="1200" baseline="0" dirty="0" err="1">
                <a:solidFill>
                  <a:srgbClr val="000000"/>
                </a:solidFill>
                <a:latin typeface="Arial"/>
              </a:rPr>
              <a:t>volent</a:t>
            </a:r>
            <a:r>
              <a:rPr lang="de-DE" sz="2500" kern="1200" baseline="0" dirty="0">
                <a:solidFill>
                  <a:srgbClr val="000000"/>
                </a:solidFill>
                <a:latin typeface="Arial"/>
              </a:rPr>
              <a:t> </a:t>
            </a:r>
            <a:r>
              <a:rPr lang="de-DE" sz="2500" kern="1200" baseline="0" dirty="0" err="1">
                <a:solidFill>
                  <a:srgbClr val="000000"/>
                </a:solidFill>
                <a:latin typeface="Arial"/>
              </a:rPr>
              <a:t>pra</a:t>
            </a:r>
            <a:r>
              <a:rPr lang="de-DE" sz="2500" kern="1200" baseline="0" dirty="0">
                <a:solidFill>
                  <a:srgbClr val="000000"/>
                </a:solidFill>
                <a:latin typeface="Arial"/>
              </a:rPr>
              <a:t> </a:t>
            </a:r>
            <a:r>
              <a:rPr lang="de-DE" sz="2500" kern="1200" baseline="0" dirty="0" err="1">
                <a:solidFill>
                  <a:srgbClr val="000000"/>
                </a:solidFill>
                <a:latin typeface="Arial"/>
              </a:rPr>
              <a:t>denda</a:t>
            </a:r>
            <a:r>
              <a:rPr lang="de-DE" sz="2500" kern="1200" baseline="0" dirty="0">
                <a:solidFill>
                  <a:srgbClr val="000000"/>
                </a:solidFill>
                <a:latin typeface="Arial"/>
              </a:rPr>
              <a:t> </a:t>
            </a:r>
            <a:r>
              <a:rPr lang="de-DE" sz="2500" kern="1200" baseline="0" dirty="0" err="1">
                <a:solidFill>
                  <a:srgbClr val="000000"/>
                </a:solidFill>
                <a:latin typeface="Arial"/>
              </a:rPr>
              <a:t>iur</a:t>
            </a:r>
            <a:r>
              <a:rPr lang="de-DE" sz="2500" kern="1200" baseline="0" dirty="0">
                <a:solidFill>
                  <a:srgbClr val="000000"/>
                </a:solidFill>
                <a:latin typeface="Arial"/>
              </a:rPr>
              <a:t>? </a:t>
            </a:r>
            <a:r>
              <a:rPr lang="de-DE" sz="2500" kern="1200" baseline="0" dirty="0" err="1">
                <a:solidFill>
                  <a:srgbClr val="000000"/>
                </a:solidFill>
                <a:latin typeface="Arial"/>
              </a:rPr>
              <a:t>Quia</a:t>
            </a:r>
            <a:r>
              <a:rPr lang="de-DE" sz="2500" kern="1200" baseline="0" dirty="0">
                <a:solidFill>
                  <a:srgbClr val="000000"/>
                </a:solidFill>
                <a:latin typeface="Arial"/>
              </a:rPr>
              <a:t> </a:t>
            </a:r>
            <a:r>
              <a:rPr lang="de-DE" sz="2500" kern="1200" baseline="0" dirty="0" err="1">
                <a:solidFill>
                  <a:srgbClr val="000000"/>
                </a:solidFill>
                <a:latin typeface="Arial"/>
              </a:rPr>
              <a:t>verspel</a:t>
            </a:r>
            <a:r>
              <a:rPr lang="de-DE" sz="2500" kern="1200" baseline="0" dirty="0">
                <a:solidFill>
                  <a:srgbClr val="000000"/>
                </a:solidFill>
                <a:latin typeface="Arial"/>
              </a:rPr>
              <a:t> </a:t>
            </a:r>
            <a:r>
              <a:rPr lang="de-DE" sz="2500" kern="1200" baseline="0" dirty="0" err="1">
                <a:solidFill>
                  <a:srgbClr val="000000"/>
                </a:solidFill>
                <a:latin typeface="Arial"/>
              </a:rPr>
              <a:t>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a:t>
            </a:r>
            <a:r>
              <a:rPr lang="de-DE" sz="2500" kern="1200" baseline="0" dirty="0">
                <a:solidFill>
                  <a:srgbClr val="000000"/>
                </a:solidFill>
                <a:latin typeface="Arial"/>
              </a:rPr>
              <a:t> </a:t>
            </a:r>
            <a:r>
              <a:rPr lang="de-DE" sz="2500" kern="1200" baseline="0" dirty="0" err="1">
                <a:solidFill>
                  <a:srgbClr val="000000"/>
                </a:solidFill>
                <a:latin typeface="Arial"/>
              </a:rPr>
              <a:t>rovitat</a:t>
            </a:r>
            <a:r>
              <a:rPr lang="de-DE" sz="2500" kern="1200" baseline="0" dirty="0">
                <a:solidFill>
                  <a:srgbClr val="000000"/>
                </a:solidFill>
                <a:latin typeface="Arial"/>
              </a:rPr>
              <a:t> </a:t>
            </a:r>
            <a:r>
              <a:rPr lang="de-DE" sz="2500" kern="1200" baseline="0" dirty="0" err="1">
                <a:solidFill>
                  <a:srgbClr val="000000"/>
                </a:solidFill>
                <a:latin typeface="Arial"/>
              </a:rPr>
              <a:t>isquidi</a:t>
            </a:r>
            <a:r>
              <a:rPr lang="de-DE" sz="2500" kern="1200" baseline="0" dirty="0">
                <a:solidFill>
                  <a:srgbClr val="000000"/>
                </a:solidFill>
                <a:latin typeface="Arial"/>
              </a:rPr>
              <a:t> </a:t>
            </a:r>
            <a:r>
              <a:rPr lang="de-DE" sz="2500" kern="1200" baseline="0" dirty="0" err="1">
                <a:solidFill>
                  <a:srgbClr val="000000"/>
                </a:solidFill>
                <a:latin typeface="Arial"/>
              </a:rPr>
              <a:t>gendus</a:t>
            </a:r>
            <a:r>
              <a:rPr lang="de-DE" sz="2500" kern="1200" baseline="0" dirty="0">
                <a:solidFill>
                  <a:srgbClr val="000000"/>
                </a:solidFill>
                <a:latin typeface="Arial"/>
              </a:rPr>
              <a:t> </a:t>
            </a:r>
            <a:r>
              <a:rPr lang="de-DE" sz="2500" kern="1200" baseline="0" dirty="0" err="1">
                <a:solidFill>
                  <a:srgbClr val="000000"/>
                </a:solidFill>
                <a:latin typeface="Arial"/>
              </a:rPr>
              <a:t>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a:t>
            </a:r>
            <a:r>
              <a:rPr lang="de-DE" sz="2500" kern="1200" baseline="0" dirty="0">
                <a:solidFill>
                  <a:srgbClr val="000000"/>
                </a:solidFill>
                <a:latin typeface="Arial"/>
              </a:rPr>
              <a:t> </a:t>
            </a:r>
            <a:r>
              <a:rPr lang="de-DE" sz="2500" kern="1200" baseline="0" dirty="0" err="1">
                <a:solidFill>
                  <a:srgbClr val="000000"/>
                </a:solidFill>
                <a:latin typeface="Arial"/>
              </a:rPr>
              <a:t>molore</a:t>
            </a:r>
            <a:r>
              <a:rPr lang="de-DE" sz="2500" kern="1200" baseline="0" dirty="0">
                <a:solidFill>
                  <a:srgbClr val="000000"/>
                </a:solidFill>
                <a:latin typeface="Arial"/>
              </a:rPr>
              <a:t> </a:t>
            </a:r>
            <a:r>
              <a:rPr lang="de-DE" sz="2500" kern="1200" baseline="0" dirty="0" err="1">
                <a:solidFill>
                  <a:srgbClr val="000000"/>
                </a:solidFill>
                <a:latin typeface="Arial"/>
              </a:rPr>
              <a:t>cuptatur</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t>
            </a:r>
            <a:r>
              <a:rPr lang="de-DE" sz="2500" kern="1200" baseline="0" dirty="0">
                <a:solidFill>
                  <a:srgbClr val="000000"/>
                </a:solidFill>
                <a:latin typeface="Arial"/>
              </a:rPr>
              <a:t> </a:t>
            </a:r>
            <a:r>
              <a:rPr lang="de-DE" sz="2500" kern="1200" baseline="0" dirty="0" err="1">
                <a:solidFill>
                  <a:srgbClr val="000000"/>
                </a:solidFill>
                <a:latin typeface="Arial"/>
              </a:rPr>
              <a:t>accus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p>
          <a:p>
            <a:pPr rtl="0"/>
            <a:r>
              <a:rPr lang="de-DE" sz="2500" kern="1200" baseline="0" dirty="0" err="1">
                <a:solidFill>
                  <a:srgbClr val="000000"/>
                </a:solidFill>
                <a:latin typeface="Arial"/>
              </a:rPr>
              <a:t>omnient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laccum</a:t>
            </a:r>
            <a:r>
              <a:rPr lang="de-DE" sz="2500" kern="1200" baseline="0" dirty="0">
                <a:solidFill>
                  <a:srgbClr val="000000"/>
                </a:solidFill>
                <a:latin typeface="Arial"/>
              </a:rPr>
              <a:t> </a:t>
            </a:r>
            <a:r>
              <a:rPr lang="de-DE" sz="2500" kern="1200" baseline="0" dirty="0" err="1">
                <a:solidFill>
                  <a:srgbClr val="000000"/>
                </a:solidFill>
                <a:latin typeface="Arial"/>
              </a:rPr>
              <a:t>ernation</a:t>
            </a:r>
            <a:r>
              <a:rPr lang="de-DE" sz="2500" kern="1200" baseline="0" dirty="0">
                <a:solidFill>
                  <a:srgbClr val="000000"/>
                </a:solidFill>
                <a:latin typeface="Arial"/>
              </a:rPr>
              <a:t> </a:t>
            </a:r>
            <a:r>
              <a:rPr lang="de-DE" sz="2500" kern="1200" baseline="0" dirty="0" err="1">
                <a:solidFill>
                  <a:srgbClr val="000000"/>
                </a:solidFill>
                <a:latin typeface="Arial"/>
              </a:rPr>
              <a:t>cus</a:t>
            </a:r>
            <a:r>
              <a:rPr lang="de-DE" sz="2500" kern="1200" baseline="0" dirty="0">
                <a:solidFill>
                  <a:srgbClr val="000000"/>
                </a:solidFill>
                <a:latin typeface="Arial"/>
              </a:rPr>
              <a:t> </a:t>
            </a:r>
            <a:r>
              <a:rPr lang="de-DE" sz="2500" kern="1200" baseline="0" dirty="0" err="1">
                <a:solidFill>
                  <a:srgbClr val="000000"/>
                </a:solidFill>
                <a:latin typeface="Arial"/>
              </a:rPr>
              <a:t>explictur</a:t>
            </a:r>
            <a:r>
              <a:rPr lang="de-DE" sz="2500" kern="1200" baseline="0" dirty="0">
                <a:solidFill>
                  <a:srgbClr val="000000"/>
                </a:solidFill>
                <a:latin typeface="Arial"/>
              </a:rPr>
              <a:t>? </a:t>
            </a:r>
            <a:r>
              <a:rPr lang="de-DE" sz="2500" kern="1200" baseline="0" dirty="0" err="1">
                <a:solidFill>
                  <a:srgbClr val="000000"/>
                </a:solidFill>
                <a:latin typeface="Arial"/>
              </a:rPr>
              <a:t>Abori</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molut</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quiamus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eaquis</a:t>
            </a:r>
            <a:r>
              <a:rPr lang="de-DE" sz="2500" kern="1200" baseline="0" dirty="0">
                <a:solidFill>
                  <a:srgbClr val="000000"/>
                </a:solidFill>
                <a:latin typeface="Arial"/>
              </a:rPr>
              <a:t> </a:t>
            </a:r>
            <a:r>
              <a:rPr lang="de-DE" sz="2500" kern="1200" baseline="0" dirty="0" err="1">
                <a:solidFill>
                  <a:srgbClr val="000000"/>
                </a:solidFill>
                <a:latin typeface="Arial"/>
              </a:rPr>
              <a:t>venis</a:t>
            </a:r>
            <a:r>
              <a:rPr lang="de-DE" sz="2500" kern="1200" baseline="0" dirty="0">
                <a:solidFill>
                  <a:srgbClr val="000000"/>
                </a:solidFill>
                <a:latin typeface="Arial"/>
              </a:rPr>
              <a:t> </a:t>
            </a:r>
            <a:r>
              <a:rPr lang="de-DE" sz="2500" kern="1200" baseline="0" dirty="0" err="1">
                <a:solidFill>
                  <a:srgbClr val="000000"/>
                </a:solidFill>
                <a:latin typeface="Arial"/>
              </a:rPr>
              <a:t>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a:t>
            </a:r>
            <a:r>
              <a:rPr lang="de-DE" sz="2500" kern="1200" baseline="0" dirty="0">
                <a:solidFill>
                  <a:srgbClr val="000000"/>
                </a:solidFill>
                <a:latin typeface="Arial"/>
              </a:rPr>
              <a:t> </a:t>
            </a:r>
            <a:r>
              <a:rPr lang="de-DE" sz="2500" kern="1200" baseline="0" dirty="0" err="1">
                <a:solidFill>
                  <a:srgbClr val="000000"/>
                </a:solidFill>
                <a:latin typeface="Arial"/>
              </a:rPr>
              <a:t>harchillis</a:t>
            </a:r>
            <a:r>
              <a:rPr lang="de-DE" sz="2500" kern="1200" baseline="0" dirty="0">
                <a:solidFill>
                  <a:srgbClr val="000000"/>
                </a:solidFill>
                <a:latin typeface="Arial"/>
              </a:rPr>
              <a:t> </a:t>
            </a:r>
            <a:r>
              <a:rPr lang="de-DE" sz="2500" kern="1200" baseline="0" dirty="0" err="1">
                <a:solidFill>
                  <a:srgbClr val="000000"/>
                </a:solidFill>
                <a:latin typeface="Arial"/>
              </a:rPr>
              <a:t>cullate</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aboreperia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doluptam</a:t>
            </a:r>
            <a:r>
              <a:rPr lang="de-DE" sz="2500" kern="1200" baseline="0" dirty="0">
                <a:solidFill>
                  <a:srgbClr val="000000"/>
                </a:solidFill>
                <a:latin typeface="Arial"/>
              </a:rPr>
              <a:t> </a:t>
            </a:r>
            <a:r>
              <a:rPr lang="de-DE" sz="2500" kern="1200" baseline="0" dirty="0" err="1">
                <a:solidFill>
                  <a:srgbClr val="000000"/>
                </a:solidFill>
                <a:latin typeface="Arial"/>
              </a:rPr>
              <a:t>faccabo</a:t>
            </a:r>
            <a:r>
              <a:rPr lang="de-DE" sz="2500" kern="1200" baseline="0" dirty="0">
                <a:solidFill>
                  <a:srgbClr val="000000"/>
                </a:solidFill>
                <a:latin typeface="Arial"/>
              </a:rPr>
              <a:t>. </a:t>
            </a:r>
            <a:r>
              <a:rPr lang="de-DE" sz="2500" kern="1200" baseline="0" dirty="0" err="1">
                <a:solidFill>
                  <a:srgbClr val="000000"/>
                </a:solidFill>
                <a:latin typeface="Arial"/>
              </a:rPr>
              <a:t>Otam</a:t>
            </a:r>
            <a:r>
              <a:rPr lang="de-DE" sz="2500" kern="1200" baseline="0" dirty="0">
                <a:solidFill>
                  <a:srgbClr val="000000"/>
                </a:solidFill>
                <a:latin typeface="Arial"/>
              </a:rPr>
              <a:t> </a:t>
            </a:r>
            <a:r>
              <a:rPr lang="de-DE" sz="2500" kern="1200" baseline="0" dirty="0" err="1">
                <a:solidFill>
                  <a:srgbClr val="000000"/>
                </a:solidFill>
                <a:latin typeface="Arial"/>
              </a:rPr>
              <a:t>iniminventur</a:t>
            </a:r>
            <a:r>
              <a:rPr lang="de-DE" sz="2500" kern="1200" baseline="0" dirty="0">
                <a:solidFill>
                  <a:srgbClr val="000000"/>
                </a:solidFill>
                <a:latin typeface="Arial"/>
              </a:rPr>
              <a:t>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none</a:t>
            </a:r>
            <a:r>
              <a:rPr lang="de-DE" sz="2500" kern="1200" baseline="0" dirty="0">
                <a:solidFill>
                  <a:srgbClr val="000000"/>
                </a:solidFill>
                <a:latin typeface="Arial"/>
              </a:rPr>
              <a:t> </a:t>
            </a:r>
            <a:r>
              <a:rPr lang="de-DE" sz="2500" kern="1200" baseline="0" dirty="0" err="1">
                <a:solidFill>
                  <a:srgbClr val="000000"/>
                </a:solidFill>
                <a:latin typeface="Arial"/>
              </a:rPr>
              <a:t>net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accum</a:t>
            </a:r>
            <a:r>
              <a:rPr lang="de-DE" sz="2500" kern="1200" baseline="0" dirty="0">
                <a:solidFill>
                  <a:srgbClr val="000000"/>
                </a:solidFill>
                <a:latin typeface="Arial"/>
              </a:rPr>
              <a:t>, </a:t>
            </a:r>
            <a:r>
              <a:rPr lang="de-DE" sz="2500" kern="1200" baseline="0" dirty="0" err="1">
                <a:solidFill>
                  <a:srgbClr val="000000"/>
                </a:solidFill>
                <a:latin typeface="Arial"/>
              </a:rPr>
              <a:t>nimet</a:t>
            </a:r>
            <a:r>
              <a:rPr lang="de-DE" sz="2500" kern="1200" baseline="0" dirty="0">
                <a:solidFill>
                  <a:srgbClr val="000000"/>
                </a:solidFill>
                <a:latin typeface="Arial"/>
              </a:rPr>
              <a:t> </a:t>
            </a:r>
            <a:r>
              <a:rPr lang="de-DE" sz="2500" kern="1200" baseline="0" dirty="0" err="1">
                <a:solidFill>
                  <a:srgbClr val="000000"/>
                </a:solidFill>
                <a:latin typeface="Arial"/>
              </a:rPr>
              <a:t>officimi</a:t>
            </a:r>
            <a:r>
              <a:rPr lang="de-DE" sz="2500" kern="1200" baseline="0" dirty="0">
                <a:solidFill>
                  <a:srgbClr val="000000"/>
                </a:solidFill>
                <a:latin typeface="Arial"/>
              </a:rPr>
              <a:t>, </a:t>
            </a:r>
            <a:r>
              <a:rPr lang="de-DE" sz="2500" kern="1200" baseline="0" dirty="0" err="1">
                <a:solidFill>
                  <a:srgbClr val="000000"/>
                </a:solidFill>
                <a:latin typeface="Arial"/>
              </a:rPr>
              <a:t>conseque</a:t>
            </a:r>
            <a:r>
              <a:rPr lang="de-DE" sz="2500" kern="1200" baseline="0" dirty="0">
                <a:solidFill>
                  <a:srgbClr val="000000"/>
                </a:solidFill>
                <a:latin typeface="Arial"/>
              </a:rPr>
              <a:t> </a:t>
            </a:r>
            <a:r>
              <a:rPr lang="de-DE" sz="2500" kern="1200" baseline="0" dirty="0" err="1">
                <a:solidFill>
                  <a:srgbClr val="000000"/>
                </a:solidFill>
                <a:latin typeface="Arial"/>
              </a:rPr>
              <a:t>dit</a:t>
            </a:r>
            <a:r>
              <a:rPr lang="de-DE" sz="2500" kern="1200" baseline="0" dirty="0">
                <a:solidFill>
                  <a:srgbClr val="000000"/>
                </a:solidFill>
                <a:latin typeface="Arial"/>
              </a:rPr>
              <a:t> </a:t>
            </a:r>
            <a:r>
              <a:rPr lang="de-DE" sz="2500" kern="1200" baseline="0" dirty="0" err="1">
                <a:solidFill>
                  <a:srgbClr val="000000"/>
                </a:solidFill>
                <a:latin typeface="Arial"/>
              </a:rPr>
              <a:t>eum</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 Nam, </a:t>
            </a:r>
            <a:r>
              <a:rPr lang="de-DE" sz="2500" kern="1200" baseline="0" dirty="0" err="1">
                <a:solidFill>
                  <a:srgbClr val="000000"/>
                </a:solidFill>
                <a:latin typeface="Arial"/>
              </a:rPr>
              <a:t>quibus</a:t>
            </a:r>
            <a:r>
              <a:rPr lang="de-DE" sz="2500" kern="1200" baseline="0" dirty="0">
                <a:solidFill>
                  <a:srgbClr val="000000"/>
                </a:solidFill>
                <a:latin typeface="Arial"/>
              </a:rPr>
              <a:t> </a:t>
            </a:r>
            <a:r>
              <a:rPr lang="de-DE" sz="2500" kern="1200" baseline="0" dirty="0" err="1">
                <a:solidFill>
                  <a:srgbClr val="000000"/>
                </a:solidFill>
                <a:latin typeface="Arial"/>
              </a:rPr>
              <a:t>moloraectius</a:t>
            </a:r>
            <a:r>
              <a:rPr lang="de-DE" sz="2500" kern="1200" baseline="0" dirty="0">
                <a:solidFill>
                  <a:srgbClr val="000000"/>
                </a:solidFill>
                <a:latin typeface="Arial"/>
              </a:rPr>
              <a:t> </a:t>
            </a:r>
            <a:r>
              <a:rPr lang="de-DE" sz="2500" kern="1200" baseline="0" dirty="0" err="1">
                <a:solidFill>
                  <a:srgbClr val="000000"/>
                </a:solidFill>
                <a:latin typeface="Arial"/>
              </a:rPr>
              <a:t>illabor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laborrum</a:t>
            </a:r>
            <a:r>
              <a:rPr lang="de-DE" sz="2500" kern="1200" baseline="0" dirty="0">
                <a:solidFill>
                  <a:srgbClr val="000000"/>
                </a:solidFill>
                <a:latin typeface="Arial"/>
              </a:rPr>
              <a:t> </a:t>
            </a:r>
            <a:r>
              <a:rPr lang="de-DE" sz="2500" kern="1200" baseline="0" dirty="0" err="1">
                <a:solidFill>
                  <a:srgbClr val="000000"/>
                </a:solidFill>
                <a:latin typeface="Arial"/>
              </a:rPr>
              <a:t>inveliquia</a:t>
            </a:r>
            <a:r>
              <a:rPr lang="de-DE" sz="2500" kern="1200" baseline="0" dirty="0">
                <a:solidFill>
                  <a:srgbClr val="000000"/>
                </a:solidFill>
                <a:latin typeface="Arial"/>
              </a:rPr>
              <a:t> </a:t>
            </a:r>
            <a:r>
              <a:rPr lang="de-DE" sz="2500" kern="1200" baseline="0" dirty="0" err="1">
                <a:solidFill>
                  <a:srgbClr val="000000"/>
                </a:solidFill>
                <a:latin typeface="Arial"/>
              </a:rPr>
              <a:t>sequias</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spedis</a:t>
            </a:r>
            <a:r>
              <a:rPr lang="de-DE" sz="2500" kern="1200" baseline="0" dirty="0">
                <a:solidFill>
                  <a:srgbClr val="000000"/>
                </a:solidFill>
                <a:latin typeface="Arial"/>
              </a:rPr>
              <a:t> </a:t>
            </a:r>
            <a:r>
              <a:rPr lang="de-DE" sz="2500" kern="1200" baseline="0" dirty="0" err="1">
                <a:solidFill>
                  <a:srgbClr val="000000"/>
                </a:solidFill>
                <a:latin typeface="Arial"/>
              </a:rPr>
              <a:t>moluptias</a:t>
            </a:r>
            <a:r>
              <a:rPr lang="de-DE" sz="2500" kern="1200" baseline="0" dirty="0">
                <a:solidFill>
                  <a:srgbClr val="000000"/>
                </a:solidFill>
                <a:latin typeface="Arial"/>
              </a:rPr>
              <a:t> </a:t>
            </a:r>
            <a:r>
              <a:rPr lang="de-DE" sz="2500" kern="1200" baseline="0" dirty="0" err="1">
                <a:solidFill>
                  <a:srgbClr val="000000"/>
                </a:solidFill>
                <a:latin typeface="Arial"/>
              </a:rPr>
              <a:t>adia</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ped</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acest</a:t>
            </a:r>
            <a:r>
              <a:rPr lang="de-DE" sz="2500" kern="1200" baseline="0" dirty="0">
                <a:solidFill>
                  <a:srgbClr val="000000"/>
                </a:solidFill>
                <a:latin typeface="Arial"/>
              </a:rPr>
              <a:t> </a:t>
            </a:r>
            <a:r>
              <a:rPr lang="de-DE" sz="2500" kern="1200" baseline="0" dirty="0" err="1">
                <a:solidFill>
                  <a:srgbClr val="000000"/>
                </a:solidFill>
                <a:latin typeface="Arial"/>
              </a:rPr>
              <a:t>audae</a:t>
            </a:r>
            <a:r>
              <a:rPr lang="de-DE" sz="2500" kern="1200" baseline="0" dirty="0">
                <a:solidFill>
                  <a:srgbClr val="000000"/>
                </a:solidFill>
                <a:latin typeface="Arial"/>
              </a:rPr>
              <a:t> </a:t>
            </a:r>
            <a:r>
              <a:rPr lang="de-DE" sz="2500" kern="1200" baseline="0" dirty="0" err="1">
                <a:solidFill>
                  <a:srgbClr val="000000"/>
                </a:solidFill>
                <a:latin typeface="Arial"/>
              </a:rPr>
              <a:t>pernatum</a:t>
            </a:r>
            <a:r>
              <a:rPr lang="de-DE" sz="2500" kern="1200" baseline="0" dirty="0">
                <a:solidFill>
                  <a:srgbClr val="000000"/>
                </a:solidFill>
                <a:latin typeface="Arial"/>
              </a:rPr>
              <a:t> </a:t>
            </a:r>
            <a:r>
              <a:rPr lang="de-DE" sz="2500" kern="1200" baseline="0" dirty="0" err="1">
                <a:solidFill>
                  <a:srgbClr val="000000"/>
                </a:solidFill>
                <a:latin typeface="Arial"/>
              </a:rPr>
              <a:t>ius</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a:t>
            </a:r>
            <a:r>
              <a:rPr lang="de-DE" sz="2500" kern="1200" baseline="0" dirty="0">
                <a:solidFill>
                  <a:srgbClr val="000000"/>
                </a:solidFill>
                <a:latin typeface="Arial"/>
              </a:rPr>
              <a:t> </a:t>
            </a:r>
            <a:r>
              <a:rPr lang="de-DE" sz="2500" kern="1200" baseline="0" dirty="0" err="1">
                <a:solidFill>
                  <a:srgbClr val="000000"/>
                </a:solidFill>
                <a:latin typeface="Arial"/>
              </a:rPr>
              <a:t>verovid</a:t>
            </a:r>
            <a:r>
              <a:rPr lang="de-DE" sz="2500" kern="1200" baseline="0" dirty="0">
                <a:solidFill>
                  <a:srgbClr val="000000"/>
                </a:solidFill>
                <a:latin typeface="Arial"/>
              </a:rPr>
              <a:t> </a:t>
            </a:r>
            <a:r>
              <a:rPr lang="de-DE" sz="2500" kern="1200" baseline="0" dirty="0" err="1">
                <a:solidFill>
                  <a:srgbClr val="000000"/>
                </a:solidFill>
                <a:latin typeface="Arial"/>
              </a:rPr>
              <a:t>unturitatet</a:t>
            </a:r>
            <a:r>
              <a:rPr lang="de-DE" sz="2500" kern="1200" baseline="0" dirty="0">
                <a:solidFill>
                  <a:srgbClr val="000000"/>
                </a:solidFill>
                <a:latin typeface="Arial"/>
              </a:rPr>
              <a:t> </a:t>
            </a:r>
            <a:r>
              <a:rPr lang="de-DE" sz="2500" kern="1200" baseline="0" dirty="0" err="1">
                <a:solidFill>
                  <a:srgbClr val="000000"/>
                </a:solidFill>
                <a:latin typeface="Arial"/>
              </a:rPr>
              <a:t>adiorehendi</a:t>
            </a:r>
            <a:r>
              <a:rPr lang="de-DE" sz="2500" kern="1200" baseline="0" dirty="0">
                <a:solidFill>
                  <a:srgbClr val="000000"/>
                </a:solidFill>
                <a:latin typeface="Arial"/>
              </a:rPr>
              <a:t> </a:t>
            </a:r>
            <a:r>
              <a:rPr lang="de-DE" sz="2500" kern="1200" baseline="0" dirty="0" err="1">
                <a:solidFill>
                  <a:srgbClr val="000000"/>
                </a:solidFill>
                <a:latin typeface="Arial"/>
              </a:rPr>
              <a:t>blabor</a:t>
            </a:r>
            <a:r>
              <a:rPr lang="de-DE" sz="2500" kern="1200" baseline="0" dirty="0">
                <a:solidFill>
                  <a:srgbClr val="000000"/>
                </a:solidFill>
                <a:latin typeface="Arial"/>
              </a:rPr>
              <a:t> </a:t>
            </a:r>
            <a:r>
              <a:rPr lang="de-DE" sz="2500" kern="1200" baseline="0" dirty="0" err="1">
                <a:solidFill>
                  <a:srgbClr val="000000"/>
                </a:solidFill>
                <a:latin typeface="Arial"/>
              </a:rPr>
              <a:t>aciur</a:t>
            </a:r>
            <a:r>
              <a:rPr lang="de-DE" sz="2500" kern="1200" baseline="0" dirty="0">
                <a:solidFill>
                  <a:srgbClr val="000000"/>
                </a:solidFill>
                <a:latin typeface="Arial"/>
              </a:rPr>
              <a:t>? </a:t>
            </a:r>
            <a:r>
              <a:rPr lang="de-DE" sz="2500" kern="1200" baseline="0" dirty="0" err="1">
                <a:solidFill>
                  <a:srgbClr val="000000"/>
                </a:solidFill>
                <a:latin typeface="Arial"/>
              </a:rPr>
              <a:t>Quis</a:t>
            </a:r>
            <a:r>
              <a:rPr lang="de-DE" sz="2500" kern="1200" baseline="0" dirty="0">
                <a:solidFill>
                  <a:srgbClr val="000000"/>
                </a:solidFill>
                <a:latin typeface="Arial"/>
              </a:rPr>
              <a:t> </a:t>
            </a:r>
            <a:r>
              <a:rPr lang="de-DE" sz="2500" kern="1200" baseline="0" dirty="0" err="1">
                <a:solidFill>
                  <a:srgbClr val="000000"/>
                </a:solidFill>
                <a:latin typeface="Arial"/>
              </a:rPr>
              <a:t>resciuntem</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imendendae</a:t>
            </a:r>
            <a:r>
              <a:rPr lang="de-DE" sz="2500" kern="1200" baseline="0" dirty="0">
                <a:solidFill>
                  <a:srgbClr val="000000"/>
                </a:solidFill>
                <a:latin typeface="Arial"/>
              </a:rPr>
              <a:t> </a:t>
            </a:r>
            <a:r>
              <a:rPr lang="de-DE" sz="2500" kern="1200" baseline="0" dirty="0" err="1">
                <a:solidFill>
                  <a:srgbClr val="000000"/>
                </a:solidFill>
                <a:latin typeface="Arial"/>
              </a:rPr>
              <a:t>verum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dem. </a:t>
            </a:r>
            <a:r>
              <a:rPr lang="de-DE" sz="2500" kern="1200" baseline="0" dirty="0" err="1">
                <a:solidFill>
                  <a:srgbClr val="000000"/>
                </a:solidFill>
                <a:latin typeface="Arial"/>
              </a:rPr>
              <a:t>Ro</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a:t>
            </a:r>
            <a:r>
              <a:rPr lang="de-DE" sz="2500" kern="1200" baseline="0" dirty="0">
                <a:solidFill>
                  <a:srgbClr val="000000"/>
                </a:solidFill>
                <a:latin typeface="Arial"/>
              </a:rPr>
              <a:t> </a:t>
            </a:r>
            <a:r>
              <a:rPr lang="de-DE" sz="2500" kern="1200" baseline="0" dirty="0" err="1">
                <a:solidFill>
                  <a:srgbClr val="000000"/>
                </a:solidFill>
                <a:latin typeface="Arial"/>
              </a:rPr>
              <a:t>atiorro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in </a:t>
            </a:r>
            <a:r>
              <a:rPr lang="de-DE" sz="2500" kern="1200" baseline="0" dirty="0" err="1">
                <a:solidFill>
                  <a:srgbClr val="000000"/>
                </a:solidFill>
                <a:latin typeface="Arial"/>
              </a:rPr>
              <a:t>nihiliquis</a:t>
            </a:r>
            <a:r>
              <a:rPr lang="de-DE" sz="2500" kern="1200" baseline="0" dirty="0">
                <a:solidFill>
                  <a:srgbClr val="000000"/>
                </a:solidFill>
                <a:latin typeface="Arial"/>
              </a:rPr>
              <a:t> </a:t>
            </a:r>
            <a:r>
              <a:rPr lang="de-DE" sz="2500" kern="1200" baseline="0" dirty="0" err="1">
                <a:solidFill>
                  <a:srgbClr val="000000"/>
                </a:solidFill>
                <a:latin typeface="Arial"/>
              </a:rPr>
              <a:t>volorporro</a:t>
            </a:r>
            <a:r>
              <a:rPr lang="de-DE" sz="2500" kern="1200" baseline="0" dirty="0">
                <a:solidFill>
                  <a:srgbClr val="000000"/>
                </a:solidFill>
                <a:latin typeface="Arial"/>
              </a:rPr>
              <a:t> </a:t>
            </a:r>
            <a:r>
              <a:rPr lang="de-DE" sz="2500" kern="1200" baseline="0" dirty="0" err="1">
                <a:solidFill>
                  <a:srgbClr val="000000"/>
                </a:solidFill>
                <a:latin typeface="Arial"/>
              </a:rPr>
              <a:t>is</a:t>
            </a:r>
            <a:r>
              <a:rPr lang="de-DE" sz="2500" kern="1200" baseline="0" dirty="0">
                <a:solidFill>
                  <a:srgbClr val="000000"/>
                </a:solidFill>
                <a:latin typeface="Arial"/>
              </a:rPr>
              <a:t> </a:t>
            </a:r>
            <a:r>
              <a:rPr lang="de-DE" sz="2500" kern="1200" baseline="0" dirty="0" err="1">
                <a:solidFill>
                  <a:srgbClr val="000000"/>
                </a:solidFill>
                <a:latin typeface="Arial"/>
              </a:rPr>
              <a:t>istiusdaecto</a:t>
            </a:r>
            <a:r>
              <a:rPr lang="de-DE" sz="2500" kern="1200" baseline="0" dirty="0">
                <a:solidFill>
                  <a:srgbClr val="000000"/>
                </a:solidFill>
                <a:latin typeface="Arial"/>
              </a:rPr>
              <a:t> </a:t>
            </a:r>
            <a:r>
              <a:rPr lang="de-DE" sz="2500" kern="1200" baseline="0" dirty="0" err="1">
                <a:solidFill>
                  <a:srgbClr val="000000"/>
                </a:solidFill>
                <a:latin typeface="Arial"/>
              </a:rPr>
              <a:t>tem</a:t>
            </a:r>
            <a:r>
              <a:rPr lang="de-DE" sz="2500" kern="1200" baseline="0" dirty="0">
                <a:solidFill>
                  <a:srgbClr val="000000"/>
                </a:solidFill>
                <a:latin typeface="Arial"/>
              </a:rPr>
              <a:t> </a:t>
            </a:r>
            <a:r>
              <a:rPr lang="de-DE" sz="2500" kern="1200" baseline="0" dirty="0" err="1">
                <a:solidFill>
                  <a:srgbClr val="000000"/>
                </a:solidFill>
                <a:latin typeface="Arial"/>
              </a:rPr>
              <a:t>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
            </a:r>
            <a:r>
              <a:rPr lang="de-DE" sz="2500" kern="1200" baseline="0" dirty="0">
                <a:solidFill>
                  <a:srgbClr val="000000"/>
                </a:solidFill>
                <a:latin typeface="Arial"/>
              </a:rPr>
              <a:t> </a:t>
            </a:r>
            <a:r>
              <a:rPr lang="de-DE" sz="2500" kern="1200" baseline="0" dirty="0" err="1">
                <a:solidFill>
                  <a:srgbClr val="000000"/>
                </a:solidFill>
                <a:latin typeface="Arial"/>
              </a:rPr>
              <a:t>at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reped</a:t>
            </a:r>
            <a:r>
              <a:rPr lang="de-DE" sz="2500" kern="1200" baseline="0" dirty="0">
                <a:solidFill>
                  <a:srgbClr val="000000"/>
                </a:solidFill>
                <a:latin typeface="Arial"/>
              </a:rPr>
              <a:t> </a:t>
            </a:r>
            <a:r>
              <a:rPr lang="de-DE" sz="2500" kern="1200" baseline="0" dirty="0" err="1">
                <a:solidFill>
                  <a:srgbClr val="000000"/>
                </a:solidFill>
                <a:latin typeface="Arial"/>
              </a:rPr>
              <a:t>quasinc</a:t>
            </a:r>
            <a:r>
              <a:rPr lang="de-DE" sz="2500" kern="1200" baseline="0" dirty="0">
                <a:solidFill>
                  <a:srgbClr val="000000"/>
                </a:solidFill>
                <a:latin typeface="Arial"/>
              </a:rPr>
              <a:t> </a:t>
            </a:r>
            <a:r>
              <a:rPr lang="de-DE" sz="2500" kern="1200" baseline="0" dirty="0" err="1">
                <a:solidFill>
                  <a:srgbClr val="000000"/>
                </a:solidFill>
                <a:latin typeface="Arial"/>
              </a:rPr>
              <a:t>ipitio</a:t>
            </a:r>
            <a:r>
              <a:rPr lang="de-DE" sz="2500" kern="1200" baseline="0" dirty="0">
                <a:solidFill>
                  <a:srgbClr val="000000"/>
                </a:solidFill>
                <a:latin typeface="Arial"/>
              </a:rPr>
              <a:t>. </a:t>
            </a:r>
            <a:r>
              <a:rPr lang="de-DE" sz="2500" kern="1200" baseline="0" dirty="0" err="1">
                <a:solidFill>
                  <a:srgbClr val="000000"/>
                </a:solidFill>
                <a:latin typeface="Arial"/>
              </a:rPr>
              <a:t>Ariscipsamus</a:t>
            </a:r>
            <a:r>
              <a:rPr lang="de-DE" sz="2500" kern="1200" baseline="0" dirty="0">
                <a:solidFill>
                  <a:srgbClr val="000000"/>
                </a:solidFill>
                <a:latin typeface="Arial"/>
              </a:rPr>
              <a:t> </a:t>
            </a:r>
            <a:r>
              <a:rPr lang="de-DE" sz="2500" kern="1200" baseline="0" dirty="0" err="1">
                <a:solidFill>
                  <a:srgbClr val="000000"/>
                </a:solidFill>
                <a:latin typeface="Arial"/>
              </a:rPr>
              <a:t>volorec</a:t>
            </a:r>
            <a:r>
              <a:rPr lang="de-DE" sz="2500" kern="1200" baseline="0" dirty="0">
                <a:solidFill>
                  <a:srgbClr val="000000"/>
                </a:solidFill>
                <a:latin typeface="Arial"/>
              </a:rPr>
              <a:t> </a:t>
            </a:r>
            <a:r>
              <a:rPr lang="de-DE" sz="2500" kern="1200" baseline="0" dirty="0" err="1">
                <a:solidFill>
                  <a:srgbClr val="000000"/>
                </a:solidFill>
                <a:latin typeface="Arial"/>
              </a:rPr>
              <a:t>tionse</a:t>
            </a:r>
            <a:r>
              <a:rPr lang="de-DE" sz="2500" kern="1200" baseline="0" dirty="0">
                <a:solidFill>
                  <a:srgbClr val="000000"/>
                </a:solidFill>
                <a:latin typeface="Arial"/>
              </a:rPr>
              <a:t> </a:t>
            </a:r>
            <a:r>
              <a:rPr lang="de-DE" sz="2500" kern="1200" baseline="0" dirty="0" err="1">
                <a:solidFill>
                  <a:srgbClr val="000000"/>
                </a:solidFill>
                <a:latin typeface="Arial"/>
              </a:rPr>
              <a:t>perum</a:t>
            </a:r>
            <a:r>
              <a:rPr lang="de-DE" sz="2500" kern="1200" baseline="0" dirty="0">
                <a:solidFill>
                  <a:srgbClr val="000000"/>
                </a:solidFill>
                <a:latin typeface="Arial"/>
              </a:rPr>
              <a:t> </a:t>
            </a:r>
            <a:r>
              <a:rPr lang="de-DE" sz="2500" kern="1200" baseline="0" dirty="0" err="1">
                <a:solidFill>
                  <a:srgbClr val="000000"/>
                </a:solidFill>
                <a:latin typeface="Arial"/>
              </a:rPr>
              <a:t>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p>
        </p:txBody>
      </p:sp>
      <p:sp>
        <p:nvSpPr>
          <p:cNvPr id="5" name="Fußzeilenplatzhalter 4"/>
          <p:cNvSpPr>
            <a:spLocks noGrp="1"/>
          </p:cNvSpPr>
          <p:nvPr>
            <p:ph type="ftr" sz="quarter" idx="11"/>
          </p:nvPr>
        </p:nvSpPr>
        <p:spPr>
          <a:xfrm>
            <a:off x="1656000" y="27936000"/>
            <a:ext cx="39492000" cy="741491"/>
          </a:xfrm>
          <a:prstGeom prst="rect">
            <a:avLst/>
          </a:prstGeom>
        </p:spPr>
        <p:txBody>
          <a:bodyPr/>
          <a:lstStyle/>
          <a:p>
            <a:r>
              <a:rPr lang="de-DE" b="1"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13" name="Bildplatzhalter 12"/>
          <p:cNvSpPr>
            <a:spLocks noGrp="1"/>
          </p:cNvSpPr>
          <p:nvPr>
            <p:ph type="pic" sz="quarter" idx="16"/>
          </p:nvPr>
        </p:nvSpPr>
        <p:spPr>
          <a:xfrm>
            <a:off x="9666958" y="20684603"/>
            <a:ext cx="7380000" cy="6120000"/>
          </a:xfrm>
          <a:prstGeom prst="rect">
            <a:avLst/>
          </a:prstGeom>
        </p:spPr>
        <p:txBody>
          <a:bodyPr bIns="46800" anchor="t" anchorCtr="0"/>
          <a:lstStyle/>
          <a:p>
            <a:r>
              <a:rPr lang="de-DE"/>
              <a:t>Bild durch Klicken auf Symbol hinzufügen</a:t>
            </a:r>
            <a:endParaRPr lang="de-DE" dirty="0"/>
          </a:p>
        </p:txBody>
      </p:sp>
      <p:sp>
        <p:nvSpPr>
          <p:cNvPr id="19" name="Textplatzhalter 18"/>
          <p:cNvSpPr>
            <a:spLocks noGrp="1"/>
          </p:cNvSpPr>
          <p:nvPr>
            <p:ph type="body" sz="quarter" idx="17" hasCustomPrompt="1"/>
          </p:nvPr>
        </p:nvSpPr>
        <p:spPr>
          <a:xfrm>
            <a:off x="9666958" y="26805283"/>
            <a:ext cx="73800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2" name="Bildplatzhalter 12"/>
          <p:cNvSpPr>
            <a:spLocks noGrp="1"/>
          </p:cNvSpPr>
          <p:nvPr>
            <p:ph type="pic" sz="quarter" idx="18"/>
          </p:nvPr>
        </p:nvSpPr>
        <p:spPr>
          <a:xfrm>
            <a:off x="25761566" y="9091315"/>
            <a:ext cx="7380000" cy="9360360"/>
          </a:xfrm>
          <a:prstGeom prst="rect">
            <a:avLst/>
          </a:prstGeom>
        </p:spPr>
        <p:txBody>
          <a:bodyPr bIns="46800" anchor="t" anchorCtr="0"/>
          <a:lstStyle/>
          <a:p>
            <a:r>
              <a:rPr lang="de-DE"/>
              <a:t>Bild durch Klicken auf Symbol hinzufügen</a:t>
            </a:r>
            <a:endParaRPr lang="de-DE" dirty="0"/>
          </a:p>
        </p:txBody>
      </p:sp>
      <p:sp>
        <p:nvSpPr>
          <p:cNvPr id="14" name="Textplatzhalter 18"/>
          <p:cNvSpPr>
            <a:spLocks noGrp="1"/>
          </p:cNvSpPr>
          <p:nvPr>
            <p:ph type="body" sz="quarter" idx="19" hasCustomPrompt="1"/>
          </p:nvPr>
        </p:nvSpPr>
        <p:spPr>
          <a:xfrm>
            <a:off x="25761566" y="18452355"/>
            <a:ext cx="7380000" cy="254669"/>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7" name="Textplatzhalter 16"/>
          <p:cNvSpPr>
            <a:spLocks noGrp="1"/>
          </p:cNvSpPr>
          <p:nvPr>
            <p:ph type="body" sz="quarter" idx="20" hasCustomPrompt="1"/>
          </p:nvPr>
        </p:nvSpPr>
        <p:spPr>
          <a:xfrm>
            <a:off x="1656000" y="8784000"/>
            <a:ext cx="7308000" cy="18426761"/>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r>
              <a:rPr lang="de-DE" sz="2500" kern="1200" baseline="0" dirty="0">
                <a:solidFill>
                  <a:srgbClr val="000000"/>
                </a:solidFill>
                <a:latin typeface="Arial"/>
              </a:rPr>
              <a:t> </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lvl="0"/>
            <a:r>
              <a:rPr lang="de-DE" dirty="0"/>
              <a:t>0</a:t>
            </a:r>
          </a:p>
        </p:txBody>
      </p:sp>
      <p:sp>
        <p:nvSpPr>
          <p:cNvPr id="20" name="Textplatzhalter 16"/>
          <p:cNvSpPr>
            <a:spLocks noGrp="1"/>
          </p:cNvSpPr>
          <p:nvPr>
            <p:ph type="body" sz="quarter" idx="21" hasCustomPrompt="1"/>
          </p:nvPr>
        </p:nvSpPr>
        <p:spPr>
          <a:xfrm>
            <a:off x="9700619" y="8784000"/>
            <a:ext cx="7308000" cy="11497275"/>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a:t>
            </a:r>
          </a:p>
        </p:txBody>
      </p:sp>
      <p:sp>
        <p:nvSpPr>
          <p:cNvPr id="22" name="Textplatzhalter 16"/>
          <p:cNvSpPr>
            <a:spLocks noGrp="1"/>
          </p:cNvSpPr>
          <p:nvPr>
            <p:ph type="body" sz="quarter" idx="23" hasCustomPrompt="1"/>
          </p:nvPr>
        </p:nvSpPr>
        <p:spPr>
          <a:xfrm>
            <a:off x="25789856" y="8784000"/>
            <a:ext cx="7308000" cy="8715436"/>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rtl="0"/>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a:t>
            </a:r>
            <a:r>
              <a:rPr lang="de-DE" sz="2500" kern="1200" baseline="0" dirty="0">
                <a:solidFill>
                  <a:srgbClr val="000000"/>
                </a:solidFill>
                <a:latin typeface="Arial"/>
              </a:rPr>
              <a:t> </a:t>
            </a:r>
            <a:r>
              <a:rPr lang="de-DE" sz="2500" kern="1200" baseline="0" dirty="0" err="1">
                <a:solidFill>
                  <a:srgbClr val="000000"/>
                </a:solidFill>
                <a:latin typeface="Arial"/>
              </a:rPr>
              <a:t>etus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exerum</a:t>
            </a:r>
            <a:r>
              <a:rPr lang="de-DE" sz="2500" kern="1200" baseline="0" dirty="0">
                <a:solidFill>
                  <a:srgbClr val="000000"/>
                </a:solidFill>
                <a:latin typeface="Arial"/>
              </a:rPr>
              <a:t> </a:t>
            </a:r>
            <a:r>
              <a:rPr lang="de-DE" sz="2500" kern="1200" baseline="0" dirty="0" err="1">
                <a:solidFill>
                  <a:srgbClr val="000000"/>
                </a:solidFill>
                <a:latin typeface="Arial"/>
              </a:rPr>
              <a:t>il</a:t>
            </a:r>
            <a:r>
              <a:rPr lang="de-DE" sz="2500" kern="1200" baseline="0" dirty="0">
                <a:solidFill>
                  <a:srgbClr val="000000"/>
                </a:solidFill>
                <a:latin typeface="Arial"/>
              </a:rPr>
              <a:t> </a:t>
            </a:r>
            <a:r>
              <a:rPr lang="de-DE" sz="2500" kern="1200" baseline="0" dirty="0" err="1">
                <a:solidFill>
                  <a:srgbClr val="000000"/>
                </a:solidFill>
                <a:latin typeface="Arial"/>
              </a:rPr>
              <a:t>ipsandio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nime</a:t>
            </a:r>
            <a:r>
              <a:rPr lang="de-DE" sz="2500" kern="1200" baseline="0" dirty="0">
                <a:solidFill>
                  <a:srgbClr val="000000"/>
                </a:solidFill>
                <a:latin typeface="Arial"/>
              </a:rPr>
              <a:t> </a:t>
            </a:r>
            <a:r>
              <a:rPr lang="de-DE" sz="2500" kern="1200" baseline="0" dirty="0" err="1">
                <a:solidFill>
                  <a:srgbClr val="000000"/>
                </a:solidFill>
                <a:latin typeface="Arial"/>
              </a:rPr>
              <a:t>pratet</a:t>
            </a:r>
            <a:r>
              <a:rPr lang="de-DE" sz="2500" kern="1200" baseline="0" dirty="0">
                <a:solidFill>
                  <a:srgbClr val="000000"/>
                </a:solidFill>
                <a:latin typeface="Arial"/>
              </a:rPr>
              <a:t> </a:t>
            </a:r>
            <a:r>
              <a:rPr lang="de-DE" sz="2500" kern="1200" baseline="0" dirty="0" err="1">
                <a:solidFill>
                  <a:srgbClr val="000000"/>
                </a:solidFill>
                <a:latin typeface="Arial"/>
              </a:rPr>
              <a:t>officitis</a:t>
            </a:r>
            <a:r>
              <a:rPr lang="de-DE" sz="2500" kern="1200" baseline="0" dirty="0">
                <a:solidFill>
                  <a:srgbClr val="000000"/>
                </a:solidFill>
                <a:latin typeface="Arial"/>
              </a:rPr>
              <a:t> </a:t>
            </a:r>
            <a:r>
              <a:rPr lang="de-DE" sz="2500" kern="1200" baseline="0" dirty="0" err="1">
                <a:solidFill>
                  <a:srgbClr val="000000"/>
                </a:solidFill>
                <a:latin typeface="Arial"/>
              </a:rPr>
              <a:t>doles</a:t>
            </a:r>
            <a:r>
              <a:rPr lang="de-DE" sz="2500" kern="1200" baseline="0" dirty="0">
                <a:solidFill>
                  <a:srgbClr val="000000"/>
                </a:solidFill>
                <a:latin typeface="Arial"/>
              </a:rPr>
              <a:t> </a:t>
            </a:r>
            <a:r>
              <a:rPr lang="de-DE" sz="2500" kern="1200" baseline="0" dirty="0" err="1">
                <a:solidFill>
                  <a:srgbClr val="000000"/>
                </a:solidFill>
                <a:latin typeface="Arial"/>
              </a:rPr>
              <a:t>essi</a:t>
            </a:r>
            <a:r>
              <a:rPr lang="de-DE" sz="2500" kern="1200" baseline="0" dirty="0">
                <a:solidFill>
                  <a:srgbClr val="000000"/>
                </a:solidFill>
                <a:latin typeface="Arial"/>
              </a:rPr>
              <a:t> </a:t>
            </a:r>
            <a:r>
              <a:rPr lang="de-DE" sz="2500" kern="1200" baseline="0" dirty="0" err="1">
                <a:solidFill>
                  <a:srgbClr val="000000"/>
                </a:solidFill>
                <a:latin typeface="Arial"/>
              </a:rPr>
              <a:t>quuntur</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eosaeped</a:t>
            </a:r>
            <a:r>
              <a:rPr lang="de-DE" sz="2500" kern="1200" baseline="0" dirty="0">
                <a:solidFill>
                  <a:srgbClr val="000000"/>
                </a:solidFill>
                <a:latin typeface="Arial"/>
              </a:rPr>
              <a:t> </a:t>
            </a:r>
            <a:r>
              <a:rPr lang="de-DE" sz="2500" kern="1200" baseline="0" dirty="0" err="1">
                <a:solidFill>
                  <a:srgbClr val="000000"/>
                </a:solidFill>
                <a:latin typeface="Arial"/>
              </a:rPr>
              <a:t>eri</a:t>
            </a:r>
            <a:r>
              <a:rPr lang="de-DE" sz="2500" kern="1200" baseline="0" dirty="0">
                <a:solidFill>
                  <a:srgbClr val="000000"/>
                </a:solidFill>
                <a:latin typeface="Arial"/>
              </a:rPr>
              <a:t> </a:t>
            </a:r>
            <a:r>
              <a:rPr lang="de-DE" sz="2500" kern="1200" baseline="0" dirty="0" err="1">
                <a:solidFill>
                  <a:srgbClr val="000000"/>
                </a:solidFill>
                <a:latin typeface="Arial"/>
              </a:rPr>
              <a:t>aperat</a:t>
            </a:r>
            <a:r>
              <a:rPr lang="de-DE" sz="2500" kern="1200" baseline="0" dirty="0">
                <a:solidFill>
                  <a:srgbClr val="000000"/>
                </a:solidFill>
                <a:latin typeface="Arial"/>
              </a:rPr>
              <a:t> </a:t>
            </a:r>
            <a:r>
              <a:rPr lang="de-DE" sz="2500" kern="1200" baseline="0" dirty="0" err="1">
                <a:solidFill>
                  <a:srgbClr val="000000"/>
                </a:solidFill>
                <a:latin typeface="Arial"/>
              </a:rPr>
              <a:t>este</a:t>
            </a:r>
            <a:r>
              <a:rPr lang="de-DE" sz="2500" kern="1200" baseline="0" dirty="0">
                <a:solidFill>
                  <a:srgbClr val="000000"/>
                </a:solidFill>
                <a:latin typeface="Arial"/>
              </a:rPr>
              <a:t> nos </a:t>
            </a:r>
            <a:r>
              <a:rPr lang="de-DE" sz="2500" kern="1200" baseline="0" dirty="0" err="1">
                <a:solidFill>
                  <a:srgbClr val="000000"/>
                </a:solidFill>
                <a:latin typeface="Arial"/>
              </a:rPr>
              <a:t>mosandi</a:t>
            </a:r>
            <a:r>
              <a:rPr lang="de-DE" sz="2500" kern="1200" baseline="0" dirty="0">
                <a:solidFill>
                  <a:srgbClr val="000000"/>
                </a:solidFill>
                <a:latin typeface="Arial"/>
              </a:rPr>
              <a:t> </a:t>
            </a:r>
            <a:r>
              <a:rPr lang="de-DE" sz="2500" kern="1200" baseline="0" dirty="0" err="1">
                <a:solidFill>
                  <a:srgbClr val="000000"/>
                </a:solidFill>
                <a:latin typeface="Arial"/>
              </a:rPr>
              <a:t>tenit</a:t>
            </a:r>
            <a:r>
              <a:rPr lang="de-DE" sz="2500" kern="1200" baseline="0" dirty="0">
                <a:solidFill>
                  <a:srgbClr val="000000"/>
                </a:solidFill>
                <a:latin typeface="Arial"/>
              </a:rPr>
              <a:t>, </a:t>
            </a:r>
            <a:r>
              <a:rPr lang="de-DE" sz="2500" kern="1200" baseline="0" dirty="0" err="1">
                <a:solidFill>
                  <a:srgbClr val="000000"/>
                </a:solidFill>
                <a:latin typeface="Arial"/>
              </a:rPr>
              <a:t>sandanis</a:t>
            </a:r>
            <a:r>
              <a:rPr lang="de-DE" sz="2500" kern="1200" baseline="0" dirty="0">
                <a:solidFill>
                  <a:srgbClr val="000000"/>
                </a:solidFill>
                <a:latin typeface="Arial"/>
              </a:rPr>
              <a:t> </a:t>
            </a:r>
            <a:r>
              <a:rPr lang="de-DE" sz="2500" kern="1200" baseline="0" dirty="0" err="1">
                <a:solidFill>
                  <a:srgbClr val="000000"/>
                </a:solidFill>
                <a:latin typeface="Arial"/>
              </a:rPr>
              <a:t>idellam</a:t>
            </a:r>
            <a:r>
              <a:rPr lang="de-DE" sz="2500" kern="1200" baseline="0" dirty="0">
                <a:solidFill>
                  <a:srgbClr val="000000"/>
                </a:solidFill>
                <a:latin typeface="Arial"/>
              </a:rPr>
              <a:t> </a:t>
            </a:r>
            <a:r>
              <a:rPr lang="de-DE" sz="2500" kern="1200" baseline="0" dirty="0" err="1">
                <a:solidFill>
                  <a:srgbClr val="000000"/>
                </a:solidFill>
                <a:latin typeface="Arial"/>
              </a:rPr>
              <a:t>inctas</a:t>
            </a:r>
            <a:r>
              <a:rPr lang="de-DE" sz="2500" kern="1200" baseline="0" dirty="0">
                <a:solidFill>
                  <a:srgbClr val="000000"/>
                </a:solidFill>
                <a:latin typeface="Arial"/>
              </a:rPr>
              <a:t> </a:t>
            </a:r>
            <a:r>
              <a:rPr lang="de-DE" sz="2500" kern="1200" baseline="0" dirty="0" err="1">
                <a:solidFill>
                  <a:srgbClr val="000000"/>
                </a:solidFill>
                <a:latin typeface="Arial"/>
              </a:rPr>
              <a:t>dolupta</a:t>
            </a:r>
            <a:r>
              <a:rPr lang="de-DE" sz="2500" kern="1200" baseline="0" dirty="0">
                <a:solidFill>
                  <a:srgbClr val="000000"/>
                </a:solidFill>
                <a:latin typeface="Arial"/>
              </a:rPr>
              <a:t> et </a:t>
            </a:r>
            <a:r>
              <a:rPr lang="de-DE" sz="2500" kern="1200" baseline="0" dirty="0" err="1">
                <a:solidFill>
                  <a:srgbClr val="000000"/>
                </a:solidFill>
                <a:latin typeface="Arial"/>
              </a:rPr>
              <a:t>veliquidel</a:t>
            </a:r>
            <a:r>
              <a:rPr lang="de-DE" sz="2500" kern="1200" baseline="0" dirty="0">
                <a:solidFill>
                  <a:srgbClr val="000000"/>
                </a:solidFill>
                <a:latin typeface="Arial"/>
              </a:rPr>
              <a:t> </a:t>
            </a:r>
            <a:r>
              <a:rPr lang="de-DE" sz="2500" kern="1200" baseline="0" dirty="0" err="1">
                <a:solidFill>
                  <a:srgbClr val="000000"/>
                </a:solidFill>
                <a:latin typeface="Arial"/>
              </a:rPr>
              <a:t>event</a:t>
            </a:r>
            <a:r>
              <a:rPr lang="de-DE" sz="2500" kern="1200" baseline="0" dirty="0">
                <a:solidFill>
                  <a:srgbClr val="000000"/>
                </a:solidFill>
                <a:latin typeface="Arial"/>
              </a:rPr>
              <a:t> </a:t>
            </a:r>
            <a:r>
              <a:rPr lang="de-DE" sz="2500" kern="1200" baseline="0" dirty="0" err="1">
                <a:solidFill>
                  <a:srgbClr val="000000"/>
                </a:solidFill>
                <a:latin typeface="Arial"/>
              </a:rPr>
              <a:t>reperum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rerspelic</a:t>
            </a:r>
            <a:r>
              <a:rPr lang="de-DE" sz="2500" kern="1200" baseline="0" dirty="0">
                <a:solidFill>
                  <a:srgbClr val="000000"/>
                </a:solidFill>
                <a:latin typeface="Arial"/>
              </a:rPr>
              <a:t> </a:t>
            </a:r>
            <a:r>
              <a:rPr lang="de-DE" sz="2500" kern="1200" baseline="0" dirty="0" err="1">
                <a:solidFill>
                  <a:srgbClr val="000000"/>
                </a:solidFill>
                <a:latin typeface="Arial"/>
              </a:rPr>
              <a:t>te</a:t>
            </a:r>
            <a:r>
              <a:rPr lang="de-DE" sz="2500" kern="1200" baseline="0" dirty="0">
                <a:solidFill>
                  <a:srgbClr val="000000"/>
                </a:solidFill>
                <a:latin typeface="Arial"/>
              </a:rPr>
              <a:t> nos et </a:t>
            </a:r>
            <a:r>
              <a:rPr lang="de-DE" sz="2500" kern="1200" baseline="0" dirty="0" err="1">
                <a:solidFill>
                  <a:srgbClr val="000000"/>
                </a:solidFill>
                <a:latin typeface="Arial"/>
              </a:rPr>
              <a:t>faceratur</a:t>
            </a:r>
            <a:r>
              <a:rPr lang="de-DE" sz="2500" kern="1200" baseline="0" dirty="0">
                <a:solidFill>
                  <a:srgbClr val="000000"/>
                </a:solidFill>
                <a:latin typeface="Arial"/>
              </a:rPr>
              <a:t> </a:t>
            </a:r>
            <a:r>
              <a:rPr lang="de-DE" sz="2500" kern="1200" baseline="0" dirty="0" err="1">
                <a:solidFill>
                  <a:srgbClr val="000000"/>
                </a:solidFill>
                <a:latin typeface="Arial"/>
              </a:rPr>
              <a:t>aboremque</a:t>
            </a:r>
            <a:r>
              <a:rPr lang="de-DE" sz="2500" kern="1200" baseline="0" dirty="0">
                <a:solidFill>
                  <a:srgbClr val="000000"/>
                </a:solidFill>
                <a:latin typeface="Arial"/>
              </a:rPr>
              <a:t> </a:t>
            </a:r>
            <a:r>
              <a:rPr lang="de-DE" sz="2500" kern="1200" baseline="0" dirty="0" err="1">
                <a:solidFill>
                  <a:srgbClr val="000000"/>
                </a:solidFill>
                <a:latin typeface="Arial"/>
              </a:rPr>
              <a:t>liquis</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a:t>
            </a:r>
            <a:r>
              <a:rPr lang="de-DE" sz="2500" kern="1200" baseline="0" dirty="0" err="1">
                <a:solidFill>
                  <a:srgbClr val="000000"/>
                </a:solidFill>
                <a:latin typeface="Arial"/>
              </a:rPr>
              <a:t>eruptas</a:t>
            </a:r>
            <a:r>
              <a:rPr lang="de-DE" sz="2500" kern="1200" baseline="0" dirty="0">
                <a:solidFill>
                  <a:srgbClr val="000000"/>
                </a:solidFill>
                <a:latin typeface="Arial"/>
              </a:rPr>
              <a:t> </a:t>
            </a:r>
            <a:r>
              <a:rPr lang="de-DE" sz="2500" kern="1200" baseline="0" dirty="0" err="1">
                <a:solidFill>
                  <a:srgbClr val="000000"/>
                </a:solidFill>
                <a:latin typeface="Arial"/>
              </a:rPr>
              <a:t>quiduci</a:t>
            </a:r>
            <a:r>
              <a:rPr lang="de-DE" sz="2500" kern="1200" baseline="0" dirty="0">
                <a:solidFill>
                  <a:srgbClr val="000000"/>
                </a:solidFill>
                <a:latin typeface="Arial"/>
              </a:rPr>
              <a:t> </a:t>
            </a:r>
            <a:r>
              <a:rPr lang="de-DE" sz="2500" kern="1200" baseline="0" dirty="0" err="1">
                <a:solidFill>
                  <a:srgbClr val="000000"/>
                </a:solidFill>
                <a:latin typeface="Arial"/>
              </a:rPr>
              <a:t>liquatur</a:t>
            </a:r>
            <a:r>
              <a:rPr lang="de-DE" sz="2500" kern="1200" baseline="0" dirty="0">
                <a:solidFill>
                  <a:srgbClr val="000000"/>
                </a:solidFill>
                <a:latin typeface="Arial"/>
              </a:rPr>
              <a:t> </a:t>
            </a:r>
            <a:r>
              <a:rPr lang="de-DE" sz="2500" kern="1200" baseline="0" dirty="0" err="1">
                <a:solidFill>
                  <a:srgbClr val="000000"/>
                </a:solidFill>
                <a:latin typeface="Arial"/>
              </a:rPr>
              <a:t>atia</a:t>
            </a:r>
            <a:r>
              <a:rPr lang="de-DE" sz="2500" kern="1200" baseline="0" dirty="0">
                <a:solidFill>
                  <a:srgbClr val="000000"/>
                </a:solidFill>
                <a:latin typeface="Arial"/>
              </a:rPr>
              <a:t> </a:t>
            </a:r>
            <a:r>
              <a:rPr lang="de-DE" sz="2500" kern="1200" baseline="0" dirty="0" err="1">
                <a:solidFill>
                  <a:srgbClr val="000000"/>
                </a:solidFill>
                <a:latin typeface="Arial"/>
              </a:rPr>
              <a:t>volorerro</a:t>
            </a:r>
            <a:r>
              <a:rPr lang="de-DE" sz="2500" kern="1200" baseline="0" dirty="0">
                <a:solidFill>
                  <a:srgbClr val="000000"/>
                </a:solidFill>
                <a:latin typeface="Arial"/>
              </a:rPr>
              <a:t> es </a:t>
            </a:r>
            <a:r>
              <a:rPr lang="de-DE" sz="2500" kern="1200" baseline="0" dirty="0" err="1">
                <a:solidFill>
                  <a:srgbClr val="000000"/>
                </a:solidFill>
                <a:latin typeface="Arial"/>
              </a:rPr>
              <a:t>magnimo</a:t>
            </a:r>
            <a:r>
              <a:rPr lang="de-DE" sz="2500" kern="1200" baseline="0" dirty="0">
                <a:solidFill>
                  <a:srgbClr val="000000"/>
                </a:solidFill>
                <a:latin typeface="Arial"/>
              </a:rPr>
              <a:t> </a:t>
            </a:r>
            <a:r>
              <a:rPr lang="de-DE" sz="2500" kern="1200" baseline="0" dirty="0" err="1">
                <a:solidFill>
                  <a:srgbClr val="000000"/>
                </a:solidFill>
                <a:latin typeface="Arial"/>
              </a:rPr>
              <a:t>luptaqu</a:t>
            </a:r>
            <a:r>
              <a:rPr lang="de-DE" sz="2500" kern="1200" baseline="0" dirty="0">
                <a:solidFill>
                  <a:srgbClr val="000000"/>
                </a:solidFill>
                <a:latin typeface="Arial"/>
              </a:rPr>
              <a:t> </a:t>
            </a:r>
            <a:r>
              <a:rPr lang="de-DE" sz="2500" kern="1200" baseline="0" dirty="0" err="1">
                <a:solidFill>
                  <a:srgbClr val="000000"/>
                </a:solidFill>
                <a:latin typeface="Arial"/>
              </a:rPr>
              <a:t>ibust</a:t>
            </a:r>
            <a:r>
              <a:rPr lang="de-DE" sz="2500" kern="1200" baseline="0" dirty="0">
                <a:solidFill>
                  <a:srgbClr val="000000"/>
                </a:solidFill>
                <a:latin typeface="Arial"/>
              </a:rPr>
              <a:t>, </a:t>
            </a:r>
            <a:r>
              <a:rPr lang="de-DE" sz="2500" kern="1200" baseline="0" dirty="0" err="1">
                <a:solidFill>
                  <a:srgbClr val="000000"/>
                </a:solidFill>
                <a:latin typeface="Arial"/>
              </a:rPr>
              <a:t>acero</a:t>
            </a:r>
            <a:r>
              <a:rPr lang="de-DE" sz="2500" kern="1200" baseline="0" dirty="0">
                <a:solidFill>
                  <a:srgbClr val="000000"/>
                </a:solidFill>
                <a:latin typeface="Arial"/>
              </a:rPr>
              <a:t> </a:t>
            </a:r>
            <a:r>
              <a:rPr lang="de-DE" sz="2500" kern="1200" baseline="0" dirty="0" err="1">
                <a:solidFill>
                  <a:srgbClr val="000000"/>
                </a:solidFill>
                <a:latin typeface="Arial"/>
              </a:rPr>
              <a:t>maximus</a:t>
            </a:r>
            <a:r>
              <a:rPr lang="de-DE" sz="2500" kern="1200" baseline="0" dirty="0">
                <a:solidFill>
                  <a:srgbClr val="000000"/>
                </a:solidFill>
                <a:latin typeface="Arial"/>
              </a:rPr>
              <a:t> </a:t>
            </a:r>
            <a:r>
              <a:rPr lang="de-DE" sz="2500" kern="1200" baseline="0" dirty="0" err="1">
                <a:solidFill>
                  <a:srgbClr val="000000"/>
                </a:solidFill>
                <a:latin typeface="Arial"/>
              </a:rPr>
              <a:t>expero</a:t>
            </a:r>
            <a:r>
              <a:rPr lang="de-DE" sz="2500" kern="1200" baseline="0" dirty="0">
                <a:solidFill>
                  <a:srgbClr val="000000"/>
                </a:solidFill>
                <a:latin typeface="Arial"/>
              </a:rPr>
              <a:t>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cumque</a:t>
            </a:r>
            <a:r>
              <a:rPr lang="de-DE" sz="2500" kern="1200" baseline="0" dirty="0">
                <a:solidFill>
                  <a:srgbClr val="000000"/>
                </a:solidFill>
                <a:latin typeface="Arial"/>
              </a:rPr>
              <a:t> </a:t>
            </a:r>
            <a:r>
              <a:rPr lang="de-DE" sz="2500" kern="1200" baseline="0" dirty="0" err="1">
                <a:solidFill>
                  <a:srgbClr val="000000"/>
                </a:solidFill>
                <a:latin typeface="Arial"/>
              </a:rPr>
              <a:t>pori</a:t>
            </a:r>
            <a:r>
              <a:rPr lang="de-DE" sz="2500" kern="1200" baseline="0" dirty="0">
                <a:solidFill>
                  <a:srgbClr val="000000"/>
                </a:solidFill>
                <a:latin typeface="Arial"/>
              </a:rPr>
              <a:t> </a:t>
            </a:r>
            <a:r>
              <a:rPr lang="de-DE" sz="2500" kern="1200" baseline="0" dirty="0" err="1">
                <a:solidFill>
                  <a:srgbClr val="000000"/>
                </a:solidFill>
                <a:latin typeface="Arial"/>
              </a:rPr>
              <a:t>dolorro</a:t>
            </a:r>
            <a:r>
              <a:rPr lang="de-DE" sz="2500" kern="1200" baseline="0" dirty="0">
                <a:solidFill>
                  <a:srgbClr val="000000"/>
                </a:solidFill>
                <a:latin typeface="Arial"/>
              </a:rPr>
              <a:t> </a:t>
            </a:r>
            <a:r>
              <a:rPr lang="de-DE" sz="2500" kern="1200" baseline="0" dirty="0" err="1">
                <a:solidFill>
                  <a:srgbClr val="000000"/>
                </a:solidFill>
                <a:latin typeface="Arial"/>
              </a:rPr>
              <a:t>dolut</a:t>
            </a:r>
            <a:r>
              <a:rPr lang="de-DE" sz="2500" kern="1200" baseline="0" dirty="0">
                <a:solidFill>
                  <a:srgbClr val="000000"/>
                </a:solidFill>
                <a:latin typeface="Arial"/>
              </a:rPr>
              <a:t> </a:t>
            </a:r>
            <a:r>
              <a:rPr lang="de-DE" sz="2500" kern="1200" baseline="0" dirty="0" err="1">
                <a:solidFill>
                  <a:srgbClr val="000000"/>
                </a:solidFill>
                <a:latin typeface="Arial"/>
              </a:rPr>
              <a: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a:t>
            </a:r>
            <a:r>
              <a:rPr lang="de-DE" sz="2500" kern="1200" baseline="0" dirty="0">
                <a:solidFill>
                  <a:srgbClr val="000000"/>
                </a:solidFill>
                <a:latin typeface="Arial"/>
              </a:rPr>
              <a:t> </a:t>
            </a:r>
            <a:r>
              <a:rPr lang="de-DE" sz="2500" kern="1200" baseline="0" dirty="0" err="1">
                <a:solidFill>
                  <a:srgbClr val="000000"/>
                </a:solidFill>
                <a:latin typeface="Arial"/>
              </a:rPr>
              <a:t>reiuntia</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estinum</a:t>
            </a:r>
            <a:r>
              <a:rPr lang="de-DE" sz="2500" kern="1200" baseline="0" dirty="0">
                <a:solidFill>
                  <a:srgbClr val="000000"/>
                </a:solidFill>
                <a:latin typeface="Arial"/>
              </a:rPr>
              <a:t> </a:t>
            </a:r>
            <a:r>
              <a:rPr lang="de-DE" sz="2500" kern="1200" baseline="0" dirty="0" err="1">
                <a:solidFill>
                  <a:srgbClr val="000000"/>
                </a:solidFill>
                <a:latin typeface="Arial"/>
              </a:rPr>
              <a:t>dolorum</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omnisqui</a:t>
            </a:r>
            <a:r>
              <a:rPr lang="de-DE" sz="2500" kern="1200" baseline="0" dirty="0">
                <a:solidFill>
                  <a:srgbClr val="000000"/>
                </a:solidFill>
                <a:latin typeface="Arial"/>
              </a:rPr>
              <a:t> </a:t>
            </a:r>
            <a:r>
              <a:rPr lang="de-DE" sz="2500" kern="1200" baseline="0" dirty="0" err="1">
                <a:solidFill>
                  <a:srgbClr val="000000"/>
                </a:solidFill>
                <a:latin typeface="Arial"/>
              </a:rPr>
              <a:t>utas</a:t>
            </a:r>
            <a:r>
              <a:rPr lang="de-DE" sz="2500" kern="1200" baseline="0" dirty="0">
                <a:solidFill>
                  <a:srgbClr val="000000"/>
                </a:solidFill>
                <a:latin typeface="Arial"/>
              </a:rPr>
              <a:t> a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vel</a:t>
            </a:r>
            <a:r>
              <a:rPr lang="de-DE" sz="2500" kern="1200" baseline="0" dirty="0">
                <a:solidFill>
                  <a:srgbClr val="000000"/>
                </a:solidFill>
                <a:latin typeface="Arial"/>
              </a:rPr>
              <a:t> </a:t>
            </a:r>
            <a:r>
              <a:rPr lang="de-DE" sz="2500" kern="1200" baseline="0" dirty="0" err="1">
                <a:solidFill>
                  <a:srgbClr val="000000"/>
                </a:solidFill>
                <a:latin typeface="Arial"/>
              </a:rPr>
              <a:t>inveressus</a:t>
            </a:r>
            <a:r>
              <a:rPr lang="de-DE" sz="2500" kern="1200" baseline="0" dirty="0">
                <a:solidFill>
                  <a:srgbClr val="000000"/>
                </a:solidFill>
                <a:latin typeface="Arial"/>
              </a:rPr>
              <a:t> </a:t>
            </a:r>
            <a:r>
              <a:rPr lang="de-DE" sz="2500" kern="1200" baseline="0" dirty="0" err="1">
                <a:solidFill>
                  <a:srgbClr val="000000"/>
                </a:solidFill>
                <a:latin typeface="Arial"/>
              </a:rPr>
              <a:t>quaspelique</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nos </a:t>
            </a:r>
            <a:r>
              <a:rPr lang="de-DE" sz="2500" kern="1200" baseline="0" dirty="0" err="1">
                <a:solidFill>
                  <a:srgbClr val="000000"/>
                </a:solidFill>
                <a:latin typeface="Arial"/>
              </a:rPr>
              <a:t>dolupta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res</a:t>
            </a:r>
            <a:r>
              <a:rPr lang="de-DE" sz="2500" kern="1200" baseline="0" dirty="0">
                <a:solidFill>
                  <a:srgbClr val="000000"/>
                </a:solidFill>
                <a:latin typeface="Arial"/>
              </a:rPr>
              <a:t> </a:t>
            </a:r>
            <a:r>
              <a:rPr lang="de-DE" sz="2500" kern="1200" baseline="0" dirty="0" err="1">
                <a:solidFill>
                  <a:srgbClr val="000000"/>
                </a:solidFill>
                <a:latin typeface="Arial"/>
              </a:rPr>
              <a:t>essunt</a:t>
            </a:r>
            <a:r>
              <a:rPr lang="de-DE" sz="2500" kern="1200" baseline="0" dirty="0">
                <a:solidFill>
                  <a:srgbClr val="000000"/>
                </a:solidFill>
                <a:latin typeface="Arial"/>
              </a:rPr>
              <a:t> am </a:t>
            </a:r>
            <a:r>
              <a:rPr lang="de-DE" sz="2500" kern="1200" baseline="0" dirty="0" err="1">
                <a:solidFill>
                  <a:srgbClr val="000000"/>
                </a:solidFill>
                <a:latin typeface="Arial"/>
              </a:rPr>
              <a:t>venim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Quistotam</a:t>
            </a:r>
            <a:r>
              <a:rPr lang="de-DE" sz="2500" kern="1200" baseline="0" dirty="0">
                <a:solidFill>
                  <a:srgbClr val="000000"/>
                </a:solidFill>
                <a:latin typeface="Arial"/>
              </a:rPr>
              <a:t> </a:t>
            </a:r>
            <a:r>
              <a:rPr lang="de-DE" sz="2500" kern="1200" baseline="0" dirty="0" err="1">
                <a:solidFill>
                  <a:srgbClr val="000000"/>
                </a:solidFill>
                <a:latin typeface="Arial"/>
              </a:rPr>
              <a:t>repere</a:t>
            </a:r>
            <a:r>
              <a:rPr lang="de-DE" sz="2500" kern="1200" baseline="0" dirty="0">
                <a:solidFill>
                  <a:srgbClr val="000000"/>
                </a:solidFill>
                <a:latin typeface="Arial"/>
              </a:rPr>
              <a:t> cum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odi</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pore</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idis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opta</a:t>
            </a:r>
            <a:r>
              <a:rPr lang="de-DE" sz="2500" kern="1200" baseline="0" dirty="0">
                <a:solidFill>
                  <a:srgbClr val="000000"/>
                </a:solidFill>
                <a:latin typeface="Arial"/>
              </a:rPr>
              <a:t> </a:t>
            </a:r>
            <a:r>
              <a:rPr lang="de-DE" sz="2500" kern="1200" baseline="0" dirty="0" err="1">
                <a:solidFill>
                  <a:srgbClr val="000000"/>
                </a:solidFill>
                <a:latin typeface="Arial"/>
              </a:rPr>
              <a:t>volupietur</a:t>
            </a:r>
            <a:r>
              <a:rPr lang="de-DE" sz="2500" kern="1200" baseline="0" dirty="0">
                <a:solidFill>
                  <a:srgbClr val="000000"/>
                </a:solidFill>
                <a:latin typeface="Arial"/>
              </a:rPr>
              <a:t>, </a:t>
            </a:r>
            <a:r>
              <a:rPr lang="de-DE" sz="2500" kern="1200" baseline="0" dirty="0" err="1">
                <a:solidFill>
                  <a:srgbClr val="000000"/>
                </a:solidFill>
                <a:latin typeface="Arial"/>
              </a:rPr>
              <a:t>torit</a:t>
            </a:r>
            <a:r>
              <a:rPr lang="de-DE" sz="2500" kern="1200" baseline="0" dirty="0">
                <a:solidFill>
                  <a:srgbClr val="000000"/>
                </a:solidFill>
                <a:latin typeface="Arial"/>
              </a:rPr>
              <a:t> </a:t>
            </a:r>
            <a:r>
              <a:rPr lang="de-DE" sz="2500" kern="1200" baseline="0" dirty="0" err="1">
                <a:solidFill>
                  <a:srgbClr val="000000"/>
                </a:solidFill>
                <a:latin typeface="Arial"/>
              </a:rPr>
              <a:t>acculla</a:t>
            </a:r>
            <a:r>
              <a:rPr lang="de-DE" sz="2500" kern="1200" baseline="0" dirty="0">
                <a:solidFill>
                  <a:srgbClr val="000000"/>
                </a:solidFill>
                <a:latin typeface="Arial"/>
              </a:rPr>
              <a:t> </a:t>
            </a:r>
            <a:r>
              <a:rPr lang="de-DE" sz="2500" kern="1200" baseline="0" dirty="0" err="1">
                <a:solidFill>
                  <a:srgbClr val="000000"/>
                </a:solidFill>
                <a:latin typeface="Arial"/>
              </a:rPr>
              <a:t>boriost</a:t>
            </a:r>
            <a:r>
              <a:rPr lang="de-DE" sz="2500" kern="1200" baseline="0" dirty="0">
                <a:solidFill>
                  <a:srgbClr val="000000"/>
                </a:solidFill>
                <a:latin typeface="Arial"/>
              </a:rPr>
              <a:t> </a:t>
            </a:r>
            <a:r>
              <a:rPr lang="de-DE" sz="2500" kern="1200" baseline="0" dirty="0" err="1">
                <a:solidFill>
                  <a:srgbClr val="000000"/>
                </a:solidFill>
                <a:latin typeface="Arial"/>
              </a:rPr>
              <a:t>ibusto</a:t>
            </a:r>
            <a:r>
              <a:rPr lang="de-DE" sz="2500" kern="1200" baseline="0" dirty="0">
                <a:solidFill>
                  <a:srgbClr val="000000"/>
                </a:solidFill>
                <a:latin typeface="Arial"/>
              </a:rPr>
              <a:t> </a:t>
            </a:r>
            <a:r>
              <a:rPr lang="de-DE" sz="2500" kern="1200" baseline="0" dirty="0" err="1">
                <a:solidFill>
                  <a:srgbClr val="000000"/>
                </a:solidFill>
                <a:latin typeface="Arial"/>
              </a:rPr>
              <a:t>omnis</a:t>
            </a:r>
            <a:r>
              <a:rPr lang="de-DE" sz="2500" kern="1200" baseline="0" dirty="0">
                <a:solidFill>
                  <a:srgbClr val="000000"/>
                </a:solidFill>
                <a:latin typeface="Arial"/>
              </a:rPr>
              <a: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fuga</a:t>
            </a:r>
            <a:r>
              <a:rPr lang="de-DE" sz="2500" kern="1200" baseline="0" dirty="0">
                <a:solidFill>
                  <a:srgbClr val="000000"/>
                </a:solidFill>
                <a:latin typeface="Arial"/>
              </a:rPr>
              <a:t>.</a:t>
            </a:r>
          </a:p>
        </p:txBody>
      </p:sp>
      <p:sp>
        <p:nvSpPr>
          <p:cNvPr id="23" name="Textplatzhalter 16"/>
          <p:cNvSpPr>
            <a:spLocks noGrp="1"/>
          </p:cNvSpPr>
          <p:nvPr>
            <p:ph type="body" sz="quarter" idx="24" hasCustomPrompt="1"/>
          </p:nvPr>
        </p:nvSpPr>
        <p:spPr>
          <a:xfrm>
            <a:off x="33834474" y="8784000"/>
            <a:ext cx="7308000" cy="18426761"/>
          </a:xfrm>
          <a:prstGeom prst="rect">
            <a:avLst/>
          </a:prstGeom>
        </p:spPr>
        <p:txBody>
          <a:bodyPr lIns="0" tIns="504000" rIns="0" bIns="0"/>
          <a:lstStyle>
            <a:lvl1pPr marL="0" indent="0" rtl="0">
              <a:lnSpc>
                <a:spcPts val="3200"/>
              </a:lnSpc>
              <a:spcBef>
                <a:spcPts val="0"/>
              </a:spcBef>
              <a:spcAft>
                <a:spcPts val="3200"/>
              </a:spcAft>
              <a:buFontTx/>
              <a:buNone/>
              <a:defRPr/>
            </a:lvl1pPr>
            <a:lvl2pPr marL="0" indent="0">
              <a:lnSpc>
                <a:spcPts val="3200"/>
              </a:lnSpc>
              <a:spcBef>
                <a:spcPts val="0"/>
              </a:spcBef>
              <a:buNone/>
              <a:defRPr b="1"/>
            </a:lvl2pPr>
            <a:lvl3pPr marL="144000" indent="-144000" algn="l" defTabSz="4176431" rtl="0" eaLnBrk="1" latinLnBrk="0" hangingPunct="1">
              <a:lnSpc>
                <a:spcPts val="3200"/>
              </a:lnSpc>
              <a:spcBef>
                <a:spcPts val="0"/>
              </a:spcBef>
              <a:spcAft>
                <a:spcPts val="3200"/>
              </a:spcAft>
              <a:buFont typeface="Arial" pitchFamily="34" charset="0"/>
              <a:buChar char="•"/>
              <a:defRPr/>
            </a:lvl3pPr>
            <a:lvl4pPr marL="0" indent="0">
              <a:defRPr/>
            </a:lvl4pPr>
            <a:lvl5pPr>
              <a:defRPr/>
            </a:lvl5pPr>
          </a:lstStyle>
          <a:p>
            <a:pPr rtl="0"/>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quassimenia</a:t>
            </a:r>
            <a:r>
              <a:rPr lang="de-DE" sz="2500" kern="1200" baseline="0" dirty="0">
                <a:solidFill>
                  <a:srgbClr val="000000"/>
                </a:solidFill>
                <a:latin typeface="Arial"/>
              </a:rPr>
              <a:t> </a:t>
            </a:r>
            <a:r>
              <a:rPr lang="de-DE" sz="2500" kern="1200" baseline="0" dirty="0" err="1">
                <a:solidFill>
                  <a:srgbClr val="000000"/>
                </a:solidFill>
                <a:latin typeface="Arial"/>
              </a:rPr>
              <a:t>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platur</a:t>
            </a:r>
            <a:r>
              <a:rPr lang="de-DE" sz="2500" kern="1200" baseline="0" dirty="0">
                <a:solidFill>
                  <a:srgbClr val="000000"/>
                </a:solidFill>
                <a:latin typeface="Arial"/>
              </a:rPr>
              <a:t>? Mi, </a:t>
            </a:r>
            <a:r>
              <a:rPr lang="de-DE" sz="2500" kern="1200" baseline="0" dirty="0" err="1">
                <a:solidFill>
                  <a:srgbClr val="000000"/>
                </a:solidFill>
                <a:latin typeface="Arial"/>
              </a:rPr>
              <a:t>con</a:t>
            </a:r>
            <a:r>
              <a:rPr lang="de-DE" sz="2500" kern="1200" baseline="0" dirty="0">
                <a:solidFill>
                  <a:srgbClr val="000000"/>
                </a:solidFill>
                <a:latin typeface="Arial"/>
              </a:rPr>
              <a:t> </a:t>
            </a:r>
            <a:r>
              <a:rPr lang="de-DE" sz="2500" kern="1200" baseline="0" dirty="0" err="1">
                <a:solidFill>
                  <a:srgbClr val="000000"/>
                </a:solidFill>
                <a:latin typeface="Arial"/>
              </a:rPr>
              <a:t>paris</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vitate</a:t>
            </a:r>
            <a:r>
              <a:rPr lang="de-DE" sz="2500" kern="1200" baseline="0" dirty="0">
                <a:solidFill>
                  <a:srgbClr val="000000"/>
                </a:solidFill>
                <a:latin typeface="Arial"/>
              </a:rPr>
              <a:t> </a:t>
            </a:r>
            <a:r>
              <a:rPr lang="de-DE" sz="2500" kern="1200" baseline="0" dirty="0" err="1">
                <a:solidFill>
                  <a:srgbClr val="000000"/>
                </a:solidFill>
                <a:latin typeface="Arial"/>
              </a:rPr>
              <a:t>eatiis</a:t>
            </a:r>
            <a:r>
              <a:rPr lang="de-DE" sz="2500" kern="1200" baseline="0" dirty="0">
                <a:solidFill>
                  <a:srgbClr val="000000"/>
                </a:solidFill>
                <a:latin typeface="Arial"/>
              </a:rPr>
              <a:t>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nis</a:t>
            </a:r>
            <a:r>
              <a:rPr lang="de-DE" sz="2500" kern="1200" baseline="0" dirty="0">
                <a:solidFill>
                  <a:srgbClr val="000000"/>
                </a:solidFill>
                <a:latin typeface="Arial"/>
              </a:rPr>
              <a:t> </a:t>
            </a:r>
            <a:r>
              <a:rPr lang="de-DE" sz="2500" kern="1200" baseline="0" dirty="0" err="1">
                <a:solidFill>
                  <a:srgbClr val="000000"/>
                </a:solidFill>
                <a:latin typeface="Arial"/>
              </a:rPr>
              <a:t>quianih</a:t>
            </a:r>
            <a:r>
              <a:rPr lang="de-DE" sz="2500" kern="1200" baseline="0" dirty="0">
                <a:solidFill>
                  <a:srgbClr val="000000"/>
                </a:solidFill>
                <a:latin typeface="Arial"/>
              </a:rPr>
              <a:t> </a:t>
            </a:r>
            <a:r>
              <a:rPr lang="de-DE" sz="2500" kern="1200" baseline="0" dirty="0" err="1">
                <a:solidFill>
                  <a:srgbClr val="000000"/>
                </a:solidFill>
                <a:latin typeface="Arial"/>
              </a:rPr>
              <a:t>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a:t>
            </a:r>
            <a:r>
              <a:rPr lang="de-DE" sz="2500" kern="1200" baseline="0" dirty="0">
                <a:solidFill>
                  <a:srgbClr val="000000"/>
                </a:solidFill>
                <a:latin typeface="Arial"/>
              </a:rPr>
              <a:t> </a:t>
            </a:r>
            <a:r>
              <a:rPr lang="de-DE" sz="2500" kern="1200" baseline="0" dirty="0" err="1">
                <a:solidFill>
                  <a:srgbClr val="000000"/>
                </a:solidFill>
                <a:latin typeface="Arial"/>
              </a:rPr>
              <a:t>eoste</a:t>
            </a:r>
            <a:r>
              <a:rPr lang="de-DE" sz="2500" kern="1200" baseline="0" dirty="0">
                <a:solidFill>
                  <a:srgbClr val="000000"/>
                </a:solidFill>
                <a:latin typeface="Arial"/>
              </a:rPr>
              <a:t> </a:t>
            </a:r>
            <a:r>
              <a:rPr lang="de-DE" sz="2500" kern="1200" baseline="0" dirty="0" err="1">
                <a:solidFill>
                  <a:srgbClr val="000000"/>
                </a:solidFill>
                <a:latin typeface="Arial"/>
              </a:rPr>
              <a:t>nulparu</a:t>
            </a:r>
            <a:r>
              <a:rPr lang="de-DE" sz="2500" kern="1200" baseline="0" dirty="0">
                <a:solidFill>
                  <a:srgbClr val="000000"/>
                </a:solidFill>
                <a:latin typeface="Arial"/>
              </a:rPr>
              <a:t> </a:t>
            </a:r>
            <a:r>
              <a:rPr lang="de-DE" sz="2500" kern="1200" baseline="0" dirty="0" err="1">
                <a:solidFill>
                  <a:srgbClr val="000000"/>
                </a:solidFill>
                <a:latin typeface="Arial"/>
              </a:rPr>
              <a:t>ptatur</a:t>
            </a:r>
            <a:r>
              <a:rPr lang="de-DE" sz="2500" kern="1200" baseline="0" dirty="0">
                <a:solidFill>
                  <a:srgbClr val="000000"/>
                </a:solidFill>
                <a:latin typeface="Arial"/>
              </a:rPr>
              <a:t>? Qui </a:t>
            </a:r>
            <a:r>
              <a:rPr lang="de-DE" sz="2500" kern="1200" baseline="0" dirty="0" err="1">
                <a:solidFill>
                  <a:srgbClr val="000000"/>
                </a:solidFill>
                <a:latin typeface="Arial"/>
              </a:rPr>
              <a:t>optiur</a:t>
            </a:r>
            <a:r>
              <a:rPr lang="de-DE" sz="2500" kern="1200" baseline="0" dirty="0">
                <a:solidFill>
                  <a:srgbClr val="000000"/>
                </a:solidFill>
                <a:latin typeface="Arial"/>
              </a:rPr>
              <a:t> </a:t>
            </a:r>
            <a:r>
              <a:rPr lang="de-DE" sz="2500" kern="1200" baseline="0" dirty="0" err="1">
                <a:solidFill>
                  <a:srgbClr val="000000"/>
                </a:solidFill>
                <a:latin typeface="Arial"/>
              </a:rPr>
              <a:t>soluptiume</a:t>
            </a:r>
            <a:r>
              <a:rPr lang="de-DE" sz="2500" kern="1200" baseline="0" dirty="0">
                <a:solidFill>
                  <a:srgbClr val="000000"/>
                </a:solidFill>
                <a:latin typeface="Arial"/>
              </a:rPr>
              <a:t> </a:t>
            </a:r>
            <a:r>
              <a:rPr lang="de-DE" sz="2500" kern="1200" baseline="0" dirty="0" err="1">
                <a:solidFill>
                  <a:srgbClr val="000000"/>
                </a:solidFill>
                <a:latin typeface="Arial"/>
              </a:rPr>
              <a:t>estiorepuda</a:t>
            </a:r>
            <a:r>
              <a:rPr lang="de-DE" sz="2500" kern="1200" baseline="0" dirty="0">
                <a:solidFill>
                  <a:srgbClr val="000000"/>
                </a:solidFill>
                <a:latin typeface="Arial"/>
              </a:rPr>
              <a:t> </a:t>
            </a:r>
            <a:r>
              <a:rPr lang="de-DE" sz="2500" kern="1200" baseline="0" dirty="0" err="1">
                <a:solidFill>
                  <a:srgbClr val="000000"/>
                </a:solidFill>
                <a:latin typeface="Arial"/>
              </a:rPr>
              <a:t>voles</a:t>
            </a:r>
            <a:r>
              <a:rPr lang="de-DE" sz="2500" kern="1200" baseline="0" dirty="0">
                <a:solidFill>
                  <a:srgbClr val="000000"/>
                </a:solidFill>
                <a:latin typeface="Arial"/>
              </a:rPr>
              <a:t> se </a:t>
            </a:r>
            <a:r>
              <a:rPr lang="de-DE" sz="2500" kern="1200" baseline="0" dirty="0" err="1">
                <a:solidFill>
                  <a:srgbClr val="000000"/>
                </a:solidFill>
                <a:latin typeface="Arial"/>
              </a:rPr>
              <a:t>voles</a:t>
            </a:r>
            <a:r>
              <a:rPr lang="de-DE" sz="2500" kern="1200" baseline="0" dirty="0">
                <a:solidFill>
                  <a:srgbClr val="000000"/>
                </a:solidFill>
                <a:latin typeface="Arial"/>
              </a:rPr>
              <a:t> </a:t>
            </a:r>
            <a:r>
              <a:rPr lang="de-DE" sz="2500" kern="1200" baseline="0" dirty="0" err="1">
                <a:solidFill>
                  <a:srgbClr val="000000"/>
                </a:solidFill>
                <a:latin typeface="Arial"/>
              </a:rPr>
              <a:t>quiaspe</a:t>
            </a:r>
            <a:r>
              <a:rPr lang="de-DE" sz="2500" kern="1200" baseline="0" dirty="0">
                <a:solidFill>
                  <a:srgbClr val="000000"/>
                </a:solidFill>
                <a:latin typeface="Arial"/>
              </a:rPr>
              <a:t> </a:t>
            </a:r>
            <a:r>
              <a:rPr lang="de-DE" sz="2500" kern="1200" baseline="0" dirty="0" err="1">
                <a:solidFill>
                  <a:srgbClr val="000000"/>
                </a:solidFill>
                <a:latin typeface="Arial"/>
              </a:rPr>
              <a:t>provid</a:t>
            </a:r>
            <a:r>
              <a:rPr lang="de-DE" sz="2500" kern="1200" baseline="0" dirty="0">
                <a:solidFill>
                  <a:srgbClr val="000000"/>
                </a:solidFill>
                <a:latin typeface="Arial"/>
              </a:rPr>
              <a:t> </a:t>
            </a:r>
            <a:r>
              <a:rPr lang="de-DE" sz="2500" kern="1200" baseline="0" dirty="0" err="1">
                <a:solidFill>
                  <a:srgbClr val="000000"/>
                </a:solidFill>
                <a:latin typeface="Arial"/>
              </a:rPr>
              <a:t>ullenda</a:t>
            </a:r>
            <a:r>
              <a:rPr lang="de-DE" sz="2500" kern="1200" baseline="0" dirty="0">
                <a:solidFill>
                  <a:srgbClr val="000000"/>
                </a:solidFill>
                <a:latin typeface="Arial"/>
              </a:rPr>
              <a:t> si </a:t>
            </a:r>
            <a:r>
              <a:rPr lang="de-DE" sz="2500" kern="1200" baseline="0" dirty="0" err="1">
                <a:solidFill>
                  <a:srgbClr val="000000"/>
                </a:solidFill>
                <a:latin typeface="Arial"/>
              </a:rPr>
              <a:t>neceate</a:t>
            </a:r>
            <a:r>
              <a:rPr lang="de-DE" sz="2500" kern="1200" baseline="0" dirty="0">
                <a:solidFill>
                  <a:srgbClr val="000000"/>
                </a:solidFill>
                <a:latin typeface="Arial"/>
              </a:rPr>
              <a:t> </a:t>
            </a:r>
            <a:r>
              <a:rPr lang="de-DE" sz="2500" kern="1200" baseline="0" dirty="0" err="1">
                <a:solidFill>
                  <a:srgbClr val="000000"/>
                </a:solidFill>
                <a:latin typeface="Arial"/>
              </a:rPr>
              <a:t>pedit</a:t>
            </a:r>
            <a:r>
              <a:rPr lang="de-DE" sz="2500" kern="1200" baseline="0" dirty="0">
                <a:solidFill>
                  <a:srgbClr val="000000"/>
                </a:solidFill>
                <a:latin typeface="Arial"/>
              </a:rPr>
              <a:t> </a:t>
            </a:r>
            <a:r>
              <a:rPr lang="de-DE" sz="2500" kern="1200" baseline="0" dirty="0" err="1">
                <a:solidFill>
                  <a:srgbClr val="000000"/>
                </a:solidFill>
                <a:latin typeface="Arial"/>
              </a:rPr>
              <a:t>eicient</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a:t>
            </a:r>
            <a:r>
              <a:rPr lang="de-DE" sz="2500" kern="1200" baseline="0" dirty="0" err="1">
                <a:solidFill>
                  <a:srgbClr val="000000"/>
                </a:solidFill>
                <a:latin typeface="Arial"/>
              </a:rPr>
              <a:t>adi</a:t>
            </a:r>
            <a:r>
              <a:rPr lang="de-DE" sz="2500" kern="1200" baseline="0" dirty="0">
                <a:solidFill>
                  <a:srgbClr val="000000"/>
                </a:solidFill>
                <a:latin typeface="Arial"/>
              </a:rPr>
              <a:t> </a:t>
            </a:r>
            <a:r>
              <a:rPr lang="de-DE" sz="2500" kern="1200" baseline="0" dirty="0" err="1">
                <a:solidFill>
                  <a:srgbClr val="000000"/>
                </a:solidFill>
                <a:latin typeface="Arial"/>
              </a:rPr>
              <a:t>sectem</a:t>
            </a:r>
            <a:r>
              <a:rPr lang="de-DE" sz="2500" kern="1200" baseline="0" dirty="0">
                <a:solidFill>
                  <a:srgbClr val="000000"/>
                </a:solidFill>
                <a:latin typeface="Arial"/>
              </a:rPr>
              <a:t> </a:t>
            </a:r>
            <a:r>
              <a:rPr lang="de-DE" sz="2500" kern="1200" baseline="0" dirty="0" err="1">
                <a:solidFill>
                  <a:srgbClr val="000000"/>
                </a:solidFill>
                <a:latin typeface="Arial"/>
              </a:rPr>
              <a:t>doluptate</a:t>
            </a:r>
            <a:r>
              <a:rPr lang="de-DE" sz="2500" kern="1200" baseline="0" dirty="0">
                <a:solidFill>
                  <a:srgbClr val="000000"/>
                </a:solidFill>
                <a:latin typeface="Arial"/>
              </a:rPr>
              <a:t> </a:t>
            </a:r>
            <a:r>
              <a:rPr lang="de-DE" sz="2500" kern="1200" baseline="0" dirty="0" err="1">
                <a:solidFill>
                  <a:srgbClr val="000000"/>
                </a:solidFill>
                <a:latin typeface="Arial"/>
              </a:rPr>
              <a:t>volest</a:t>
            </a:r>
            <a:r>
              <a:rPr lang="de-DE" sz="2500" kern="1200" baseline="0" dirty="0">
                <a:solidFill>
                  <a:srgbClr val="000000"/>
                </a:solidFill>
                <a:latin typeface="Arial"/>
              </a:rPr>
              <a:t>, </a:t>
            </a:r>
            <a:r>
              <a:rPr lang="de-DE" sz="2500" kern="1200" baseline="0" dirty="0" err="1">
                <a:solidFill>
                  <a:srgbClr val="000000"/>
                </a:solidFill>
                <a:latin typeface="Arial"/>
              </a:rPr>
              <a:t>volora</a:t>
            </a:r>
            <a:r>
              <a:rPr lang="de-DE" sz="2500" kern="1200" baseline="0" dirty="0">
                <a:solidFill>
                  <a:srgbClr val="000000"/>
                </a:solidFill>
                <a:latin typeface="Arial"/>
              </a:rPr>
              <a:t> </a:t>
            </a:r>
            <a:r>
              <a:rPr lang="de-DE" sz="2500" kern="1200" baseline="0" dirty="0" err="1">
                <a:solidFill>
                  <a:srgbClr val="000000"/>
                </a:solidFill>
                <a:latin typeface="Arial"/>
              </a:rPr>
              <a:t>eatam</a:t>
            </a:r>
            <a:r>
              <a:rPr lang="de-DE" sz="2500" kern="1200" baseline="0" dirty="0">
                <a:solidFill>
                  <a:srgbClr val="000000"/>
                </a:solidFill>
                <a:latin typeface="Arial"/>
              </a:rPr>
              <a:t> in </a:t>
            </a:r>
            <a:r>
              <a:rPr lang="de-DE" sz="2500" kern="1200" baseline="0" dirty="0" err="1">
                <a:solidFill>
                  <a:srgbClr val="000000"/>
                </a:solidFill>
                <a:latin typeface="Arial"/>
              </a:rPr>
              <a:t>ra</a:t>
            </a:r>
            <a:r>
              <a:rPr lang="de-DE" sz="2500" kern="1200" baseline="0" dirty="0">
                <a:solidFill>
                  <a:srgbClr val="000000"/>
                </a:solidFill>
                <a:latin typeface="Arial"/>
              </a:rPr>
              <a:t> </a:t>
            </a:r>
            <a:r>
              <a:rPr lang="de-DE" sz="2500" kern="1200" baseline="0" dirty="0" err="1">
                <a:solidFill>
                  <a:srgbClr val="000000"/>
                </a:solidFill>
                <a:latin typeface="Arial"/>
              </a:rPr>
              <a:t>atet</a:t>
            </a:r>
            <a:r>
              <a:rPr lang="de-DE" sz="2500" kern="1200" baseline="0" dirty="0">
                <a:solidFill>
                  <a:srgbClr val="000000"/>
                </a:solidFill>
                <a:latin typeface="Arial"/>
              </a:rPr>
              <a:t> </a:t>
            </a:r>
            <a:r>
              <a:rPr lang="de-DE" sz="2500" kern="1200" baseline="0" dirty="0" err="1">
                <a:solidFill>
                  <a:srgbClr val="000000"/>
                </a:solidFill>
                <a:latin typeface="Arial"/>
              </a:rPr>
              <a:t>viducidis</a:t>
            </a:r>
            <a:r>
              <a:rPr lang="de-DE" sz="2500" kern="1200" baseline="0" dirty="0">
                <a:solidFill>
                  <a:srgbClr val="000000"/>
                </a:solidFill>
                <a:latin typeface="Arial"/>
              </a:rPr>
              <a:t> </a:t>
            </a:r>
            <a:r>
              <a:rPr lang="de-DE" sz="2500" kern="1200" baseline="0" dirty="0" err="1">
                <a:solidFill>
                  <a:srgbClr val="000000"/>
                </a:solidFill>
                <a:latin typeface="Arial"/>
              </a:rPr>
              <a:t>eaquae</a:t>
            </a:r>
            <a:r>
              <a:rPr lang="de-DE" sz="2500" kern="1200" baseline="0" dirty="0">
                <a:solidFill>
                  <a:srgbClr val="000000"/>
                </a:solidFill>
                <a:latin typeface="Arial"/>
              </a:rPr>
              <a:t>. </a:t>
            </a:r>
            <a:r>
              <a:rPr lang="de-DE" sz="2500" kern="1200" baseline="0" dirty="0" err="1">
                <a:solidFill>
                  <a:srgbClr val="000000"/>
                </a:solidFill>
                <a:latin typeface="Arial"/>
              </a:rPr>
              <a:t>Em</a:t>
            </a:r>
            <a:r>
              <a:rPr lang="de-DE" sz="2500" kern="1200" baseline="0" dirty="0">
                <a:solidFill>
                  <a:srgbClr val="000000"/>
                </a:solidFill>
                <a:latin typeface="Arial"/>
              </a:rPr>
              <a:t> </a:t>
            </a:r>
            <a:r>
              <a:rPr lang="de-DE" sz="2500" kern="1200" baseline="0" dirty="0" err="1">
                <a:solidFill>
                  <a:srgbClr val="000000"/>
                </a:solidFill>
                <a:latin typeface="Arial"/>
              </a:rPr>
              <a:t>deles</a:t>
            </a:r>
            <a:r>
              <a:rPr lang="de-DE" sz="2500" kern="1200" baseline="0" dirty="0">
                <a:solidFill>
                  <a:srgbClr val="000000"/>
                </a:solidFill>
                <a:latin typeface="Arial"/>
              </a:rPr>
              <a:t> </a:t>
            </a:r>
            <a:r>
              <a:rPr lang="de-DE" sz="2500" kern="1200" baseline="0" dirty="0" err="1">
                <a:solidFill>
                  <a:srgbClr val="000000"/>
                </a:solidFill>
                <a:latin typeface="Arial"/>
              </a:rPr>
              <a:t>doluptus</a:t>
            </a:r>
            <a:r>
              <a:rPr lang="de-DE" sz="2500" kern="1200" baseline="0" dirty="0">
                <a:solidFill>
                  <a:srgbClr val="000000"/>
                </a:solidFill>
                <a:latin typeface="Arial"/>
              </a:rPr>
              <a:t> </a:t>
            </a:r>
            <a:r>
              <a:rPr lang="de-DE" sz="2500" kern="1200" baseline="0" dirty="0" err="1">
                <a:solidFill>
                  <a:srgbClr val="000000"/>
                </a:solidFill>
                <a:latin typeface="Arial"/>
              </a:rPr>
              <a:t>estotatur</a:t>
            </a:r>
            <a:r>
              <a:rPr lang="de-DE" sz="2500" kern="1200" baseline="0" dirty="0">
                <a:solidFill>
                  <a:srgbClr val="000000"/>
                </a:solidFill>
                <a:latin typeface="Arial"/>
              </a:rPr>
              <a:t>? </a:t>
            </a:r>
            <a:r>
              <a:rPr lang="de-DE" sz="2500" kern="1200" baseline="0" dirty="0" err="1">
                <a:solidFill>
                  <a:srgbClr val="000000"/>
                </a:solidFill>
                <a:latin typeface="Arial"/>
              </a:rPr>
              <a:t>Igendella</a:t>
            </a:r>
            <a:r>
              <a:rPr lang="de-DE" sz="2500" kern="1200" baseline="0" dirty="0">
                <a:solidFill>
                  <a:srgbClr val="000000"/>
                </a:solidFill>
                <a:latin typeface="Arial"/>
              </a:rPr>
              <a:t> </a:t>
            </a:r>
            <a:r>
              <a:rPr lang="de-DE" sz="2500" kern="1200" baseline="0" dirty="0" err="1">
                <a:solidFill>
                  <a:srgbClr val="000000"/>
                </a:solidFill>
                <a:latin typeface="Arial"/>
              </a:rPr>
              <a:t>preped</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sum</a:t>
            </a:r>
            <a:r>
              <a:rPr lang="de-DE" sz="2500" kern="1200" baseline="0" dirty="0">
                <a:solidFill>
                  <a:srgbClr val="000000"/>
                </a:solidFill>
                <a:latin typeface="Arial"/>
              </a:rPr>
              <a:t> </a:t>
            </a:r>
            <a:r>
              <a:rPr lang="de-DE" sz="2500" kern="1200" baseline="0" dirty="0" err="1">
                <a:solidFill>
                  <a:srgbClr val="000000"/>
                </a:solidFill>
                <a:latin typeface="Arial"/>
              </a:rPr>
              <a:t>fugiasp</a:t>
            </a:r>
            <a:r>
              <a:rPr lang="de-DE" sz="2500" kern="1200" baseline="0" dirty="0">
                <a:solidFill>
                  <a:srgbClr val="000000"/>
                </a:solidFill>
                <a:latin typeface="Arial"/>
              </a:rPr>
              <a:t> </a:t>
            </a:r>
            <a:r>
              <a:rPr lang="de-DE" sz="2500" kern="1200" baseline="0" dirty="0" err="1">
                <a:solidFill>
                  <a:srgbClr val="000000"/>
                </a:solidFill>
                <a:latin typeface="Arial"/>
              </a:rPr>
              <a:t>eraerum</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autaspe</a:t>
            </a:r>
            <a:r>
              <a:rPr lang="de-DE" sz="2500" kern="1200" baseline="0" dirty="0">
                <a:solidFill>
                  <a:srgbClr val="000000"/>
                </a:solidFill>
                <a:latin typeface="Arial"/>
              </a:rPr>
              <a:t> </a:t>
            </a:r>
            <a:r>
              <a:rPr lang="de-DE" sz="2500" kern="1200" baseline="0" dirty="0" err="1">
                <a:solidFill>
                  <a:srgbClr val="000000"/>
                </a:solidFill>
                <a:latin typeface="Arial"/>
              </a:rPr>
              <a:t>molupta</a:t>
            </a:r>
            <a:r>
              <a:rPr lang="de-DE" sz="2500" kern="1200" baseline="0" dirty="0">
                <a:solidFill>
                  <a:srgbClr val="000000"/>
                </a:solidFill>
                <a:latin typeface="Arial"/>
              </a:rPr>
              <a:t> </a:t>
            </a:r>
            <a:r>
              <a:rPr lang="de-DE" sz="2500" kern="1200" baseline="0" dirty="0" err="1">
                <a:solidFill>
                  <a:srgbClr val="000000"/>
                </a:solidFill>
                <a:latin typeface="Arial"/>
              </a:rPr>
              <a:t>tiatiate</a:t>
            </a:r>
            <a:r>
              <a:rPr lang="de-DE" sz="2500" kern="1200" baseline="0" dirty="0">
                <a:solidFill>
                  <a:srgbClr val="000000"/>
                </a:solidFill>
                <a:latin typeface="Arial"/>
              </a:rPr>
              <a:t> </a:t>
            </a:r>
            <a:r>
              <a:rPr lang="de-DE" sz="2500" kern="1200" baseline="0" dirty="0" err="1">
                <a:solidFill>
                  <a:srgbClr val="000000"/>
                </a:solidFill>
                <a:latin typeface="Arial"/>
              </a:rPr>
              <a:t>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a:t>
            </a:r>
            <a:r>
              <a:rPr lang="de-DE" sz="2500" kern="1200" baseline="0" dirty="0">
                <a:solidFill>
                  <a:srgbClr val="000000"/>
                </a:solidFill>
                <a:latin typeface="Arial"/>
              </a:rPr>
              <a:t> </a:t>
            </a:r>
            <a:r>
              <a:rPr lang="de-DE" sz="2500" kern="1200" baseline="0" dirty="0" err="1">
                <a:solidFill>
                  <a:srgbClr val="000000"/>
                </a:solidFill>
                <a:latin typeface="Arial"/>
              </a:rPr>
              <a:t>voloratusci</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mos</a:t>
            </a:r>
            <a:r>
              <a:rPr lang="de-DE" sz="2500" kern="1200" baseline="0" dirty="0">
                <a:solidFill>
                  <a:srgbClr val="000000"/>
                </a:solidFill>
                <a:latin typeface="Arial"/>
              </a:rPr>
              <a:t> </a:t>
            </a:r>
            <a:r>
              <a:rPr lang="de-DE" sz="2500" kern="1200" baseline="0" dirty="0" err="1">
                <a:solidFill>
                  <a:srgbClr val="000000"/>
                </a:solidFill>
                <a:latin typeface="Arial"/>
              </a:rPr>
              <a:t>ipidella</a:t>
            </a:r>
            <a:r>
              <a:rPr lang="de-DE" sz="2500" kern="1200" baseline="0" dirty="0">
                <a:solidFill>
                  <a:srgbClr val="000000"/>
                </a:solidFill>
                <a:latin typeface="Arial"/>
              </a:rPr>
              <a:t> </a:t>
            </a:r>
            <a:r>
              <a:rPr lang="de-DE" sz="2500" kern="1200" baseline="0" dirty="0" err="1">
                <a:solidFill>
                  <a:srgbClr val="000000"/>
                </a:solidFill>
                <a:latin typeface="Arial"/>
              </a:rPr>
              <a:t>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a:t>
            </a:r>
            <a:r>
              <a:rPr lang="de-DE" sz="2500" kern="1200" baseline="0" dirty="0">
                <a:solidFill>
                  <a:srgbClr val="000000"/>
                </a:solidFill>
                <a:latin typeface="Arial"/>
              </a:rPr>
              <a:t> </a:t>
            </a:r>
            <a:r>
              <a:rPr lang="de-DE" sz="2500" kern="1200" baseline="0" dirty="0" err="1">
                <a:solidFill>
                  <a:srgbClr val="000000"/>
                </a:solidFill>
                <a:latin typeface="Arial"/>
              </a:rPr>
              <a:t>pe</a:t>
            </a:r>
            <a:r>
              <a:rPr lang="de-DE" sz="2500" kern="1200" baseline="0" dirty="0">
                <a:solidFill>
                  <a:srgbClr val="000000"/>
                </a:solidFill>
                <a:latin typeface="Arial"/>
              </a:rPr>
              <a:t> </a:t>
            </a:r>
            <a:r>
              <a:rPr lang="de-DE" sz="2500" kern="1200" baseline="0" dirty="0" err="1">
                <a:solidFill>
                  <a:srgbClr val="000000"/>
                </a:solidFill>
                <a:latin typeface="Arial"/>
              </a:rPr>
              <a:t>sed</a:t>
            </a:r>
            <a:r>
              <a:rPr lang="de-DE" sz="2500" kern="1200" baseline="0" dirty="0">
                <a:solidFill>
                  <a:srgbClr val="000000"/>
                </a:solidFill>
                <a:latin typeface="Arial"/>
              </a:rPr>
              <a:t> quas </a:t>
            </a:r>
            <a:r>
              <a:rPr lang="de-DE" sz="2500" kern="1200" baseline="0" dirty="0" err="1">
                <a:solidFill>
                  <a:srgbClr val="000000"/>
                </a:solidFill>
                <a:latin typeface="Arial"/>
              </a:rPr>
              <a:t>doluptae</a:t>
            </a:r>
            <a:r>
              <a:rPr lang="de-DE" sz="2500" kern="1200" baseline="0" dirty="0">
                <a:solidFill>
                  <a:srgbClr val="000000"/>
                </a:solidFill>
                <a:latin typeface="Arial"/>
              </a:rPr>
              <a:t> </a:t>
            </a:r>
            <a:r>
              <a:rPr lang="de-DE" sz="2500" kern="1200" baseline="0" dirty="0" err="1">
                <a:solidFill>
                  <a:srgbClr val="000000"/>
                </a:solidFill>
                <a:latin typeface="Arial"/>
              </a:rPr>
              <a:t>nimusda</a:t>
            </a:r>
            <a:r>
              <a:rPr lang="de-DE" sz="2500" kern="1200" baseline="0" dirty="0">
                <a:solidFill>
                  <a:srgbClr val="000000"/>
                </a:solidFill>
                <a:latin typeface="Arial"/>
              </a:rPr>
              <a:t> </a:t>
            </a:r>
            <a:r>
              <a:rPr lang="de-DE" sz="2500" kern="1200" baseline="0" dirty="0" err="1">
                <a:solidFill>
                  <a:srgbClr val="000000"/>
                </a:solidFill>
                <a:latin typeface="Arial"/>
              </a:rPr>
              <a:t>ndebitas</a:t>
            </a:r>
            <a:r>
              <a:rPr lang="de-DE" sz="2500" kern="1200" baseline="0" dirty="0">
                <a:solidFill>
                  <a:srgbClr val="000000"/>
                </a:solidFill>
                <a:latin typeface="Arial"/>
              </a:rPr>
              <a:t> </a:t>
            </a:r>
            <a:r>
              <a:rPr lang="de-DE" sz="2500" kern="1200" baseline="0" dirty="0" err="1">
                <a:solidFill>
                  <a:srgbClr val="000000"/>
                </a:solidFill>
                <a:latin typeface="Arial"/>
              </a:rPr>
              <a:t>rehentio</a:t>
            </a:r>
            <a:r>
              <a:rPr lang="de-DE" sz="2500" kern="1200" baseline="0" dirty="0">
                <a:solidFill>
                  <a:srgbClr val="000000"/>
                </a:solidFill>
                <a:latin typeface="Arial"/>
              </a:rPr>
              <a:t> </a:t>
            </a:r>
            <a:r>
              <a:rPr lang="de-DE" sz="2500" kern="1200" baseline="0" dirty="0" err="1">
                <a:solidFill>
                  <a:srgbClr val="000000"/>
                </a:solidFill>
                <a:latin typeface="Arial"/>
              </a:rPr>
              <a:t>quiaspero</a:t>
            </a:r>
            <a:r>
              <a:rPr lang="de-DE" sz="2500" kern="1200" baseline="0" dirty="0">
                <a:solidFill>
                  <a:srgbClr val="000000"/>
                </a:solidFill>
                <a:latin typeface="Arial"/>
              </a:rPr>
              <a:t> </a:t>
            </a:r>
            <a:r>
              <a:rPr lang="de-DE" sz="2500" kern="1200" baseline="0" dirty="0" err="1">
                <a:solidFill>
                  <a:srgbClr val="000000"/>
                </a:solidFill>
                <a:latin typeface="Arial"/>
              </a:rPr>
              <a:t>el</a:t>
            </a:r>
            <a:r>
              <a:rPr lang="de-DE" sz="2500" kern="1200" baseline="0" dirty="0">
                <a:solidFill>
                  <a:srgbClr val="000000"/>
                </a:solidFill>
                <a:latin typeface="Arial"/>
              </a:rPr>
              <a:t> </a:t>
            </a:r>
            <a:r>
              <a:rPr lang="de-DE" sz="2500" kern="1200" baseline="0" dirty="0" err="1">
                <a:solidFill>
                  <a:srgbClr val="000000"/>
                </a:solidFill>
                <a:latin typeface="Arial"/>
              </a:rPr>
              <a:t>magnimp</a:t>
            </a:r>
            <a:r>
              <a:rPr lang="de-DE" sz="2500" kern="1200" baseline="0" dirty="0">
                <a:solidFill>
                  <a:srgbClr val="000000"/>
                </a:solidFill>
                <a:latin typeface="Arial"/>
              </a:rPr>
              <a:t> </a:t>
            </a:r>
            <a:r>
              <a:rPr lang="de-DE" sz="2500" kern="1200" baseline="0" dirty="0" err="1">
                <a:solidFill>
                  <a:srgbClr val="000000"/>
                </a:solidFill>
                <a:latin typeface="Arial"/>
              </a:rPr>
              <a:t>orrorum</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voloratur</a:t>
            </a:r>
            <a:r>
              <a:rPr lang="de-DE" sz="2500" kern="1200" baseline="0" dirty="0">
                <a:solidFill>
                  <a:srgbClr val="000000"/>
                </a:solidFill>
                <a:latin typeface="Arial"/>
              </a:rPr>
              <a:t>, </a:t>
            </a:r>
            <a:r>
              <a:rPr lang="de-DE" sz="2500" kern="1200" baseline="0" dirty="0" err="1">
                <a:solidFill>
                  <a:srgbClr val="000000"/>
                </a:solidFill>
                <a:latin typeface="Arial"/>
              </a:rPr>
              <a:t>sundam</a:t>
            </a:r>
            <a:r>
              <a:rPr lang="de-DE" sz="2500" kern="1200" baseline="0" dirty="0">
                <a:solidFill>
                  <a:srgbClr val="000000"/>
                </a:solidFill>
                <a:latin typeface="Arial"/>
              </a:rPr>
              <a:t> </a:t>
            </a:r>
            <a:r>
              <a:rPr lang="de-DE" sz="2500" kern="1200" baseline="0" dirty="0" err="1">
                <a:solidFill>
                  <a:srgbClr val="000000"/>
                </a:solidFill>
                <a:latin typeface="Arial"/>
              </a:rPr>
              <a:t>eat</a:t>
            </a:r>
            <a:r>
              <a:rPr lang="de-DE" sz="2500" kern="1200" baseline="0" dirty="0">
                <a:solidFill>
                  <a:srgbClr val="000000"/>
                </a:solidFill>
                <a:latin typeface="Arial"/>
              </a:rPr>
              <a:t> </a:t>
            </a:r>
            <a:r>
              <a:rPr lang="de-DE" sz="2500" kern="1200" baseline="0" dirty="0" err="1">
                <a:solidFill>
                  <a:srgbClr val="000000"/>
                </a:solidFill>
                <a:latin typeface="Arial"/>
              </a:rPr>
              <a:t>litatin</a:t>
            </a:r>
            <a:r>
              <a:rPr lang="de-DE" sz="2500" kern="1200" baseline="0" dirty="0">
                <a:solidFill>
                  <a:srgbClr val="000000"/>
                </a:solidFill>
                <a:latin typeface="Arial"/>
              </a:rPr>
              <a:t> </a:t>
            </a:r>
            <a:r>
              <a:rPr lang="de-DE" sz="2500" kern="1200" baseline="0" dirty="0" err="1">
                <a:solidFill>
                  <a:srgbClr val="000000"/>
                </a:solidFill>
                <a:latin typeface="Arial"/>
              </a:rPr>
              <a:t>experia</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offici</a:t>
            </a:r>
            <a:r>
              <a:rPr lang="de-DE" sz="2500" kern="1200" baseline="0" dirty="0">
                <a:solidFill>
                  <a:srgbClr val="000000"/>
                </a:solidFill>
                <a:latin typeface="Arial"/>
              </a:rPr>
              <a:t> </a:t>
            </a:r>
            <a:r>
              <a:rPr lang="de-DE" sz="2500" kern="1200" baseline="0" dirty="0" err="1">
                <a:solidFill>
                  <a:srgbClr val="000000"/>
                </a:solidFill>
                <a:latin typeface="Arial"/>
              </a:rPr>
              <a:t>unt</a:t>
            </a:r>
            <a:r>
              <a:rPr lang="de-DE" sz="2500" kern="1200" baseline="0" dirty="0">
                <a:solidFill>
                  <a:srgbClr val="000000"/>
                </a:solidFill>
                <a:latin typeface="Arial"/>
              </a:rPr>
              <a:t> </a:t>
            </a:r>
            <a:r>
              <a:rPr lang="de-DE" sz="2500" kern="1200" baseline="0" dirty="0" err="1">
                <a:solidFill>
                  <a:srgbClr val="000000"/>
                </a:solidFill>
                <a:latin typeface="Arial"/>
              </a:rPr>
              <a:t>quamet</a:t>
            </a:r>
            <a:r>
              <a:rPr lang="de-DE" sz="2500" kern="1200" baseline="0" dirty="0">
                <a:solidFill>
                  <a:srgbClr val="000000"/>
                </a:solidFill>
                <a:latin typeface="Arial"/>
              </a:rPr>
              <a:t> </a:t>
            </a:r>
            <a:r>
              <a:rPr lang="de-DE" sz="2500" kern="1200" baseline="0" dirty="0" err="1">
                <a:solidFill>
                  <a:srgbClr val="000000"/>
                </a:solidFill>
                <a:latin typeface="Arial"/>
              </a:rPr>
              <a: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a:t>
            </a:r>
            <a:r>
              <a:rPr lang="de-DE" sz="2500" kern="1200" baseline="0" dirty="0">
                <a:solidFill>
                  <a:srgbClr val="000000"/>
                </a:solidFill>
                <a:latin typeface="Arial"/>
              </a:rPr>
              <a:t> </a:t>
            </a:r>
            <a:r>
              <a:rPr lang="de-DE" sz="2500" kern="1200" baseline="0" dirty="0" err="1">
                <a:solidFill>
                  <a:srgbClr val="000000"/>
                </a:solidFill>
                <a:latin typeface="Arial"/>
              </a:rPr>
              <a:t>volorem</a:t>
            </a:r>
            <a:r>
              <a:rPr lang="de-DE" sz="2500" kern="1200" baseline="0" dirty="0">
                <a:solidFill>
                  <a:srgbClr val="000000"/>
                </a:solidFill>
                <a:latin typeface="Arial"/>
              </a:rPr>
              <a:t> </a:t>
            </a:r>
            <a:r>
              <a:rPr lang="de-DE" sz="2500" kern="1200" baseline="0" dirty="0" err="1">
                <a:solidFill>
                  <a:srgbClr val="000000"/>
                </a:solidFill>
                <a:latin typeface="Arial"/>
              </a:rPr>
              <a:t>ratemporesti</a:t>
            </a:r>
            <a:r>
              <a:rPr lang="de-DE" sz="2500" kern="1200" baseline="0" dirty="0">
                <a:solidFill>
                  <a:srgbClr val="000000"/>
                </a:solidFill>
                <a:latin typeface="Arial"/>
              </a:rPr>
              <a:t> </a:t>
            </a:r>
            <a:r>
              <a:rPr lang="de-DE" sz="2500" kern="1200" baseline="0" dirty="0" err="1">
                <a:solidFill>
                  <a:srgbClr val="000000"/>
                </a:solidFill>
                <a:latin typeface="Arial"/>
              </a:rPr>
              <a:t>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a:t>
            </a:r>
            <a:r>
              <a:rPr lang="de-DE" sz="2500" kern="1200" baseline="0" dirty="0">
                <a:solidFill>
                  <a:srgbClr val="000000"/>
                </a:solidFill>
                <a:latin typeface="Arial"/>
              </a:rPr>
              <a:t> </a:t>
            </a:r>
            <a:r>
              <a:rPr lang="de-DE" sz="2500" kern="1200" baseline="0" dirty="0" err="1">
                <a:solidFill>
                  <a:srgbClr val="000000"/>
                </a:solidFill>
                <a:latin typeface="Arial"/>
              </a:rPr>
              <a:t>repellab</a:t>
            </a:r>
            <a:r>
              <a:rPr lang="de-DE" sz="2500" kern="1200" baseline="0" dirty="0">
                <a:solidFill>
                  <a:srgbClr val="000000"/>
                </a:solidFill>
                <a:latin typeface="Arial"/>
              </a:rPr>
              <a:t> </a:t>
            </a:r>
            <a:r>
              <a:rPr lang="de-DE" sz="2500" kern="1200" baseline="0" dirty="0" err="1">
                <a:solidFill>
                  <a:srgbClr val="000000"/>
                </a:solidFill>
                <a:latin typeface="Arial"/>
              </a:rPr>
              <a:t>iumet</a:t>
            </a:r>
            <a:r>
              <a:rPr lang="de-DE" sz="2500" kern="1200" baseline="0" dirty="0">
                <a:solidFill>
                  <a:srgbClr val="000000"/>
                </a:solidFill>
                <a:latin typeface="Arial"/>
              </a:rPr>
              <a:t>, </a:t>
            </a:r>
            <a:r>
              <a:rPr lang="de-DE" sz="2500" kern="1200" baseline="0" dirty="0" err="1">
                <a:solidFill>
                  <a:srgbClr val="000000"/>
                </a:solidFill>
                <a:latin typeface="Arial"/>
              </a:rPr>
              <a:t>nusapit</a:t>
            </a:r>
            <a:r>
              <a:rPr lang="de-DE" sz="2500" kern="1200" baseline="0" dirty="0">
                <a:solidFill>
                  <a:srgbClr val="000000"/>
                </a:solidFill>
                <a:latin typeface="Arial"/>
              </a:rPr>
              <a:t> </a:t>
            </a:r>
            <a:r>
              <a:rPr lang="de-DE" sz="2500" kern="1200" baseline="0" dirty="0" err="1">
                <a:solidFill>
                  <a:srgbClr val="000000"/>
                </a:solidFill>
                <a:latin typeface="Arial"/>
              </a:rPr>
              <a:t>optatatus</a:t>
            </a:r>
            <a:r>
              <a:rPr lang="de-DE" sz="2500" kern="1200" baseline="0" dirty="0">
                <a:solidFill>
                  <a:srgbClr val="000000"/>
                </a:solidFill>
                <a:latin typeface="Arial"/>
              </a:rPr>
              <a:t> </a:t>
            </a:r>
            <a:r>
              <a:rPr lang="de-DE" sz="2500" kern="1200" baseline="0" dirty="0" err="1">
                <a:solidFill>
                  <a:srgbClr val="000000"/>
                </a:solidFill>
                <a:latin typeface="Arial"/>
              </a:rPr>
              <a:t>repudita</a:t>
            </a:r>
            <a:r>
              <a:rPr lang="de-DE" sz="2500" kern="1200" baseline="0" dirty="0">
                <a:solidFill>
                  <a:srgbClr val="000000"/>
                </a:solidFill>
                <a:latin typeface="Arial"/>
              </a:rPr>
              <a:t> </a:t>
            </a:r>
            <a:r>
              <a:rPr lang="de-DE" sz="2500" kern="1200" baseline="0" dirty="0" err="1">
                <a:solidFill>
                  <a:srgbClr val="000000"/>
                </a:solidFill>
                <a:latin typeface="Arial"/>
              </a:rPr>
              <a:t>nonet</a:t>
            </a:r>
            <a:r>
              <a:rPr lang="de-DE" sz="2500" kern="1200" baseline="0" dirty="0">
                <a:solidFill>
                  <a:srgbClr val="000000"/>
                </a:solidFill>
                <a:latin typeface="Arial"/>
              </a:rPr>
              <a:t> </a:t>
            </a:r>
            <a:r>
              <a:rPr lang="de-DE" sz="2500" kern="1200" baseline="0" dirty="0" err="1">
                <a:solidFill>
                  <a:srgbClr val="000000"/>
                </a:solidFill>
                <a:latin typeface="Arial"/>
              </a:rPr>
              <a:t>litius</a:t>
            </a:r>
            <a:r>
              <a:rPr lang="de-DE" sz="2500" kern="1200" baseline="0" dirty="0">
                <a:solidFill>
                  <a:srgbClr val="000000"/>
                </a:solidFill>
                <a:latin typeface="Arial"/>
              </a:rPr>
              <a:t> </a:t>
            </a:r>
            <a:r>
              <a:rPr lang="de-DE" sz="2500" kern="1200" baseline="0" dirty="0" err="1">
                <a:solidFill>
                  <a:srgbClr val="000000"/>
                </a:solidFill>
                <a:latin typeface="Arial"/>
              </a:rPr>
              <a:t>abor</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quissimus</a:t>
            </a:r>
            <a:r>
              <a:rPr lang="de-DE" sz="2500" kern="1200" baseline="0" dirty="0">
                <a:solidFill>
                  <a:srgbClr val="000000"/>
                </a:solidFill>
                <a:latin typeface="Arial"/>
              </a:rPr>
              <a:t> </a:t>
            </a:r>
            <a:r>
              <a:rPr lang="de-DE" sz="2500" kern="1200" baseline="0" dirty="0" err="1">
                <a:solidFill>
                  <a:srgbClr val="000000"/>
                </a:solidFill>
                <a:latin typeface="Arial"/>
              </a:rPr>
              <a:t>eiume</a:t>
            </a:r>
            <a:r>
              <a:rPr lang="de-DE" sz="2500" kern="1200" baseline="0" dirty="0">
                <a:solidFill>
                  <a:srgbClr val="000000"/>
                </a:solidFill>
                <a:latin typeface="Arial"/>
              </a:rPr>
              <a:t> </a:t>
            </a:r>
            <a:r>
              <a:rPr lang="de-DE" sz="2500" kern="1200" baseline="0" dirty="0" err="1">
                <a:solidFill>
                  <a:srgbClr val="000000"/>
                </a:solidFill>
                <a:latin typeface="Arial"/>
              </a:rPr>
              <a:t>vernam</a:t>
            </a:r>
            <a:r>
              <a:rPr lang="de-DE" sz="2500" kern="1200" baseline="0" dirty="0">
                <a:solidFill>
                  <a:srgbClr val="000000"/>
                </a:solidFill>
                <a:latin typeface="Arial"/>
              </a:rPr>
              <a:t> </a:t>
            </a:r>
            <a:r>
              <a:rPr lang="de-DE" sz="2500" kern="1200" baseline="0" dirty="0" err="1">
                <a:solidFill>
                  <a:srgbClr val="000000"/>
                </a:solidFill>
                <a:latin typeface="Arial"/>
              </a:rPr>
              <a:t>sincturion</a:t>
            </a:r>
            <a:r>
              <a:rPr lang="de-DE" sz="2500" kern="1200" baseline="0" dirty="0">
                <a:solidFill>
                  <a:srgbClr val="000000"/>
                </a:solidFill>
                <a:latin typeface="Arial"/>
              </a:rPr>
              <a:t> </a:t>
            </a:r>
            <a:r>
              <a:rPr lang="de-DE" sz="2500" kern="1200" baseline="0" dirty="0" err="1">
                <a:solidFill>
                  <a:srgbClr val="000000"/>
                </a:solidFill>
                <a:latin typeface="Arial"/>
              </a:rPr>
              <a:t>nese</a:t>
            </a:r>
            <a:r>
              <a:rPr lang="de-DE" sz="2500" kern="1200" baseline="0" dirty="0">
                <a:solidFill>
                  <a:srgbClr val="000000"/>
                </a:solidFill>
                <a:latin typeface="Arial"/>
              </a:rPr>
              <a:t> </a:t>
            </a:r>
            <a:r>
              <a:rPr lang="de-DE" sz="2500" kern="1200" baseline="0" dirty="0" err="1">
                <a:solidFill>
                  <a:srgbClr val="000000"/>
                </a:solidFill>
                <a:latin typeface="Arial"/>
              </a:rPr>
              <a:t>poreptis</a:t>
            </a:r>
            <a:r>
              <a:rPr lang="de-DE" sz="2500" kern="1200" baseline="0" dirty="0">
                <a:solidFill>
                  <a:srgbClr val="000000"/>
                </a:solidFill>
                <a:latin typeface="Arial"/>
              </a:rPr>
              <a:t> </a:t>
            </a:r>
            <a:r>
              <a:rPr lang="de-DE" sz="2500" kern="1200" baseline="0" dirty="0" err="1">
                <a:solidFill>
                  <a:srgbClr val="000000"/>
                </a:solidFill>
                <a:latin typeface="Arial"/>
              </a:rPr>
              <a:t>rehenditat.Que</a:t>
            </a:r>
            <a:r>
              <a:rPr lang="de-DE" sz="2500" kern="1200" baseline="0" dirty="0">
                <a:solidFill>
                  <a:srgbClr val="000000"/>
                </a:solidFill>
                <a:latin typeface="Arial"/>
              </a:rPr>
              <a:t> </a:t>
            </a:r>
            <a:r>
              <a:rPr lang="de-DE" sz="2500" kern="1200" baseline="0" dirty="0" err="1">
                <a:solidFill>
                  <a:srgbClr val="000000"/>
                </a:solidFill>
                <a:latin typeface="Arial"/>
              </a:rPr>
              <a:t>volore</a:t>
            </a:r>
            <a:r>
              <a:rPr lang="de-DE" sz="2500" kern="1200" baseline="0" dirty="0">
                <a:solidFill>
                  <a:srgbClr val="000000"/>
                </a:solidFill>
                <a:latin typeface="Arial"/>
              </a:rPr>
              <a:t> </a:t>
            </a:r>
            <a:r>
              <a:rPr lang="de-DE" sz="2500" kern="1200" baseline="0" dirty="0" err="1">
                <a:solidFill>
                  <a:srgbClr val="000000"/>
                </a:solidFill>
                <a:latin typeface="Arial"/>
              </a:rPr>
              <a:t>cuptae</a:t>
            </a:r>
            <a:r>
              <a:rPr lang="de-DE" sz="2500" kern="1200" baseline="0" dirty="0">
                <a:solidFill>
                  <a:srgbClr val="000000"/>
                </a:solidFill>
                <a:latin typeface="Arial"/>
              </a:rPr>
              <a:t> </a:t>
            </a:r>
            <a:r>
              <a:rPr lang="de-DE" sz="2500" kern="1200" baseline="0" dirty="0" err="1">
                <a:solidFill>
                  <a:srgbClr val="000000"/>
                </a:solidFill>
                <a:latin typeface="Arial"/>
              </a:rPr>
              <a:t>iniminime</a:t>
            </a:r>
            <a:r>
              <a:rPr lang="de-DE" sz="2500" kern="1200" baseline="0" dirty="0">
                <a:solidFill>
                  <a:srgbClr val="000000"/>
                </a:solidFill>
                <a:latin typeface="Arial"/>
              </a:rPr>
              <a:t> </a:t>
            </a:r>
            <a:r>
              <a:rPr lang="de-DE" sz="2500" kern="1200" baseline="0" dirty="0" err="1">
                <a:solidFill>
                  <a:srgbClr val="000000"/>
                </a:solidFill>
                <a:latin typeface="Arial"/>
              </a:rPr>
              <a:t>prae</a:t>
            </a:r>
            <a:r>
              <a:rPr lang="de-DE" sz="2500" kern="1200" baseline="0" dirty="0">
                <a:solidFill>
                  <a:srgbClr val="000000"/>
                </a:solidFill>
                <a:latin typeface="Arial"/>
              </a:rPr>
              <a:t> </a:t>
            </a:r>
            <a:r>
              <a:rPr lang="de-DE" sz="2500" kern="1200" baseline="0" dirty="0" err="1">
                <a:solidFill>
                  <a:srgbClr val="000000"/>
                </a:solidFill>
                <a:latin typeface="Arial"/>
              </a:rPr>
              <a:t>peruntu</a:t>
            </a:r>
            <a:r>
              <a:rPr lang="de-DE" sz="2500" kern="1200" baseline="0" dirty="0">
                <a:solidFill>
                  <a:srgbClr val="000000"/>
                </a:solidFill>
                <a:latin typeface="Arial"/>
              </a:rPr>
              <a:t> </a:t>
            </a:r>
            <a:r>
              <a:rPr lang="de-DE" sz="2500" kern="1200" baseline="0" dirty="0" err="1">
                <a:solidFill>
                  <a:srgbClr val="000000"/>
                </a:solidFill>
                <a:latin typeface="Arial"/>
              </a:rPr>
              <a:t>ribusandio</a:t>
            </a:r>
            <a:r>
              <a:rPr lang="de-DE" sz="2500" kern="1200" baseline="0" dirty="0">
                <a:solidFill>
                  <a:srgbClr val="000000"/>
                </a:solidFill>
                <a:latin typeface="Arial"/>
              </a:rPr>
              <a:t> et </a:t>
            </a:r>
            <a:r>
              <a:rPr lang="de-DE" sz="2500" kern="1200" baseline="0" dirty="0" err="1">
                <a:solidFill>
                  <a:srgbClr val="000000"/>
                </a:solidFill>
                <a:latin typeface="Arial"/>
              </a:rPr>
              <a:t>quae</a:t>
            </a:r>
            <a:r>
              <a:rPr lang="de-DE" sz="2500" kern="1200" baseline="0" dirty="0">
                <a:solidFill>
                  <a:srgbClr val="000000"/>
                </a:solidFill>
                <a:latin typeface="Arial"/>
              </a:rPr>
              <a:t> </a:t>
            </a:r>
            <a:r>
              <a:rPr lang="de-DE" sz="2500" kern="1200" baseline="0" dirty="0" err="1">
                <a:solidFill>
                  <a:srgbClr val="000000"/>
                </a:solidFill>
                <a:latin typeface="Arial"/>
              </a:rPr>
              <a:t>voloreperit</a:t>
            </a:r>
            <a:r>
              <a:rPr lang="de-DE" sz="2500" kern="1200" baseline="0" dirty="0">
                <a:solidFill>
                  <a:srgbClr val="000000"/>
                </a:solidFill>
                <a:latin typeface="Arial"/>
              </a:rPr>
              <a:t>, </a:t>
            </a:r>
            <a:r>
              <a:rPr lang="de-DE" sz="2500" kern="1200" baseline="0" dirty="0" err="1">
                <a:solidFill>
                  <a:srgbClr val="000000"/>
                </a:solidFill>
                <a:latin typeface="Arial"/>
              </a:rPr>
              <a:t>od</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dolutem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a:t>
            </a:r>
            <a:r>
              <a:rPr lang="de-DE" sz="2500" kern="1200" baseline="0" dirty="0" err="1">
                <a:solidFill>
                  <a:srgbClr val="000000"/>
                </a:solidFill>
                <a:latin typeface="Arial"/>
              </a:rPr>
              <a:t>omnimpe</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ipsa</a:t>
            </a:r>
            <a:r>
              <a:rPr lang="de-DE" sz="2500" kern="1200" baseline="0" dirty="0">
                <a:solidFill>
                  <a:srgbClr val="000000"/>
                </a:solidFill>
                <a:latin typeface="Arial"/>
              </a:rPr>
              <a:t> </a:t>
            </a:r>
            <a:r>
              <a:rPr lang="de-DE" sz="2500" kern="1200" baseline="0" dirty="0" err="1">
                <a:solidFill>
                  <a:srgbClr val="000000"/>
                </a:solidFill>
                <a:latin typeface="Arial"/>
              </a:rPr>
              <a:t>nus</a:t>
            </a:r>
            <a:r>
              <a:rPr lang="de-DE" sz="2500" kern="1200" baseline="0" dirty="0">
                <a:solidFill>
                  <a:srgbClr val="000000"/>
                </a:solidFill>
                <a:latin typeface="Arial"/>
              </a:rPr>
              <a:t> </a:t>
            </a:r>
            <a:r>
              <a:rPr lang="de-DE" sz="2500" kern="1200" baseline="0" dirty="0" err="1">
                <a:solidFill>
                  <a:srgbClr val="000000"/>
                </a:solidFill>
                <a:latin typeface="Arial"/>
              </a:rPr>
              <a:t>dolor</a:t>
            </a:r>
            <a:r>
              <a:rPr lang="de-DE" sz="2500" kern="1200" baseline="0" dirty="0">
                <a:solidFill>
                  <a:srgbClr val="000000"/>
                </a:solidFill>
                <a:latin typeface="Arial"/>
              </a:rPr>
              <a:t> </a:t>
            </a:r>
            <a:r>
              <a:rPr lang="de-DE" sz="2500" kern="1200" baseline="0" dirty="0" err="1">
                <a:solidFill>
                  <a:srgbClr val="000000"/>
                </a:solidFill>
                <a:latin typeface="Arial"/>
              </a:rPr>
              <a:t>ma</a:t>
            </a:r>
            <a:r>
              <a:rPr lang="de-DE" sz="2500" kern="1200" baseline="0" dirty="0">
                <a:solidFill>
                  <a:srgbClr val="000000"/>
                </a:solidFill>
                <a:latin typeface="Arial"/>
              </a:rPr>
              <a:t> non </a:t>
            </a:r>
            <a:r>
              <a:rPr lang="de-DE" sz="2500" kern="1200" baseline="0" dirty="0" err="1">
                <a:solidFill>
                  <a:srgbClr val="000000"/>
                </a:solidFill>
                <a:latin typeface="Arial"/>
              </a:rPr>
              <a:t>corrum</a:t>
            </a:r>
            <a:r>
              <a:rPr lang="de-DE" sz="2500" kern="1200" baseline="0" dirty="0">
                <a:solidFill>
                  <a:srgbClr val="000000"/>
                </a:solidFill>
                <a:latin typeface="Arial"/>
              </a:rPr>
              <a:t> </a:t>
            </a:r>
            <a:r>
              <a:rPr lang="de-DE" sz="2500" kern="1200" baseline="0" dirty="0" err="1">
                <a:solidFill>
                  <a:srgbClr val="000000"/>
                </a:solidFill>
                <a:latin typeface="Arial"/>
              </a:rPr>
              <a:t>exerior</a:t>
            </a:r>
            <a:r>
              <a:rPr lang="de-DE" sz="2500" kern="1200" baseline="0" dirty="0">
                <a:solidFill>
                  <a:srgbClr val="000000"/>
                </a:solidFill>
                <a:latin typeface="Arial"/>
              </a:rPr>
              <a:t> </a:t>
            </a:r>
            <a:r>
              <a:rPr lang="de-DE" sz="2500" kern="1200" baseline="0" dirty="0" err="1">
                <a:solidFill>
                  <a:srgbClr val="000000"/>
                </a:solidFill>
                <a:latin typeface="Arial"/>
              </a:rPr>
              <a:t>repedig</a:t>
            </a:r>
            <a:r>
              <a:rPr lang="de-DE" sz="2500" kern="1200" baseline="0" dirty="0">
                <a:solidFill>
                  <a:srgbClr val="000000"/>
                </a:solidFill>
                <a:latin typeface="Arial"/>
              </a:rPr>
              <a:t> </a:t>
            </a:r>
            <a:r>
              <a:rPr lang="de-DE" sz="2500" kern="1200" baseline="0" dirty="0" err="1">
                <a:solidFill>
                  <a:srgbClr val="000000"/>
                </a:solidFill>
                <a:latin typeface="Arial"/>
              </a:rPr>
              <a:t>entiaecta</a:t>
            </a:r>
            <a:r>
              <a:rPr lang="de-DE" sz="2500" kern="1200" baseline="0" dirty="0">
                <a:solidFill>
                  <a:srgbClr val="000000"/>
                </a:solidFill>
                <a:latin typeface="Arial"/>
              </a:rPr>
              <a:t> </a:t>
            </a:r>
            <a:r>
              <a:rPr lang="de-DE" sz="2500" kern="1200" baseline="0" dirty="0" err="1">
                <a:solidFill>
                  <a:srgbClr val="000000"/>
                </a:solidFill>
                <a:latin typeface="Arial"/>
              </a:rPr>
              <a: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arum</a:t>
            </a:r>
            <a:r>
              <a:rPr lang="de-DE" sz="2500" kern="1200" baseline="0" dirty="0">
                <a:solidFill>
                  <a:srgbClr val="000000"/>
                </a:solidFill>
                <a:latin typeface="Arial"/>
              </a:rPr>
              <a:t> </a:t>
            </a:r>
            <a:r>
              <a:rPr lang="de-DE" sz="2500" kern="1200" baseline="0" dirty="0" err="1">
                <a:solidFill>
                  <a:srgbClr val="000000"/>
                </a:solidFill>
                <a:latin typeface="Arial"/>
              </a:rPr>
              <a:t>rere</a:t>
            </a:r>
            <a:r>
              <a:rPr lang="de-DE" sz="2500" kern="1200" baseline="0" dirty="0">
                <a:solidFill>
                  <a:srgbClr val="000000"/>
                </a:solidFill>
                <a:latin typeface="Arial"/>
              </a:rPr>
              <a:t>, </a:t>
            </a:r>
            <a:r>
              <a:rPr lang="de-DE" sz="2500" kern="1200" baseline="0" dirty="0" err="1">
                <a:solidFill>
                  <a:srgbClr val="000000"/>
                </a:solidFill>
                <a:latin typeface="Arial"/>
              </a:rPr>
              <a:t>occus</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volut</a:t>
            </a:r>
            <a:r>
              <a:rPr lang="de-DE" sz="2500" kern="1200" baseline="0" dirty="0">
                <a:solidFill>
                  <a:srgbClr val="000000"/>
                </a:solidFill>
                <a:latin typeface="Arial"/>
              </a:rPr>
              <a:t> </a:t>
            </a:r>
            <a:r>
              <a:rPr lang="de-DE" sz="2500" kern="1200" baseline="0" dirty="0" err="1">
                <a:solidFill>
                  <a:srgbClr val="000000"/>
                </a:solidFill>
                <a:latin typeface="Arial"/>
              </a:rPr>
              <a:t>qui</a:t>
            </a:r>
            <a:r>
              <a:rPr lang="de-DE" sz="2500" kern="1200" baseline="0" dirty="0">
                <a:solidFill>
                  <a:srgbClr val="000000"/>
                </a:solidFill>
                <a:latin typeface="Arial"/>
              </a:rPr>
              <a:t> </a:t>
            </a:r>
            <a:r>
              <a:rPr lang="de-DE" sz="2500" kern="1200" baseline="0" dirty="0" err="1">
                <a:solidFill>
                  <a:srgbClr val="000000"/>
                </a:solidFill>
                <a:latin typeface="Arial"/>
              </a:rPr>
              <a:t>delitas</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a:t>
            </a:r>
            <a:r>
              <a:rPr lang="de-DE" sz="2500" kern="1200" baseline="0" dirty="0" err="1">
                <a:solidFill>
                  <a:srgbClr val="000000"/>
                </a:solidFill>
                <a:latin typeface="Arial"/>
              </a:rPr>
              <a:t>alis</a:t>
            </a:r>
            <a:r>
              <a:rPr lang="de-DE" sz="2500" kern="1200" baseline="0" dirty="0">
                <a:solidFill>
                  <a:srgbClr val="000000"/>
                </a:solidFill>
                <a:latin typeface="Arial"/>
              </a:rPr>
              <a:t> </a:t>
            </a:r>
            <a:r>
              <a:rPr lang="de-DE" sz="2500" kern="1200" baseline="0" dirty="0" err="1">
                <a:solidFill>
                  <a:srgbClr val="000000"/>
                </a:solidFill>
                <a:latin typeface="Arial"/>
              </a:rPr>
              <a:t>ut</a:t>
            </a:r>
            <a:r>
              <a:rPr lang="de-DE" sz="2500" kern="1200" baseline="0" dirty="0">
                <a:solidFill>
                  <a:srgbClr val="000000"/>
                </a:solidFill>
                <a:latin typeface="Arial"/>
              </a:rPr>
              <a:t> </a:t>
            </a:r>
            <a:r>
              <a:rPr lang="de-DE" sz="2500" kern="1200" baseline="0" dirty="0" err="1">
                <a:solidFill>
                  <a:srgbClr val="000000"/>
                </a:solidFill>
                <a:latin typeface="Arial"/>
              </a:rPr>
              <a:t>quuntium</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a:t>
            </a:r>
            <a:r>
              <a:rPr lang="de-DE" sz="2500" kern="1200" baseline="0" dirty="0" err="1">
                <a:solidFill>
                  <a:srgbClr val="000000"/>
                </a:solidFill>
                <a:latin typeface="Arial"/>
              </a:rPr>
              <a:t>acculpa</a:t>
            </a:r>
            <a:r>
              <a:rPr lang="de-DE" sz="2500" kern="1200" baseline="0" dirty="0">
                <a:solidFill>
                  <a:srgbClr val="000000"/>
                </a:solidFill>
                <a:latin typeface="Arial"/>
              </a:rPr>
              <a:t> </a:t>
            </a:r>
            <a:r>
              <a:rPr lang="de-DE" sz="2500" kern="1200" baseline="0" dirty="0" err="1">
                <a:solidFill>
                  <a:srgbClr val="000000"/>
                </a:solidFill>
                <a:latin typeface="Arial"/>
              </a:rPr>
              <a:t>volentius</a:t>
            </a:r>
            <a:r>
              <a:rPr lang="de-DE" sz="2500" kern="1200" baseline="0" dirty="0">
                <a:solidFill>
                  <a:srgbClr val="000000"/>
                </a:solidFill>
                <a:latin typeface="Arial"/>
              </a:rPr>
              <a:t> </a:t>
            </a:r>
            <a:r>
              <a:rPr lang="de-DE" sz="2500" kern="1200" baseline="0" dirty="0" err="1">
                <a:solidFill>
                  <a:srgbClr val="000000"/>
                </a:solidFill>
                <a:latin typeface="Arial"/>
              </a:rPr>
              <a:t>magnat</a:t>
            </a:r>
            <a:r>
              <a:rPr lang="de-DE" sz="2500" kern="1200" baseline="0" dirty="0">
                <a:solidFill>
                  <a:srgbClr val="000000"/>
                </a:solidFill>
                <a:latin typeface="Arial"/>
              </a:rPr>
              <a:t> </a:t>
            </a:r>
            <a:r>
              <a:rPr lang="de-DE" sz="2500" kern="1200" baseline="0" dirty="0" err="1">
                <a:solidFill>
                  <a:srgbClr val="000000"/>
                </a:solidFill>
                <a:latin typeface="Arial"/>
              </a:rPr>
              <a:t>rem</a:t>
            </a:r>
            <a:r>
              <a:rPr lang="de-DE" sz="2500" kern="1200" baseline="0" dirty="0">
                <a:solidFill>
                  <a:srgbClr val="000000"/>
                </a:solidFill>
                <a:latin typeface="Arial"/>
              </a:rPr>
              <a:t> </a:t>
            </a:r>
            <a:r>
              <a:rPr lang="de-DE" sz="2500" kern="1200" baseline="0" dirty="0" err="1">
                <a:solidFill>
                  <a:srgbClr val="000000"/>
                </a:solidFill>
                <a:latin typeface="Arial"/>
              </a:rPr>
              <a:t>ideliquiam</a:t>
            </a:r>
            <a:r>
              <a:rPr lang="de-DE" sz="2500" kern="1200" baseline="0" dirty="0">
                <a:solidFill>
                  <a:srgbClr val="000000"/>
                </a:solidFill>
                <a:latin typeface="Arial"/>
              </a:rPr>
              <a:t> </a:t>
            </a:r>
            <a:r>
              <a:rPr lang="de-DE" sz="2500" kern="1200" baseline="0" dirty="0" err="1">
                <a:solidFill>
                  <a:srgbClr val="000000"/>
                </a:solidFill>
                <a:latin typeface="Arial"/>
              </a:rPr>
              <a:t>aceaquid</a:t>
            </a:r>
            <a:r>
              <a:rPr lang="de-DE" sz="2500" kern="1200" baseline="0" dirty="0">
                <a:solidFill>
                  <a:srgbClr val="000000"/>
                </a:solidFill>
                <a:latin typeface="Arial"/>
              </a:rPr>
              <a:t> et </a:t>
            </a:r>
            <a:r>
              <a:rPr lang="de-DE" sz="2500" kern="1200" baseline="0" dirty="0" err="1">
                <a:solidFill>
                  <a:srgbClr val="000000"/>
                </a:solidFill>
                <a:latin typeface="Arial"/>
              </a:rPr>
              <a:t>et</a:t>
            </a:r>
            <a:r>
              <a:rPr lang="de-DE" sz="2500" kern="1200" baseline="0" dirty="0">
                <a:solidFill>
                  <a:srgbClr val="000000"/>
                </a:solidFill>
                <a:latin typeface="Arial"/>
              </a:rPr>
              <a:t> </a:t>
            </a:r>
            <a:r>
              <a:rPr lang="de-DE" sz="2500" kern="1200" baseline="0" dirty="0" err="1">
                <a:solidFill>
                  <a:srgbClr val="000000"/>
                </a:solidFill>
                <a:latin typeface="Arial"/>
              </a:rPr>
              <a:t>volorro</a:t>
            </a:r>
            <a:r>
              <a:rPr lang="de-DE" sz="2500" kern="1200" baseline="0" dirty="0">
                <a:solidFill>
                  <a:srgbClr val="000000"/>
                </a:solidFill>
                <a:latin typeface="Arial"/>
              </a:rPr>
              <a:t> </a:t>
            </a:r>
            <a:r>
              <a:rPr lang="de-DE" sz="2500" kern="1200" baseline="0" dirty="0" err="1">
                <a:solidFill>
                  <a:srgbClr val="000000"/>
                </a:solidFill>
                <a:latin typeface="Arial"/>
              </a:rPr>
              <a:t>modit</a:t>
            </a:r>
            <a:r>
              <a:rPr lang="de-DE" sz="2500" kern="1200" baseline="0" dirty="0">
                <a:solidFill>
                  <a:srgbClr val="000000"/>
                </a:solidFill>
                <a:latin typeface="Arial"/>
              </a:rPr>
              <a:t> </a:t>
            </a:r>
            <a:r>
              <a:rPr lang="de-DE" sz="2500" kern="1200" baseline="0" dirty="0" err="1">
                <a:solidFill>
                  <a:srgbClr val="000000"/>
                </a:solidFill>
                <a:latin typeface="Arial"/>
              </a:rPr>
              <a:t>aspid</a:t>
            </a:r>
            <a:r>
              <a:rPr lang="de-DE" sz="2500" kern="1200" baseline="0" dirty="0">
                <a:solidFill>
                  <a:srgbClr val="000000"/>
                </a:solidFill>
                <a:latin typeface="Arial"/>
              </a:rPr>
              <a:t> et, </a:t>
            </a:r>
            <a:r>
              <a:rPr lang="de-DE" sz="2500" kern="1200" baseline="0" dirty="0" err="1">
                <a:solidFill>
                  <a:srgbClr val="000000"/>
                </a:solidFill>
                <a:latin typeface="Arial"/>
              </a:rPr>
              <a:t>quodita</a:t>
            </a:r>
            <a:r>
              <a:rPr lang="de-DE" sz="2500" kern="1200" baseline="0" dirty="0">
                <a:solidFill>
                  <a:srgbClr val="000000"/>
                </a:solidFill>
                <a:latin typeface="Arial"/>
              </a:rPr>
              <a:t> </a:t>
            </a:r>
            <a:r>
              <a:rPr lang="de-DE" sz="2500" kern="1200" baseline="0" dirty="0" err="1">
                <a:solidFill>
                  <a:srgbClr val="000000"/>
                </a:solidFill>
                <a:latin typeface="Arial"/>
              </a:rPr>
              <a:t>sint</a:t>
            </a:r>
            <a:r>
              <a:rPr lang="de-DE" sz="2500" kern="1200" baseline="0" dirty="0">
                <a:solidFill>
                  <a:srgbClr val="000000"/>
                </a:solidFill>
                <a:latin typeface="Arial"/>
              </a:rPr>
              <a:t> </a:t>
            </a:r>
            <a:r>
              <a:rPr lang="de-DE" sz="2500" kern="1200" baseline="0" dirty="0" err="1">
                <a:solidFill>
                  <a:srgbClr val="000000"/>
                </a:solidFill>
                <a:latin typeface="Arial"/>
              </a:rPr>
              <a:t>acerum</a:t>
            </a:r>
            <a:r>
              <a:rPr lang="de-DE" sz="2500" kern="1200" baseline="0" dirty="0">
                <a:solidFill>
                  <a:srgbClr val="000000"/>
                </a:solidFill>
                <a:latin typeface="Arial"/>
              </a:rPr>
              <a:t> </a:t>
            </a:r>
            <a:r>
              <a:rPr lang="de-DE" sz="2500" kern="1200" baseline="0" dirty="0" err="1">
                <a:solidFill>
                  <a:srgbClr val="000000"/>
                </a:solidFill>
                <a:latin typeface="Arial"/>
              </a:rPr>
              <a:t>experitio</a:t>
            </a:r>
            <a:r>
              <a:rPr lang="de-DE" sz="2500" kern="1200" baseline="0" dirty="0">
                <a:solidFill>
                  <a:srgbClr val="000000"/>
                </a:solidFill>
                <a:latin typeface="Arial"/>
              </a:rPr>
              <a:t>. </a:t>
            </a:r>
            <a:r>
              <a:rPr lang="de-DE" sz="2500" kern="1200" baseline="0" dirty="0" err="1">
                <a:solidFill>
                  <a:srgbClr val="000000"/>
                </a:solidFill>
                <a:latin typeface="Arial"/>
              </a:rPr>
              <a:t>Itatur</a:t>
            </a:r>
            <a:r>
              <a:rPr lang="de-DE" sz="2500" kern="1200" baseline="0" dirty="0">
                <a:solidFill>
                  <a:srgbClr val="000000"/>
                </a:solidFill>
                <a:latin typeface="Arial"/>
              </a:rPr>
              <a:t> </a:t>
            </a:r>
            <a:r>
              <a:rPr lang="de-DE" sz="2500" kern="1200" baseline="0" dirty="0" err="1">
                <a:solidFill>
                  <a:srgbClr val="000000"/>
                </a:solidFill>
                <a:latin typeface="Arial"/>
              </a:rPr>
              <a:t>sunt</a:t>
            </a:r>
            <a:r>
              <a:rPr lang="de-DE" sz="2500" kern="1200" baseline="0" dirty="0">
                <a:solidFill>
                  <a:srgbClr val="000000"/>
                </a:solidFill>
                <a:latin typeface="Arial"/>
              </a:rPr>
              <a:t> </a:t>
            </a:r>
            <a:r>
              <a:rPr lang="de-DE" sz="2500" kern="1200" baseline="0" dirty="0" err="1">
                <a:solidFill>
                  <a:srgbClr val="000000"/>
                </a:solidFill>
                <a:latin typeface="Arial"/>
              </a:rPr>
              <a:t>utem</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ex </a:t>
            </a:r>
            <a:r>
              <a:rPr lang="de-DE" sz="2500" kern="1200" baseline="0" dirty="0" err="1">
                <a:solidFill>
                  <a:srgbClr val="000000"/>
                </a:solidFill>
                <a:latin typeface="Arial"/>
              </a:rPr>
              <a:t>eaque</a:t>
            </a:r>
            <a:r>
              <a:rPr lang="de-DE" sz="2500" kern="1200" baseline="0" dirty="0">
                <a:solidFill>
                  <a:srgbClr val="000000"/>
                </a:solidFill>
                <a:latin typeface="Arial"/>
              </a:rPr>
              <a:t> </a:t>
            </a:r>
            <a:r>
              <a:rPr lang="de-DE" sz="2500" kern="1200" baseline="0" dirty="0" err="1">
                <a:solidFill>
                  <a:srgbClr val="000000"/>
                </a:solidFill>
                <a:latin typeface="Arial"/>
              </a:rPr>
              <a:t>volupta</a:t>
            </a:r>
            <a:r>
              <a:rPr lang="de-DE" sz="2500" kern="1200" baseline="0" dirty="0">
                <a:solidFill>
                  <a:srgbClr val="000000"/>
                </a:solidFill>
                <a:latin typeface="Arial"/>
              </a:rPr>
              <a:t> </a:t>
            </a:r>
            <a:r>
              <a:rPr lang="de-DE" sz="2500" kern="1200" baseline="0" dirty="0" err="1">
                <a:solidFill>
                  <a:srgbClr val="000000"/>
                </a:solidFill>
                <a:latin typeface="Arial"/>
              </a:rPr>
              <a:t>illignissim</a:t>
            </a:r>
            <a:r>
              <a:rPr lang="de-DE" sz="2500" kern="1200" baseline="0" dirty="0">
                <a:solidFill>
                  <a:srgbClr val="000000"/>
                </a:solidFill>
                <a:latin typeface="Arial"/>
              </a:rPr>
              <a:t> </a:t>
            </a:r>
            <a:r>
              <a:rPr lang="de-DE" sz="2500" kern="1200" baseline="0" dirty="0" err="1">
                <a:solidFill>
                  <a:srgbClr val="000000"/>
                </a:solidFill>
                <a:latin typeface="Arial"/>
              </a:rPr>
              <a:t>quiassu</a:t>
            </a:r>
            <a:r>
              <a:rPr lang="de-DE" sz="2500" kern="1200" baseline="0" dirty="0">
                <a:solidFill>
                  <a:srgbClr val="000000"/>
                </a:solidFill>
                <a:latin typeface="Arial"/>
              </a:rPr>
              <a:t> </a:t>
            </a:r>
            <a:r>
              <a:rPr lang="de-DE" sz="2500" kern="1200" baseline="0" dirty="0" err="1">
                <a:solidFill>
                  <a:srgbClr val="000000"/>
                </a:solidFill>
                <a:latin typeface="Arial"/>
              </a:rPr>
              <a:t>nderit</a:t>
            </a:r>
            <a:r>
              <a:rPr lang="de-DE" sz="2500" kern="1200" baseline="0" dirty="0">
                <a:solidFill>
                  <a:srgbClr val="000000"/>
                </a:solidFill>
                <a:latin typeface="Arial"/>
              </a:rPr>
              <a:t> </a:t>
            </a:r>
            <a:r>
              <a:rPr lang="de-DE" sz="2500" kern="1200" baseline="0" dirty="0" err="1">
                <a:solidFill>
                  <a:srgbClr val="000000"/>
                </a:solidFill>
                <a:latin typeface="Arial"/>
              </a:rPr>
              <a:t>que</a:t>
            </a:r>
            <a:r>
              <a:rPr lang="de-DE" sz="2500" kern="1200" baseline="0" dirty="0">
                <a:solidFill>
                  <a:srgbClr val="000000"/>
                </a:solidFill>
                <a:latin typeface="Arial"/>
              </a:rPr>
              <a:t> </a:t>
            </a:r>
            <a:r>
              <a:rPr lang="de-DE" sz="2500" kern="1200" baseline="0" dirty="0" err="1">
                <a:solidFill>
                  <a:srgbClr val="000000"/>
                </a:solidFill>
                <a:latin typeface="Arial"/>
              </a:rPr>
              <a:t>nonsequis</a:t>
            </a:r>
            <a:r>
              <a:rPr lang="de-DE" sz="2500" kern="1200" baseline="0" dirty="0">
                <a:solidFill>
                  <a:srgbClr val="000000"/>
                </a:solidFill>
                <a:latin typeface="Arial"/>
              </a:rPr>
              <a:t> et </a:t>
            </a:r>
            <a:r>
              <a:rPr lang="de-DE" sz="2500" kern="1200" baseline="0" dirty="0" err="1">
                <a:solidFill>
                  <a:srgbClr val="000000"/>
                </a:solidFill>
                <a:latin typeface="Arial"/>
              </a:rPr>
              <a:t>quos</a:t>
            </a:r>
            <a:r>
              <a:rPr lang="de-DE" sz="2500" kern="1200" baseline="0" dirty="0">
                <a:solidFill>
                  <a:srgbClr val="000000"/>
                </a:solidFill>
                <a:latin typeface="Arial"/>
              </a:rPr>
              <a:t> </a:t>
            </a:r>
            <a:r>
              <a:rPr lang="de-DE" sz="2500" kern="1200" baseline="0" dirty="0" err="1">
                <a:solidFill>
                  <a:srgbClr val="000000"/>
                </a:solidFill>
                <a:latin typeface="Arial"/>
              </a:rPr>
              <a:t>corem</a:t>
            </a:r>
            <a:r>
              <a:rPr lang="de-DE" sz="2500" kern="1200" baseline="0" dirty="0">
                <a:solidFill>
                  <a:srgbClr val="000000"/>
                </a:solidFill>
                <a:latin typeface="Arial"/>
              </a:rPr>
              <a:t> </a:t>
            </a:r>
            <a:r>
              <a:rPr lang="de-DE" sz="2500" kern="1200" baseline="0" dirty="0" err="1">
                <a:solidFill>
                  <a:srgbClr val="000000"/>
                </a:solidFill>
                <a:latin typeface="Arial"/>
              </a:rPr>
              <a:t>faceata</a:t>
            </a:r>
            <a:r>
              <a:rPr lang="de-DE" sz="2500" kern="1200" baseline="0" dirty="0">
                <a:solidFill>
                  <a:srgbClr val="000000"/>
                </a:solidFill>
                <a:latin typeface="Arial"/>
              </a:rPr>
              <a:t> </a:t>
            </a:r>
            <a:r>
              <a:rPr lang="de-DE" sz="2500" kern="1200" baseline="0" dirty="0" err="1">
                <a:solidFill>
                  <a:srgbClr val="000000"/>
                </a:solidFill>
                <a:latin typeface="Arial"/>
              </a:rPr>
              <a:t>as</a:t>
            </a:r>
            <a:r>
              <a:rPr lang="de-DE" sz="2500" kern="1200" baseline="0" dirty="0">
                <a:solidFill>
                  <a:srgbClr val="000000"/>
                </a:solidFill>
                <a:latin typeface="Arial"/>
              </a:rPr>
              <a:t> </a:t>
            </a:r>
            <a:r>
              <a:rPr lang="de-DE" sz="2500" kern="1200" baseline="0" dirty="0" err="1">
                <a:solidFill>
                  <a:srgbClr val="000000"/>
                </a:solidFill>
                <a:latin typeface="Arial"/>
              </a:rPr>
              <a:t>eatur</a:t>
            </a:r>
            <a:r>
              <a:rPr lang="de-DE" sz="2500" kern="1200" baseline="0" dirty="0">
                <a:solidFill>
                  <a:srgbClr val="000000"/>
                </a:solidFill>
                <a:latin typeface="Arial"/>
              </a:rPr>
              <a:t> </a:t>
            </a:r>
            <a:r>
              <a:rPr lang="de-DE" sz="2500" kern="1200" baseline="0" dirty="0" err="1">
                <a:solidFill>
                  <a:srgbClr val="000000"/>
                </a:solidFill>
                <a:latin typeface="Arial"/>
              </a:rPr>
              <a:t>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p:txBody>
      </p:sp>
      <p:sp>
        <p:nvSpPr>
          <p:cNvPr id="15" name="Titel 10"/>
          <p:cNvSpPr>
            <a:spLocks noGrp="1"/>
          </p:cNvSpPr>
          <p:nvPr>
            <p:ph type="title" hasCustomPrompt="1"/>
          </p:nvPr>
        </p:nvSpPr>
        <p:spPr>
          <a:xfrm>
            <a:off x="1656000" y="4950000"/>
            <a:ext cx="39492000" cy="810948"/>
          </a:xfrm>
          <a:prstGeom prst="rect">
            <a:avLst/>
          </a:prstGeom>
        </p:spPr>
        <p:txBody>
          <a:bodyPr lIns="0" tIns="0" rIns="0" bIns="0" anchor="ctr" anchorCtr="0"/>
          <a:lstStyle>
            <a:lvl1pPr>
              <a:defRPr/>
            </a:lvl1pPr>
          </a:lstStyle>
          <a:p>
            <a:r>
              <a:rPr lang="de-DE" dirty="0"/>
              <a:t>Überschrift 1</a:t>
            </a:r>
          </a:p>
        </p:txBody>
      </p:sp>
      <p:sp>
        <p:nvSpPr>
          <p:cNvPr id="16" name="Textplatzhalter 16"/>
          <p:cNvSpPr>
            <a:spLocks noGrp="1"/>
          </p:cNvSpPr>
          <p:nvPr>
            <p:ph type="body" sz="quarter" idx="14" hasCustomPrompt="1"/>
          </p:nvPr>
        </p:nvSpPr>
        <p:spPr>
          <a:xfrm>
            <a:off x="1656000" y="8172000"/>
            <a:ext cx="39492000" cy="508672"/>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24" name="Textplatzhalter 9"/>
          <p:cNvSpPr>
            <a:spLocks noGrp="1"/>
          </p:cNvSpPr>
          <p:nvPr>
            <p:ph type="body" sz="quarter" idx="15" hasCustomPrompt="1"/>
          </p:nvPr>
        </p:nvSpPr>
        <p:spPr>
          <a:xfrm>
            <a:off x="1655999" y="6804000"/>
            <a:ext cx="39492000" cy="595131"/>
          </a:xfrm>
          <a:prstGeom prst="rect">
            <a:avLst/>
          </a:prstGeom>
        </p:spPr>
        <p:txBody>
          <a:bodyPr lIns="0" tIns="0" rIns="0" bIns="0" anchor="ctr" anchorCtr="0"/>
          <a:lstStyle>
            <a:lvl1pPr>
              <a:buNone/>
              <a:defRPr sz="6700" baseline="0"/>
            </a:lvl1pPr>
          </a:lstStyle>
          <a:p>
            <a:pPr lvl="0"/>
            <a:r>
              <a:rPr lang="de-DE" dirty="0"/>
              <a:t>Überschrift 2</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sp>
        <p:nvSpPr>
          <p:cNvPr id="7" name="Bildplatzhalter 6"/>
          <p:cNvSpPr>
            <a:spLocks noGrp="1"/>
          </p:cNvSpPr>
          <p:nvPr>
            <p:ph type="pic" sz="quarter" idx="12"/>
          </p:nvPr>
        </p:nvSpPr>
        <p:spPr>
          <a:xfrm>
            <a:off x="1656000" y="8676000"/>
            <a:ext cx="39492000" cy="18421200"/>
          </a:xfrm>
          <a:prstGeom prst="rect">
            <a:avLst/>
          </a:prstGeom>
        </p:spPr>
        <p:txBody>
          <a:bodyPr/>
          <a:lstStyle/>
          <a:p>
            <a:r>
              <a:rPr lang="de-DE"/>
              <a:t>Bild durch Klicken auf Symbol hinzufügen</a:t>
            </a:r>
          </a:p>
        </p:txBody>
      </p:sp>
      <p:sp>
        <p:nvSpPr>
          <p:cNvPr id="14" name="Fußzeilenplatzhalter 13"/>
          <p:cNvSpPr>
            <a:spLocks noGrp="1"/>
          </p:cNvSpPr>
          <p:nvPr>
            <p:ph type="ftr" sz="quarter" idx="21"/>
          </p:nvPr>
        </p:nvSpPr>
        <p:spPr>
          <a:xfrm>
            <a:off x="1656000" y="27936000"/>
            <a:ext cx="39492000" cy="741491"/>
          </a:xfrm>
          <a:prstGeom prst="rect">
            <a:avLst/>
          </a:prstGeom>
        </p:spPr>
        <p:txBody>
          <a:bodyPr/>
          <a:lstStyle/>
          <a:p>
            <a:r>
              <a:rPr lang="de-DE" b="1"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6" name="Titel 10"/>
          <p:cNvSpPr>
            <a:spLocks noGrp="1"/>
          </p:cNvSpPr>
          <p:nvPr>
            <p:ph type="title" hasCustomPrompt="1"/>
          </p:nvPr>
        </p:nvSpPr>
        <p:spPr>
          <a:xfrm>
            <a:off x="1656000" y="4950000"/>
            <a:ext cx="39492000" cy="810948"/>
          </a:xfrm>
          <a:prstGeom prst="rect">
            <a:avLst/>
          </a:prstGeom>
        </p:spPr>
        <p:txBody>
          <a:bodyPr lIns="0" tIns="0" rIns="0" bIns="0" anchor="ctr" anchorCtr="0"/>
          <a:lstStyle>
            <a:lvl1pPr>
              <a:defRPr/>
            </a:lvl1pPr>
          </a:lstStyle>
          <a:p>
            <a:r>
              <a:rPr lang="de-DE" dirty="0"/>
              <a:t>Überschrift 1</a:t>
            </a:r>
          </a:p>
        </p:txBody>
      </p:sp>
      <p:sp>
        <p:nvSpPr>
          <p:cNvPr id="9" name="Textplatzhalter 9"/>
          <p:cNvSpPr>
            <a:spLocks noGrp="1"/>
          </p:cNvSpPr>
          <p:nvPr>
            <p:ph type="body" sz="quarter" idx="15" hasCustomPrompt="1"/>
          </p:nvPr>
        </p:nvSpPr>
        <p:spPr>
          <a:xfrm>
            <a:off x="1655999" y="6804000"/>
            <a:ext cx="39492000" cy="595131"/>
          </a:xfrm>
          <a:prstGeom prst="rect">
            <a:avLst/>
          </a:prstGeom>
        </p:spPr>
        <p:txBody>
          <a:bodyPr lIns="0" tIns="0" rIns="0" bIns="0" anchor="ctr" anchorCtr="0"/>
          <a:lstStyle>
            <a:lvl1pPr>
              <a:buNone/>
              <a:defRPr sz="6700" baseline="0"/>
            </a:lvl1pPr>
          </a:lstStyle>
          <a:p>
            <a:pPr lvl="0"/>
            <a:r>
              <a:rPr lang="de-DE" dirty="0"/>
              <a:t>Überschrift 2</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image" Target="../media/image1.emf"/><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3.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8.xml"/><Relationship Id="rId7" Type="http://schemas.openxmlformats.org/officeDocument/2006/relationships/image" Target="../media/image1.emf"/><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theme" Target="../theme/theme4.xml"/><Relationship Id="rId5" Type="http://schemas.openxmlformats.org/officeDocument/2006/relationships/slideLayout" Target="../slideLayouts/slideLayout20.xml"/><Relationship Id="rId4"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ußzeilenplatzhalter 4"/>
          <p:cNvSpPr>
            <a:spLocks noGrp="1"/>
          </p:cNvSpPr>
          <p:nvPr>
            <p:ph type="ftr" sz="quarter" idx="3"/>
          </p:nvPr>
        </p:nvSpPr>
        <p:spPr>
          <a:xfrm>
            <a:off x="1656000" y="27936000"/>
            <a:ext cx="39492000" cy="597475"/>
          </a:xfrm>
          <a:prstGeom prst="rect">
            <a:avLst/>
          </a:prstGeom>
        </p:spPr>
        <p:txBody>
          <a:bodyPr vert="horz" lIns="0" tIns="0" rIns="0" bIns="0" numCol="5" spcCol="648000" rtlCol="0" anchor="b" anchorCtr="0"/>
          <a:lstStyle>
            <a:lvl1pPr algn="l">
              <a:defRPr sz="1200">
                <a:solidFill>
                  <a:schemeClr val="tx1"/>
                </a:solidFill>
                <a:latin typeface="Arial" pitchFamily="34" charset="0"/>
                <a:cs typeface="Arial" pitchFamily="34" charset="0"/>
              </a:defRPr>
            </a:lvl1pPr>
          </a:lstStyle>
          <a:p>
            <a:r>
              <a:rPr lang="de-DE" b="1" dirty="0"/>
              <a:t>Technische Universität München </a:t>
            </a:r>
          </a:p>
          <a:p>
            <a:r>
              <a:rPr lang="de-DE" dirty="0"/>
              <a:t>TUM School </a:t>
            </a:r>
            <a:r>
              <a:rPr lang="de-DE" dirty="0" err="1"/>
              <a:t>of</a:t>
            </a:r>
            <a:r>
              <a:rPr lang="de-DE" dirty="0"/>
              <a:t> Mustertechnik </a:t>
            </a:r>
          </a:p>
          <a:p>
            <a:r>
              <a:rPr lang="de-DE" dirty="0"/>
              <a:t>Lehrstuhl für Musterverfahren</a:t>
            </a:r>
          </a:p>
        </p:txBody>
      </p:sp>
      <p:pic>
        <p:nvPicPr>
          <p:cNvPr id="7" name="Grafik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005200" y="1656000"/>
            <a:ext cx="3141594" cy="165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9" r:id="rId2"/>
    <p:sldLayoutId id="2147483676" r:id="rId3"/>
    <p:sldLayoutId id="2147483658" r:id="rId4"/>
    <p:sldLayoutId id="2147483672" r:id="rId5"/>
  </p:sldLayoutIdLst>
  <p:hf sldNum="0" hdr="0" dt="0"/>
  <p:txStyles>
    <p:titleStyle>
      <a:lvl1pPr algn="l" defTabSz="4176431" rtl="0" eaLnBrk="1" latinLnBrk="0" hangingPunct="1">
        <a:spcBef>
          <a:spcPct val="0"/>
        </a:spcBef>
        <a:buNone/>
        <a:defRPr lang="de-DE" sz="9400" kern="1200" baseline="0" smtClean="0">
          <a:solidFill>
            <a:schemeClr val="tx1"/>
          </a:solidFill>
          <a:latin typeface="Arial" pitchFamily="34" charset="0"/>
          <a:ea typeface="+mj-ea"/>
          <a:cs typeface="Arial" pitchFamily="34" charset="0"/>
        </a:defRPr>
      </a:lvl1pPr>
    </p:titleStyle>
    <p:bodyStyle>
      <a:lvl1pPr marL="1566161" indent="-1566161"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1pPr>
      <a:lvl2pPr marL="3393350" indent="-1305135"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2pPr>
      <a:lvl3pPr marL="5220538"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3pPr>
      <a:lvl4pPr marL="7308753"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4pPr>
      <a:lvl5pPr marL="9396969"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5pPr>
      <a:lvl6pPr marL="11485184"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de-DE"/>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Grafik 5"/>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38005200" y="1656000"/>
            <a:ext cx="3141594" cy="1656000"/>
          </a:xfrm>
          <a:prstGeom prst="rect">
            <a:avLst/>
          </a:prstGeom>
        </p:spPr>
      </p:pic>
      <p:sp>
        <p:nvSpPr>
          <p:cNvPr id="8" name="Titelplatzhalter 1"/>
          <p:cNvSpPr txBox="1">
            <a:spLocks/>
          </p:cNvSpPr>
          <p:nvPr userDrawn="1"/>
        </p:nvSpPr>
        <p:spPr>
          <a:xfrm>
            <a:off x="1656000" y="1655999"/>
            <a:ext cx="34740000" cy="1656000"/>
          </a:xfrm>
          <a:prstGeom prst="rect">
            <a:avLst/>
          </a:prstGeom>
        </p:spPr>
        <p:txBody>
          <a:bodyPr vert="horz" lIns="0" tIns="0" rIns="0" bIns="0" rtlCol="0" anchor="ctr" anchorCtr="0">
            <a:noAutofit/>
          </a:bodyPr>
          <a:lstStyle/>
          <a:p>
            <a:pPr marL="0" marR="0" lvl="0" indent="0" algn="l" defTabSz="4176431" rtl="0" eaLnBrk="1" fontAlgn="auto" latinLnBrk="0" hangingPunct="1">
              <a:lnSpc>
                <a:spcPts val="5000"/>
              </a:lnSpc>
              <a:spcBef>
                <a:spcPct val="0"/>
              </a:spcBef>
              <a:spcAft>
                <a:spcPts val="0"/>
              </a:spcAft>
              <a:buClrTx/>
              <a:buSzTx/>
              <a:buFontTx/>
              <a:buNone/>
              <a:tabLst/>
              <a:defRPr/>
            </a:pP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Lehrstuhl für Musterverfahren</a:t>
            </a:r>
            <a:b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b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TUM School </a:t>
            </a:r>
            <a:r>
              <a:rPr kumimoji="0" lang="de-DE" sz="4200" b="0" i="0" u="none" strike="noStrike" kern="1200" cap="none" spc="0" normalizeH="0" baseline="0" noProof="0" dirty="0" err="1">
                <a:ln>
                  <a:noFill/>
                </a:ln>
                <a:solidFill>
                  <a:schemeClr val="bg2"/>
                </a:solidFill>
                <a:effectLst/>
                <a:uLnTx/>
                <a:uFillTx/>
                <a:latin typeface="Arial"/>
                <a:ea typeface="+mj-ea"/>
                <a:cs typeface="Arial" pitchFamily="34" charset="0"/>
              </a:rPr>
              <a:t>of</a:t>
            </a: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 Mustertechnik</a:t>
            </a:r>
            <a:b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b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Technische Universität München</a:t>
            </a:r>
            <a:endParaRPr kumimoji="0" lang="de-DE" sz="2500" b="0" i="0" u="none" strike="noStrike" kern="1200" cap="none" spc="0" normalizeH="0" baseline="0" noProof="0" dirty="0">
              <a:ln>
                <a:noFill/>
              </a:ln>
              <a:solidFill>
                <a:schemeClr val="bg2"/>
              </a:solidFill>
              <a:effectLst/>
              <a:uLnTx/>
              <a:uFillTx/>
              <a:latin typeface="Arial" pitchFamily="34" charset="0"/>
              <a:ea typeface="+mj-ea"/>
              <a:cs typeface="Arial" pitchFamily="34" charset="0"/>
            </a:endParaRPr>
          </a:p>
        </p:txBody>
      </p:sp>
      <p:sp>
        <p:nvSpPr>
          <p:cNvPr id="10" name="Fußzeilenplatzhalter 4"/>
          <p:cNvSpPr>
            <a:spLocks noGrp="1"/>
          </p:cNvSpPr>
          <p:nvPr>
            <p:ph type="ftr" sz="quarter" idx="3"/>
          </p:nvPr>
        </p:nvSpPr>
        <p:spPr>
          <a:xfrm>
            <a:off x="1656000" y="27936000"/>
            <a:ext cx="39492000" cy="597475"/>
          </a:xfrm>
          <a:prstGeom prst="rect">
            <a:avLst/>
          </a:prstGeom>
        </p:spPr>
        <p:txBody>
          <a:bodyPr vert="horz" lIns="0" tIns="0" rIns="0" bIns="0" numCol="5" spcCol="648000" rtlCol="0" anchor="b" anchorCtr="0"/>
          <a:lstStyle>
            <a:lvl1pPr algn="l">
              <a:defRPr sz="1200">
                <a:solidFill>
                  <a:schemeClr val="tx1"/>
                </a:solidFill>
                <a:latin typeface="Arial" pitchFamily="34" charset="0"/>
                <a:cs typeface="Arial" pitchFamily="34" charset="0"/>
              </a:defRPr>
            </a:lvl1pPr>
          </a:lstStyle>
          <a:p>
            <a:r>
              <a:rPr lang="de-DE" b="1" dirty="0"/>
              <a:t>Technische Universität München </a:t>
            </a:r>
          </a:p>
          <a:p>
            <a:r>
              <a:rPr lang="de-DE" dirty="0"/>
              <a:t>TUM School </a:t>
            </a:r>
            <a:r>
              <a:rPr lang="de-DE" dirty="0" err="1"/>
              <a:t>of</a:t>
            </a:r>
            <a:r>
              <a:rPr lang="de-DE" dirty="0"/>
              <a:t> Mustertechnik </a:t>
            </a:r>
          </a:p>
          <a:p>
            <a:r>
              <a:rPr lang="de-DE" dirty="0"/>
              <a:t>Lehrstuhl für Musterverfahren</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77" r:id="rId3"/>
    <p:sldLayoutId id="2147483667" r:id="rId4"/>
    <p:sldLayoutId id="2147483673" r:id="rId5"/>
  </p:sldLayoutIdLst>
  <p:hf sldNum="0" hdr="0" dt="0"/>
  <p:txStyles>
    <p:titleStyle>
      <a:lvl1pPr algn="l" defTabSz="4176431" rtl="0" eaLnBrk="1" latinLnBrk="0" hangingPunct="1">
        <a:spcBef>
          <a:spcPct val="0"/>
        </a:spcBef>
        <a:buNone/>
        <a:defRPr lang="de-DE" sz="9400" kern="1200" baseline="0" smtClean="0">
          <a:solidFill>
            <a:schemeClr val="tx1"/>
          </a:solidFill>
          <a:latin typeface="Arial" pitchFamily="34" charset="0"/>
          <a:ea typeface="+mj-ea"/>
          <a:cs typeface="Arial" pitchFamily="34" charset="0"/>
        </a:defRPr>
      </a:lvl1pPr>
    </p:titleStyle>
    <p:bodyStyle>
      <a:lvl1pPr marL="1566161" indent="-1566161"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1pPr>
      <a:lvl2pPr marL="3393350" indent="-1305135"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2pPr>
      <a:lvl3pPr marL="5220538"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3pPr>
      <a:lvl4pPr marL="7308753"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4pPr>
      <a:lvl5pPr marL="9396969"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5pPr>
      <a:lvl6pPr marL="11485184"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de-DE"/>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Grafik 5"/>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38005200" y="1656000"/>
            <a:ext cx="3141594" cy="1656000"/>
          </a:xfrm>
          <a:prstGeom prst="rect">
            <a:avLst/>
          </a:prstGeom>
        </p:spPr>
      </p:pic>
      <p:sp>
        <p:nvSpPr>
          <p:cNvPr id="8" name="Titelplatzhalter 1"/>
          <p:cNvSpPr txBox="1">
            <a:spLocks/>
          </p:cNvSpPr>
          <p:nvPr userDrawn="1"/>
        </p:nvSpPr>
        <p:spPr>
          <a:xfrm>
            <a:off x="1656000" y="1655999"/>
            <a:ext cx="34740000" cy="1656000"/>
          </a:xfrm>
          <a:prstGeom prst="rect">
            <a:avLst/>
          </a:prstGeom>
        </p:spPr>
        <p:txBody>
          <a:bodyPr vert="horz" lIns="0" tIns="0" rIns="0" bIns="0" rtlCol="0" anchor="ctr" anchorCtr="0">
            <a:noAutofit/>
          </a:bodyPr>
          <a:lstStyle/>
          <a:p>
            <a:pPr marL="0" marR="0" lvl="0" indent="0" algn="l" defTabSz="4176431" rtl="0" eaLnBrk="1" fontAlgn="auto" latinLnBrk="0" hangingPunct="1">
              <a:lnSpc>
                <a:spcPts val="5000"/>
              </a:lnSpc>
              <a:spcBef>
                <a:spcPct val="0"/>
              </a:spcBef>
              <a:spcAft>
                <a:spcPts val="0"/>
              </a:spcAft>
              <a:buClrTx/>
              <a:buSzTx/>
              <a:buFontTx/>
              <a:buNone/>
              <a:tabLst/>
              <a:defRPr/>
            </a:pP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Lehrstuhl für Musterverfahren</a:t>
            </a:r>
            <a:b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b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TUM School </a:t>
            </a:r>
            <a:r>
              <a:rPr kumimoji="0" lang="de-DE" sz="4200" b="0" i="0" u="none" strike="noStrike" kern="1200" cap="none" spc="0" normalizeH="0" baseline="0" noProof="0" dirty="0" err="1">
                <a:ln>
                  <a:noFill/>
                </a:ln>
                <a:solidFill>
                  <a:schemeClr val="bg2"/>
                </a:solidFill>
                <a:effectLst/>
                <a:uLnTx/>
                <a:uFillTx/>
                <a:latin typeface="Arial"/>
                <a:ea typeface="+mj-ea"/>
                <a:cs typeface="Arial" pitchFamily="34" charset="0"/>
              </a:rPr>
              <a:t>of</a:t>
            </a: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 Mustertechnik</a:t>
            </a:r>
            <a:b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b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Technische Universität München</a:t>
            </a:r>
            <a:endParaRPr kumimoji="0" lang="de-DE" sz="2500" b="0" i="0" u="none" strike="noStrike" kern="1200" cap="none" spc="0" normalizeH="0" baseline="0" noProof="0" dirty="0">
              <a:ln>
                <a:noFill/>
              </a:ln>
              <a:solidFill>
                <a:schemeClr val="bg2"/>
              </a:solidFill>
              <a:effectLst/>
              <a:uLnTx/>
              <a:uFillTx/>
              <a:latin typeface="Arial" pitchFamily="34" charset="0"/>
              <a:ea typeface="+mj-ea"/>
              <a:cs typeface="Arial" pitchFamily="34" charset="0"/>
            </a:endParaRPr>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Lst>
  <p:hf sldNum="0" hdr="0" dt="0"/>
  <p:txStyles>
    <p:titleStyle>
      <a:lvl1pPr algn="l" defTabSz="4176431" rtl="0" eaLnBrk="1" latinLnBrk="0" hangingPunct="1">
        <a:spcBef>
          <a:spcPct val="0"/>
        </a:spcBef>
        <a:buNone/>
        <a:defRPr lang="de-DE" sz="9400" kern="1200" baseline="0" smtClean="0">
          <a:solidFill>
            <a:schemeClr val="tx1"/>
          </a:solidFill>
          <a:latin typeface="Arial" pitchFamily="34" charset="0"/>
          <a:ea typeface="+mj-ea"/>
          <a:cs typeface="Arial" pitchFamily="34" charset="0"/>
        </a:defRPr>
      </a:lvl1pPr>
    </p:titleStyle>
    <p:bodyStyle>
      <a:lvl1pPr marL="1566161" indent="-1566161"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1pPr>
      <a:lvl2pPr marL="3393350" indent="-1305135"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2pPr>
      <a:lvl3pPr marL="5220538"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3pPr>
      <a:lvl4pPr marL="7308753"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4pPr>
      <a:lvl5pPr marL="9396969"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5pPr>
      <a:lvl6pPr marL="11485184"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de-DE"/>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Titelplatzhalter 1"/>
          <p:cNvSpPr txBox="1">
            <a:spLocks/>
          </p:cNvSpPr>
          <p:nvPr userDrawn="1"/>
        </p:nvSpPr>
        <p:spPr>
          <a:xfrm>
            <a:off x="1687374" y="1655999"/>
            <a:ext cx="34550536" cy="1656000"/>
          </a:xfrm>
          <a:prstGeom prst="rect">
            <a:avLst/>
          </a:prstGeom>
        </p:spPr>
        <p:txBody>
          <a:bodyPr vert="horz" lIns="0" tIns="0" rIns="0" bIns="0" rtlCol="0" anchor="ctr" anchorCtr="0">
            <a:noAutofit/>
          </a:bodyPr>
          <a:lstStyle/>
          <a:p>
            <a:pPr marL="0" marR="0" lvl="0" indent="0" algn="l" defTabSz="4176431" rtl="0" eaLnBrk="1" fontAlgn="auto" latinLnBrk="0" hangingPunct="1">
              <a:lnSpc>
                <a:spcPts val="5000"/>
              </a:lnSpc>
              <a:spcBef>
                <a:spcPct val="0"/>
              </a:spcBef>
              <a:spcAft>
                <a:spcPts val="0"/>
              </a:spcAft>
              <a:buClrTx/>
              <a:buSzTx/>
              <a:buFontTx/>
              <a:buNone/>
              <a:tabLst/>
              <a:defRPr/>
            </a:pPr>
            <a:endPar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endParaRPr>
          </a:p>
          <a:p>
            <a:pPr marL="0" marR="0" lvl="0" indent="0" algn="l" defTabSz="4176431" rtl="0" eaLnBrk="1" fontAlgn="auto" latinLnBrk="0" hangingPunct="1">
              <a:lnSpc>
                <a:spcPts val="5000"/>
              </a:lnSpc>
              <a:spcBef>
                <a:spcPct val="0"/>
              </a:spcBef>
              <a:spcAft>
                <a:spcPts val="0"/>
              </a:spcAft>
              <a:buClrTx/>
              <a:buSzTx/>
              <a:buFontTx/>
              <a:buNone/>
              <a:tabLst/>
              <a:defRPr/>
            </a:pPr>
            <a:b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b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Technische Universität München</a:t>
            </a:r>
            <a:endParaRPr kumimoji="0" lang="de-DE" sz="2500" b="0" i="0" u="none" strike="noStrike" kern="1200" cap="none" spc="0" normalizeH="0" baseline="0" noProof="0" dirty="0">
              <a:ln>
                <a:noFill/>
              </a:ln>
              <a:solidFill>
                <a:schemeClr val="bg2"/>
              </a:solidFill>
              <a:effectLst/>
              <a:uLnTx/>
              <a:uFillTx/>
              <a:latin typeface="Arial" pitchFamily="34" charset="0"/>
              <a:ea typeface="+mj-ea"/>
              <a:cs typeface="Arial" pitchFamily="34" charset="0"/>
            </a:endParaRPr>
          </a:p>
        </p:txBody>
      </p:sp>
      <p:pic>
        <p:nvPicPr>
          <p:cNvPr id="6" name="Grafik 5"/>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38005200" y="1656000"/>
            <a:ext cx="3141594" cy="1656000"/>
          </a:xfrm>
          <a:prstGeom prst="rect">
            <a:avLst/>
          </a:prstGeom>
        </p:spPr>
      </p:pic>
      <p:sp>
        <p:nvSpPr>
          <p:cNvPr id="8" name="Fußzeilenplatzhalter 4"/>
          <p:cNvSpPr>
            <a:spLocks noGrp="1"/>
          </p:cNvSpPr>
          <p:nvPr>
            <p:ph type="ftr" sz="quarter" idx="3"/>
          </p:nvPr>
        </p:nvSpPr>
        <p:spPr>
          <a:xfrm>
            <a:off x="1656000" y="27936000"/>
            <a:ext cx="39492000" cy="597475"/>
          </a:xfrm>
          <a:prstGeom prst="rect">
            <a:avLst/>
          </a:prstGeom>
        </p:spPr>
        <p:txBody>
          <a:bodyPr vert="horz" lIns="0" tIns="0" rIns="0" bIns="0" numCol="5" spcCol="648000" rtlCol="0" anchor="b" anchorCtr="0"/>
          <a:lstStyle>
            <a:lvl1pPr algn="l">
              <a:defRPr sz="1200">
                <a:solidFill>
                  <a:schemeClr val="tx1"/>
                </a:solidFill>
                <a:latin typeface="Arial" pitchFamily="34" charset="0"/>
                <a:cs typeface="Arial" pitchFamily="34" charset="0"/>
              </a:defRPr>
            </a:lvl1pPr>
          </a:lstStyle>
          <a:p>
            <a:r>
              <a:rPr lang="de-DE" b="1" dirty="0"/>
              <a:t>Technische Universität München </a:t>
            </a:r>
          </a:p>
          <a:p>
            <a:r>
              <a:rPr lang="de-DE" dirty="0"/>
              <a:t>TUM School </a:t>
            </a:r>
            <a:r>
              <a:rPr lang="de-DE" dirty="0" err="1"/>
              <a:t>of</a:t>
            </a:r>
            <a:r>
              <a:rPr lang="de-DE" dirty="0"/>
              <a:t> Mustertechnik </a:t>
            </a:r>
          </a:p>
          <a:p>
            <a:r>
              <a:rPr lang="de-DE" dirty="0"/>
              <a:t>Lehrstuhl für Musterverfahren</a:t>
            </a:r>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9" r:id="rId3"/>
    <p:sldLayoutId id="2147483671" r:id="rId4"/>
    <p:sldLayoutId id="2147483675" r:id="rId5"/>
  </p:sldLayoutIdLst>
  <p:hf sldNum="0" hdr="0" dt="0"/>
  <p:txStyles>
    <p:titleStyle>
      <a:lvl1pPr algn="l" defTabSz="4176431" rtl="0" eaLnBrk="1" latinLnBrk="0" hangingPunct="1">
        <a:spcBef>
          <a:spcPct val="0"/>
        </a:spcBef>
        <a:buNone/>
        <a:defRPr lang="de-DE" sz="9400" kern="1200" baseline="0" smtClean="0">
          <a:solidFill>
            <a:schemeClr val="tx1"/>
          </a:solidFill>
          <a:latin typeface="Arial" pitchFamily="34" charset="0"/>
          <a:ea typeface="+mj-ea"/>
          <a:cs typeface="Arial" pitchFamily="34" charset="0"/>
        </a:defRPr>
      </a:lvl1pPr>
    </p:titleStyle>
    <p:bodyStyle>
      <a:lvl1pPr marL="1566161" indent="-1566161"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1pPr>
      <a:lvl2pPr marL="3393350" indent="-1305135"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2pPr>
      <a:lvl3pPr marL="5220538"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3pPr>
      <a:lvl4pPr marL="7308753"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4pPr>
      <a:lvl5pPr marL="9396969"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5pPr>
      <a:lvl6pPr marL="11485184"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de-DE"/>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tertitel 6"/>
          <p:cNvSpPr>
            <a:spLocks noGrp="1"/>
          </p:cNvSpPr>
          <p:nvPr>
            <p:ph type="subTitle" idx="1"/>
          </p:nvPr>
        </p:nvSpPr>
        <p:spPr/>
        <p:txBody>
          <a:bodyPr/>
          <a:lstStyle/>
          <a:p>
            <a:pPr lvl="1"/>
            <a:r>
              <a:rPr lang="de-DE" dirty="0">
                <a:solidFill>
                  <a:srgbClr val="000000"/>
                </a:solidFill>
                <a:latin typeface="Arial"/>
              </a:rPr>
              <a:t>Schriftgröße 25 </a:t>
            </a:r>
            <a:r>
              <a:rPr lang="de-DE" dirty="0" err="1">
                <a:solidFill>
                  <a:srgbClr val="000000"/>
                </a:solidFill>
                <a:latin typeface="Arial"/>
              </a:rPr>
              <a:t>pt</a:t>
            </a:r>
            <a:endParaRPr lang="de-DE" dirty="0">
              <a:solidFill>
                <a:srgbClr val="000000"/>
              </a:solidFill>
              <a:latin typeface="Arial"/>
            </a:endParaRPr>
          </a:p>
          <a:p>
            <a:pPr lvl="1"/>
            <a:r>
              <a:rPr lang="de-DE" b="0" dirty="0">
                <a:solidFill>
                  <a:srgbClr val="000000"/>
                </a:solidFill>
                <a:latin typeface="Arial"/>
              </a:rPr>
              <a:t>Dies ist die Vorlage für ein Plakat (DIN A0, Querformat) der Technischen Universität München (TUM). Sie entspricht dem Corporate Design der TUM und ist für das Betriebssystem Windows getestet. Sie ist mit Office-Versionen ab 2007 kompatibel.</a:t>
            </a:r>
          </a:p>
          <a:p>
            <a:pPr lvl="1"/>
            <a:endParaRPr lang="de-DE" b="0" dirty="0">
              <a:solidFill>
                <a:srgbClr val="000000"/>
              </a:solidFill>
              <a:latin typeface="Arial"/>
            </a:endParaRPr>
          </a:p>
          <a:p>
            <a:pPr lvl="1"/>
            <a:r>
              <a:rPr lang="de-DE" b="0" dirty="0">
                <a:solidFill>
                  <a:srgbClr val="000000"/>
                </a:solidFill>
                <a:latin typeface="Arial"/>
              </a:rPr>
              <a:t>Bitte geben Sie Ihren individuellen Text an den vorgesehenen Stellen ein und nutzen Sie die installierten Formatvorlagen für den jeweiligen Textabschnitt.</a:t>
            </a:r>
          </a:p>
          <a:p>
            <a:pPr lvl="1"/>
            <a:endParaRPr lang="de-DE" dirty="0">
              <a:solidFill>
                <a:srgbClr val="000000"/>
              </a:solidFill>
              <a:latin typeface="Arial"/>
            </a:endParaRPr>
          </a:p>
          <a:p>
            <a:pPr lvl="1"/>
            <a:r>
              <a:rPr lang="de-DE" dirty="0">
                <a:solidFill>
                  <a:srgbClr val="000000"/>
                </a:solidFill>
                <a:latin typeface="Arial"/>
              </a:rPr>
              <a:t>Kopfzeile und Absender</a:t>
            </a:r>
            <a:endParaRPr lang="de-DE" b="0" dirty="0">
              <a:solidFill>
                <a:srgbClr val="000000"/>
              </a:solidFill>
              <a:latin typeface="Arial"/>
            </a:endParaRPr>
          </a:p>
          <a:p>
            <a:pPr lvl="1"/>
            <a:r>
              <a:rPr lang="de-DE" b="0" dirty="0">
                <a:solidFill>
                  <a:srgbClr val="000000"/>
                </a:solidFill>
                <a:latin typeface="Arial"/>
              </a:rPr>
              <a:t>Es stehen mehrere Varianten zur Auswahl. Diese finden Sie auf den nächsten Seiten als Beispiel oder unter www.tum.de/cd, welche für die verschiedenen Nutzergruppen vorgesehen sind. Um die Kopf- oder Fußzeile zu bearbeiten, müssen Sie in die Ansicht Folienmaster wechseln und die Änderungen dort vornehmen.</a:t>
            </a:r>
          </a:p>
          <a:p>
            <a:pPr lvl="1"/>
            <a:endParaRPr lang="de-DE" b="0" dirty="0">
              <a:solidFill>
                <a:srgbClr val="000000"/>
              </a:solidFill>
              <a:latin typeface="Arial"/>
            </a:endParaRPr>
          </a:p>
          <a:p>
            <a:pPr lvl="1"/>
            <a:r>
              <a:rPr lang="de-DE" dirty="0">
                <a:solidFill>
                  <a:srgbClr val="000000"/>
                </a:solidFill>
                <a:latin typeface="Arial"/>
              </a:rPr>
              <a:t>Text</a:t>
            </a:r>
          </a:p>
          <a:p>
            <a:pPr lvl="1"/>
            <a:r>
              <a:rPr lang="de-DE" b="0" dirty="0">
                <a:solidFill>
                  <a:srgbClr val="000000"/>
                </a:solidFill>
                <a:latin typeface="Arial"/>
              </a:rPr>
              <a:t>Strukturieren Sie Ihr Plakat möglichst klar und beschränken Sie sich auf die wichtigsten Informationen. Entscheiden Sie sich für einen ein- oder mehrspaltigen Aufbau, linksbündig oder im Blocksatz. Und wählen Sie bei wenig Text eine entsprechend größere Schrift.</a:t>
            </a:r>
          </a:p>
          <a:p>
            <a:pPr lvl="1"/>
            <a:endParaRPr lang="de-DE" dirty="0"/>
          </a:p>
          <a:p>
            <a:pPr lvl="1"/>
            <a:r>
              <a:rPr lang="de-DE" dirty="0">
                <a:solidFill>
                  <a:srgbClr val="000000"/>
                </a:solidFill>
                <a:latin typeface="Arial"/>
              </a:rPr>
              <a:t>Bilder</a:t>
            </a:r>
          </a:p>
          <a:p>
            <a:r>
              <a:rPr lang="de-DE" dirty="0"/>
              <a:t>Auch wenn Sie Bilder integrieren möchten, können Sie innerhalb des vorgegebenen Rahmens variieren:</a:t>
            </a:r>
          </a:p>
          <a:p>
            <a:pPr>
              <a:buFont typeface="Arial" pitchFamily="34" charset="0"/>
              <a:buChar char="•"/>
            </a:pPr>
            <a:r>
              <a:rPr lang="de-DE" dirty="0">
                <a:solidFill>
                  <a:srgbClr val="000000"/>
                </a:solidFill>
                <a:latin typeface="Arial"/>
              </a:rPr>
              <a:t> Das Bild ist an die Breite der Textspalte angepasst.</a:t>
            </a:r>
          </a:p>
          <a:p>
            <a:pPr lvl="2"/>
            <a:r>
              <a:rPr lang="de-DE" dirty="0">
                <a:solidFill>
                  <a:srgbClr val="000000"/>
                </a:solidFill>
                <a:latin typeface="Arial"/>
              </a:rPr>
              <a:t>Das Bild geht über alle Textspalten.</a:t>
            </a:r>
          </a:p>
          <a:p>
            <a:pPr lvl="2"/>
            <a:r>
              <a:rPr lang="de-DE" dirty="0">
                <a:solidFill>
                  <a:srgbClr val="000000"/>
                </a:solidFill>
                <a:latin typeface="Arial"/>
              </a:rPr>
              <a:t>Das Bild ist seitenfüllend innerhalb des vorgesehenen Textrahmens (mit weißem Rand).</a:t>
            </a:r>
          </a:p>
          <a:p>
            <a:pPr lvl="2"/>
            <a:r>
              <a:rPr lang="de-DE" dirty="0">
                <a:solidFill>
                  <a:srgbClr val="000000"/>
                </a:solidFill>
                <a:latin typeface="Arial"/>
              </a:rPr>
              <a:t> Das Bild ist seitenfüllend bis an den Papierrand (randabfallend) – an mindestens drei Seiten.</a:t>
            </a:r>
          </a:p>
          <a:p>
            <a:pPr lvl="2">
              <a:buNone/>
            </a:pPr>
            <a:r>
              <a:rPr lang="de-DE" dirty="0">
                <a:solidFill>
                  <a:srgbClr val="000000"/>
                </a:solidFill>
                <a:latin typeface="Arial"/>
              </a:rPr>
              <a:t>Bilder sollten immer eine Bildunterschrift tragen, die ggf. Informationen zum Bild und zur Autorenschaft enthält. Das Bild sollte immer genügend Abstand zum Text haben. </a:t>
            </a:r>
            <a:br>
              <a:rPr lang="de-DE" dirty="0">
                <a:solidFill>
                  <a:srgbClr val="000000"/>
                </a:solidFill>
                <a:latin typeface="Arial"/>
              </a:rPr>
            </a:br>
            <a:r>
              <a:rPr lang="de-DE" dirty="0">
                <a:solidFill>
                  <a:srgbClr val="000000"/>
                </a:solidFill>
                <a:latin typeface="Arial"/>
              </a:rPr>
              <a:t>Gleiches gilt für Grafiken.</a:t>
            </a:r>
            <a:endParaRPr lang="de-DE" dirty="0"/>
          </a:p>
          <a:p>
            <a:pPr lvl="1"/>
            <a:r>
              <a:rPr lang="de-DE" dirty="0"/>
              <a:t>Druck</a:t>
            </a:r>
          </a:p>
          <a:p>
            <a:r>
              <a:rPr lang="de-DE" dirty="0">
                <a:solidFill>
                  <a:srgbClr val="000000"/>
                </a:solidFill>
                <a:latin typeface="Arial"/>
              </a:rPr>
              <a:t>Wenn Sie Ihr Dokument z. B. zur Überprüfung selbst ausdrucken möchten, empfiehlt es sich, ein PDF in Originalgröße zu erstellen. Achten Sie darauf, dass das Dokument in Originalgröße gedruckt wird, also keine Anpassung an die Druckränder bei Ihren Druckereinstellungen aktiviert ist. </a:t>
            </a: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r>
              <a:rPr lang="de-DE" dirty="0">
                <a:solidFill>
                  <a:srgbClr val="000000"/>
                </a:solidFill>
                <a:latin typeface="Arial"/>
              </a:rPr>
              <a:t>Wählen Sie bitte unbedingt weiße Papiere statt Naturpapier mit starker Braun- oder Graufärbung. Denn nur sie entsprechen dem Charakter des Corporate Designs der TUM. Denken Sie daran, dass auch Papierstärke (Dicke) und Haptik einen Einfluss auf das Druckergebnis haben.</a:t>
            </a:r>
          </a:p>
          <a:p>
            <a:r>
              <a:rPr lang="de-DE" dirty="0">
                <a:solidFill>
                  <a:srgbClr val="000000"/>
                </a:solidFill>
                <a:latin typeface="Arial"/>
              </a:rPr>
              <a:t>Weitere Informationen zum Corporate Design der TUM finden Sie unter www.tum.de/cd</a:t>
            </a:r>
          </a:p>
          <a:p>
            <a:pPr lvl="1"/>
            <a:r>
              <a:rPr lang="de-DE" dirty="0"/>
              <a:t>Blindtext</a:t>
            </a:r>
          </a:p>
          <a:p>
            <a:r>
              <a:rPr lang="de-DE" dirty="0" err="1">
                <a:solidFill>
                  <a:srgbClr val="000000"/>
                </a:solidFill>
                <a:latin typeface="Arial"/>
              </a:rPr>
              <a:t>Pa</a:t>
            </a:r>
            <a:r>
              <a:rPr lang="de-DE" dirty="0">
                <a:solidFill>
                  <a:srgbClr val="000000"/>
                </a:solidFill>
                <a:latin typeface="Arial"/>
              </a:rPr>
              <a:t> </a:t>
            </a:r>
            <a:r>
              <a:rPr lang="de-DE" dirty="0" err="1">
                <a:solidFill>
                  <a:srgbClr val="000000"/>
                </a:solidFill>
                <a:latin typeface="Arial"/>
              </a:rPr>
              <a:t>dolumquatur</a:t>
            </a:r>
            <a:r>
              <a:rPr lang="de-DE" dirty="0">
                <a:solidFill>
                  <a:srgbClr val="000000"/>
                </a:solidFill>
                <a:latin typeface="Arial"/>
              </a:rPr>
              <a:t>? </a:t>
            </a:r>
            <a:r>
              <a:rPr lang="de-DE" dirty="0" err="1">
                <a:solidFill>
                  <a:srgbClr val="000000"/>
                </a:solidFill>
                <a:latin typeface="Arial"/>
              </a:rPr>
              <a:t>Num</a:t>
            </a:r>
            <a:r>
              <a:rPr lang="de-DE" dirty="0">
                <a:solidFill>
                  <a:srgbClr val="000000"/>
                </a:solidFill>
                <a:latin typeface="Arial"/>
              </a:rPr>
              <a:t>, </a:t>
            </a:r>
            <a:r>
              <a:rPr lang="de-DE" dirty="0" err="1">
                <a:solidFill>
                  <a:srgbClr val="000000"/>
                </a:solidFill>
                <a:latin typeface="Arial"/>
              </a:rPr>
              <a:t>officiist</a:t>
            </a:r>
            <a:r>
              <a:rPr lang="de-DE" dirty="0">
                <a:solidFill>
                  <a:srgbClr val="000000"/>
                </a:solidFill>
                <a:latin typeface="Arial"/>
              </a:rPr>
              <a:t>, </a:t>
            </a:r>
            <a:r>
              <a:rPr lang="de-DE" dirty="0" err="1">
                <a:solidFill>
                  <a:srgbClr val="000000"/>
                </a:solidFill>
                <a:latin typeface="Arial"/>
              </a:rPr>
              <a:t>cullacc</a:t>
            </a:r>
            <a:r>
              <a:rPr lang="de-DE" dirty="0">
                <a:solidFill>
                  <a:srgbClr val="000000"/>
                </a:solidFill>
                <a:latin typeface="Arial"/>
              </a:rPr>
              <a:t> </a:t>
            </a:r>
            <a:r>
              <a:rPr lang="de-DE" dirty="0" err="1">
                <a:solidFill>
                  <a:srgbClr val="000000"/>
                </a:solidFill>
                <a:latin typeface="Arial"/>
              </a:rPr>
              <a:t>umquod</a:t>
            </a:r>
            <a:r>
              <a:rPr lang="de-DE" dirty="0">
                <a:solidFill>
                  <a:srgbClr val="000000"/>
                </a:solidFill>
                <a:latin typeface="Arial"/>
              </a:rPr>
              <a:t> </a:t>
            </a:r>
            <a:r>
              <a:rPr lang="de-DE" dirty="0" err="1">
                <a:solidFill>
                  <a:srgbClr val="000000"/>
                </a:solidFill>
                <a:latin typeface="Arial"/>
              </a:rPr>
              <a:t>quia</a:t>
            </a:r>
            <a:r>
              <a:rPr lang="de-DE" dirty="0">
                <a:solidFill>
                  <a:srgbClr val="000000"/>
                </a:solidFill>
                <a:latin typeface="Arial"/>
              </a:rPr>
              <a:t> non </a:t>
            </a:r>
            <a:r>
              <a:rPr lang="de-DE" dirty="0" err="1">
                <a:solidFill>
                  <a:srgbClr val="000000"/>
                </a:solidFill>
                <a:latin typeface="Arial"/>
              </a:rPr>
              <a:t>res</a:t>
            </a:r>
            <a:r>
              <a:rPr lang="de-DE" dirty="0">
                <a:solidFill>
                  <a:srgbClr val="000000"/>
                </a:solidFill>
                <a:latin typeface="Arial"/>
              </a:rPr>
              <a:t> ex et </a:t>
            </a:r>
            <a:r>
              <a:rPr lang="de-DE" dirty="0" err="1">
                <a:solidFill>
                  <a:srgbClr val="000000"/>
                </a:solidFill>
                <a:latin typeface="Arial"/>
              </a:rPr>
              <a:t>odita</a:t>
            </a:r>
            <a:r>
              <a:rPr lang="de-DE" dirty="0">
                <a:solidFill>
                  <a:srgbClr val="000000"/>
                </a:solidFill>
                <a:latin typeface="Arial"/>
              </a:rPr>
              <a:t> </a:t>
            </a:r>
            <a:r>
              <a:rPr lang="de-DE" dirty="0" err="1">
                <a:solidFill>
                  <a:srgbClr val="000000"/>
                </a:solidFill>
                <a:latin typeface="Arial"/>
              </a:rPr>
              <a:t>volum</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estibus</a:t>
            </a:r>
            <a:r>
              <a:rPr lang="de-DE" dirty="0">
                <a:solidFill>
                  <a:srgbClr val="000000"/>
                </a:solidFill>
                <a:latin typeface="Arial"/>
              </a:rPr>
              <a:t>, </a:t>
            </a:r>
            <a:r>
              <a:rPr lang="de-DE" dirty="0" err="1">
                <a:solidFill>
                  <a:srgbClr val="000000"/>
                </a:solidFill>
                <a:latin typeface="Arial"/>
              </a:rPr>
              <a:t>voluptas</a:t>
            </a:r>
            <a:r>
              <a:rPr lang="de-DE" dirty="0">
                <a:solidFill>
                  <a:srgbClr val="000000"/>
                </a:solidFill>
                <a:latin typeface="Arial"/>
              </a:rPr>
              <a:t> et </a:t>
            </a:r>
            <a:r>
              <a:rPr lang="de-DE" dirty="0" err="1">
                <a:solidFill>
                  <a:srgbClr val="000000"/>
                </a:solidFill>
                <a:latin typeface="Arial"/>
              </a:rPr>
              <a:t>lit</a:t>
            </a:r>
            <a:r>
              <a:rPr lang="de-DE" dirty="0">
                <a:solidFill>
                  <a:srgbClr val="000000"/>
                </a:solidFill>
                <a:latin typeface="Arial"/>
              </a:rPr>
              <a:t> quo </a:t>
            </a:r>
            <a:r>
              <a:rPr lang="de-DE" dirty="0" err="1">
                <a:solidFill>
                  <a:srgbClr val="000000"/>
                </a:solidFill>
                <a:latin typeface="Arial"/>
              </a:rPr>
              <a:t>quam</a:t>
            </a:r>
            <a:r>
              <a:rPr lang="de-DE" dirty="0">
                <a:solidFill>
                  <a:srgbClr val="000000"/>
                </a:solidFill>
                <a:latin typeface="Arial"/>
              </a:rPr>
              <a:t> quo </a:t>
            </a:r>
            <a:r>
              <a:rPr lang="de-DE" dirty="0" err="1">
                <a:solidFill>
                  <a:srgbClr val="000000"/>
                </a:solidFill>
                <a:latin typeface="Arial"/>
              </a:rPr>
              <a:t>ea</a:t>
            </a:r>
            <a:r>
              <a:rPr lang="de-DE" dirty="0">
                <a:solidFill>
                  <a:srgbClr val="000000"/>
                </a:solidFill>
                <a:latin typeface="Arial"/>
              </a:rPr>
              <a:t> </a:t>
            </a:r>
            <a:r>
              <a:rPr lang="de-DE" dirty="0" err="1">
                <a:solidFill>
                  <a:srgbClr val="000000"/>
                </a:solidFill>
                <a:latin typeface="Arial"/>
              </a:rPr>
              <a:t>voluptis</a:t>
            </a:r>
            <a:r>
              <a:rPr lang="de-DE" dirty="0">
                <a:solidFill>
                  <a:srgbClr val="000000"/>
                </a:solidFill>
                <a:latin typeface="Arial"/>
              </a:rPr>
              <a:t> et </a:t>
            </a:r>
            <a:r>
              <a:rPr lang="de-DE" dirty="0" err="1">
                <a:solidFill>
                  <a:srgbClr val="000000"/>
                </a:solidFill>
                <a:latin typeface="Arial"/>
              </a:rPr>
              <a:t>fuga</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elitatur</a:t>
            </a:r>
            <a:r>
              <a:rPr lang="de-DE" dirty="0">
                <a:solidFill>
                  <a:srgbClr val="000000"/>
                </a:solidFill>
                <a:latin typeface="Arial"/>
              </a:rPr>
              <a:t>, ex </a:t>
            </a:r>
            <a:r>
              <a:rPr lang="de-DE" dirty="0" err="1">
                <a:solidFill>
                  <a:srgbClr val="000000"/>
                </a:solidFill>
                <a:latin typeface="Arial"/>
              </a:rPr>
              <a:t>experep</a:t>
            </a:r>
            <a:r>
              <a:rPr lang="de-DE" dirty="0">
                <a:solidFill>
                  <a:srgbClr val="000000"/>
                </a:solidFill>
                <a:latin typeface="Arial"/>
              </a:rPr>
              <a:t> </a:t>
            </a:r>
            <a:r>
              <a:rPr lang="de-DE" dirty="0" err="1">
                <a:solidFill>
                  <a:srgbClr val="000000"/>
                </a:solidFill>
                <a:latin typeface="Arial"/>
              </a:rPr>
              <a:t>elibus</a:t>
            </a:r>
            <a:r>
              <a:rPr lang="de-DE" dirty="0">
                <a:solidFill>
                  <a:srgbClr val="000000"/>
                </a:solidFill>
                <a:latin typeface="Arial"/>
              </a:rPr>
              <a:t>, </a:t>
            </a:r>
            <a:r>
              <a:rPr lang="de-DE" dirty="0" err="1">
                <a:solidFill>
                  <a:srgbClr val="000000"/>
                </a:solidFill>
                <a:latin typeface="Arial"/>
              </a:rPr>
              <a:t>officius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inciam</a:t>
            </a:r>
            <a:r>
              <a:rPr lang="de-DE" dirty="0">
                <a:solidFill>
                  <a:srgbClr val="000000"/>
                </a:solidFill>
                <a:latin typeface="Arial"/>
              </a:rPr>
              <a:t> </a:t>
            </a:r>
            <a:r>
              <a:rPr lang="de-DE" dirty="0" err="1">
                <a:solidFill>
                  <a:srgbClr val="000000"/>
                </a:solidFill>
                <a:latin typeface="Arial"/>
              </a:rPr>
              <a:t>volupta</a:t>
            </a:r>
            <a:r>
              <a:rPr lang="de-DE" dirty="0">
                <a:solidFill>
                  <a:srgbClr val="000000"/>
                </a:solidFill>
                <a:latin typeface="Arial"/>
              </a:rPr>
              <a:t> </a:t>
            </a:r>
            <a:r>
              <a:rPr lang="de-DE" dirty="0" err="1">
                <a:solidFill>
                  <a:srgbClr val="000000"/>
                </a:solidFill>
                <a:latin typeface="Arial"/>
              </a:rPr>
              <a:t>tureictest</a:t>
            </a:r>
            <a:r>
              <a:rPr lang="de-DE" dirty="0">
                <a:solidFill>
                  <a:srgbClr val="000000"/>
                </a:solidFill>
                <a:latin typeface="Arial"/>
              </a:rPr>
              <a:t> </a:t>
            </a:r>
            <a:r>
              <a:rPr lang="de-DE" dirty="0" err="1">
                <a:solidFill>
                  <a:srgbClr val="000000"/>
                </a:solidFill>
                <a:latin typeface="Arial"/>
              </a:rPr>
              <a:t>vererenienda</a:t>
            </a:r>
            <a:r>
              <a:rPr lang="de-DE" dirty="0">
                <a:solidFill>
                  <a:srgbClr val="000000"/>
                </a:solidFill>
                <a:latin typeface="Arial"/>
              </a:rPr>
              <a:t> pro </a:t>
            </a:r>
            <a:r>
              <a:rPr lang="de-DE" dirty="0" err="1">
                <a:solidFill>
                  <a:srgbClr val="000000"/>
                </a:solidFill>
                <a:latin typeface="Arial"/>
              </a:rPr>
              <a:t>omnim</a:t>
            </a:r>
            <a:r>
              <a:rPr lang="de-DE" dirty="0">
                <a:solidFill>
                  <a:srgbClr val="000000"/>
                </a:solidFill>
                <a:latin typeface="Arial"/>
              </a:rPr>
              <a:t> </a:t>
            </a:r>
            <a:r>
              <a:rPr lang="de-DE" dirty="0" err="1">
                <a:solidFill>
                  <a:srgbClr val="000000"/>
                </a:solidFill>
                <a:latin typeface="Arial"/>
              </a:rPr>
              <a:t>quunt</a:t>
            </a:r>
            <a:r>
              <a:rPr lang="de-DE" dirty="0">
                <a:solidFill>
                  <a:srgbClr val="000000"/>
                </a:solidFill>
                <a:latin typeface="Arial"/>
              </a:rPr>
              <a:t> ex </a:t>
            </a:r>
            <a:r>
              <a:rPr lang="de-DE" dirty="0" err="1">
                <a:solidFill>
                  <a:srgbClr val="000000"/>
                </a:solidFill>
                <a:latin typeface="Arial"/>
              </a:rPr>
              <a:t>exped</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doloresed</a:t>
            </a:r>
            <a:r>
              <a:rPr lang="de-DE" dirty="0">
                <a:solidFill>
                  <a:srgbClr val="000000"/>
                </a:solidFill>
                <a:latin typeface="Arial"/>
              </a:rPr>
              <a:t> </a:t>
            </a:r>
            <a:r>
              <a:rPr lang="de-DE" dirty="0" err="1">
                <a:solidFill>
                  <a:srgbClr val="000000"/>
                </a:solidFill>
                <a:latin typeface="Arial"/>
              </a:rPr>
              <a:t>quam</a:t>
            </a:r>
            <a:r>
              <a:rPr lang="de-DE" dirty="0">
                <a:solidFill>
                  <a:srgbClr val="000000"/>
                </a:solidFill>
                <a:latin typeface="Arial"/>
              </a:rPr>
              <a:t> </a:t>
            </a:r>
            <a:r>
              <a:rPr lang="de-DE" dirty="0" err="1">
                <a:solidFill>
                  <a:srgbClr val="000000"/>
                </a:solidFill>
                <a:latin typeface="Arial"/>
              </a:rPr>
              <a:t>fugiamus</a:t>
            </a:r>
            <a:r>
              <a:rPr lang="de-DE" dirty="0">
                <a:solidFill>
                  <a:srgbClr val="000000"/>
                </a:solidFill>
                <a:latin typeface="Arial"/>
              </a:rPr>
              <a:t> </a:t>
            </a:r>
            <a:r>
              <a:rPr lang="de-DE" dirty="0" err="1">
                <a:solidFill>
                  <a:srgbClr val="000000"/>
                </a:solidFill>
                <a:latin typeface="Arial"/>
              </a:rPr>
              <a:t>reperem</a:t>
            </a:r>
            <a:r>
              <a:rPr lang="de-DE" dirty="0">
                <a:solidFill>
                  <a:srgbClr val="000000"/>
                </a:solidFill>
                <a:latin typeface="Arial"/>
              </a:rPr>
              <a:t> </a:t>
            </a:r>
            <a:r>
              <a:rPr lang="de-DE" dirty="0" err="1">
                <a:solidFill>
                  <a:srgbClr val="000000"/>
                </a:solidFill>
                <a:latin typeface="Arial"/>
              </a:rPr>
              <a:t>eum</a:t>
            </a:r>
            <a:r>
              <a:rPr lang="de-DE" dirty="0">
                <a:solidFill>
                  <a:srgbClr val="000000"/>
                </a:solidFill>
                <a:latin typeface="Arial"/>
              </a:rPr>
              <a:t> </a:t>
            </a:r>
            <a:r>
              <a:rPr lang="de-DE" dirty="0" err="1">
                <a:solidFill>
                  <a:srgbClr val="000000"/>
                </a:solidFill>
                <a:latin typeface="Arial"/>
              </a:rPr>
              <a:t>vel</a:t>
            </a:r>
            <a:r>
              <a:rPr lang="de-DE" dirty="0">
                <a:solidFill>
                  <a:srgbClr val="000000"/>
                </a:solidFill>
                <a:latin typeface="Arial"/>
              </a:rPr>
              <a:t> </a:t>
            </a:r>
            <a:r>
              <a:rPr lang="de-DE" dirty="0" err="1">
                <a:solidFill>
                  <a:srgbClr val="000000"/>
                </a:solidFill>
                <a:latin typeface="Arial"/>
              </a:rPr>
              <a:t>ipsam</a:t>
            </a:r>
            <a:r>
              <a:rPr lang="de-DE" dirty="0">
                <a:solidFill>
                  <a:srgbClr val="000000"/>
                </a:solidFill>
                <a:latin typeface="Arial"/>
              </a:rPr>
              <a:t> </a:t>
            </a:r>
            <a:r>
              <a:rPr lang="de-DE" dirty="0" err="1">
                <a:solidFill>
                  <a:srgbClr val="000000"/>
                </a:solidFill>
                <a:latin typeface="Arial"/>
              </a:rPr>
              <a:t>audi</a:t>
            </a:r>
            <a:r>
              <a:rPr lang="de-DE" dirty="0">
                <a:solidFill>
                  <a:srgbClr val="000000"/>
                </a:solidFill>
                <a:latin typeface="Arial"/>
              </a:rPr>
              <a:t> </a:t>
            </a:r>
            <a:r>
              <a:rPr lang="de-DE" dirty="0" err="1">
                <a:solidFill>
                  <a:srgbClr val="000000"/>
                </a:solidFill>
                <a:latin typeface="Arial"/>
              </a:rPr>
              <a:t>apicili</a:t>
            </a:r>
            <a:r>
              <a:rPr lang="de-DE" dirty="0">
                <a:solidFill>
                  <a:srgbClr val="000000"/>
                </a:solidFill>
                <a:latin typeface="Arial"/>
              </a:rPr>
              <a:t> </a:t>
            </a:r>
            <a:r>
              <a:rPr lang="de-DE" dirty="0" err="1">
                <a:solidFill>
                  <a:srgbClr val="000000"/>
                </a:solidFill>
                <a:latin typeface="Arial"/>
              </a:rPr>
              <a:t>busam</a:t>
            </a:r>
            <a:r>
              <a:rPr lang="de-DE" dirty="0">
                <a:solidFill>
                  <a:srgbClr val="000000"/>
                </a:solidFill>
                <a:latin typeface="Arial"/>
              </a:rPr>
              <a:t>, </a:t>
            </a:r>
            <a:r>
              <a:rPr lang="de-DE" dirty="0" err="1">
                <a:solidFill>
                  <a:srgbClr val="000000"/>
                </a:solidFill>
                <a:latin typeface="Arial"/>
              </a:rPr>
              <a:t>eostionsedi</a:t>
            </a:r>
            <a:r>
              <a:rPr lang="de-DE" dirty="0">
                <a:solidFill>
                  <a:srgbClr val="000000"/>
                </a:solidFill>
                <a:latin typeface="Arial"/>
              </a:rPr>
              <a:t> </a:t>
            </a:r>
            <a:r>
              <a:rPr lang="de-DE" dirty="0" err="1">
                <a:solidFill>
                  <a:srgbClr val="000000"/>
                </a:solidFill>
                <a:latin typeface="Arial"/>
              </a:rPr>
              <a:t>doluptiur</a:t>
            </a:r>
            <a:r>
              <a:rPr lang="de-DE" dirty="0">
                <a:solidFill>
                  <a:srgbClr val="000000"/>
                </a:solidFill>
                <a:latin typeface="Arial"/>
              </a:rPr>
              <a:t> </a:t>
            </a:r>
            <a:r>
              <a:rPr lang="de-DE" dirty="0" err="1">
                <a:solidFill>
                  <a:srgbClr val="000000"/>
                </a:solidFill>
                <a:latin typeface="Arial"/>
              </a:rPr>
              <a:t>restestia</a:t>
            </a:r>
            <a:r>
              <a:rPr lang="de-DE" dirty="0">
                <a:solidFill>
                  <a:srgbClr val="000000"/>
                </a:solidFill>
                <a:latin typeface="Arial"/>
              </a:rPr>
              <a:t> </a:t>
            </a:r>
            <a:r>
              <a:rPr lang="de-DE" dirty="0" err="1">
                <a:solidFill>
                  <a:srgbClr val="000000"/>
                </a:solidFill>
                <a:latin typeface="Arial"/>
              </a:rPr>
              <a:t>volent</a:t>
            </a:r>
            <a:r>
              <a:rPr lang="de-DE" dirty="0">
                <a:solidFill>
                  <a:srgbClr val="000000"/>
                </a:solidFill>
                <a:latin typeface="Arial"/>
              </a:rPr>
              <a:t> </a:t>
            </a:r>
            <a:r>
              <a:rPr lang="de-DE" dirty="0" err="1">
                <a:solidFill>
                  <a:srgbClr val="000000"/>
                </a:solidFill>
                <a:latin typeface="Arial"/>
              </a:rPr>
              <a:t>pra</a:t>
            </a:r>
            <a:r>
              <a:rPr lang="de-DE" dirty="0">
                <a:solidFill>
                  <a:srgbClr val="000000"/>
                </a:solidFill>
                <a:latin typeface="Arial"/>
              </a:rPr>
              <a:t> </a:t>
            </a:r>
            <a:r>
              <a:rPr lang="de-DE" dirty="0" err="1">
                <a:solidFill>
                  <a:srgbClr val="000000"/>
                </a:solidFill>
                <a:latin typeface="Arial"/>
              </a:rPr>
              <a:t>denda</a:t>
            </a:r>
            <a:r>
              <a:rPr lang="de-DE" dirty="0">
                <a:solidFill>
                  <a:srgbClr val="000000"/>
                </a:solidFill>
                <a:latin typeface="Arial"/>
              </a:rPr>
              <a:t> </a:t>
            </a:r>
            <a:r>
              <a:rPr lang="de-DE" dirty="0" err="1">
                <a:solidFill>
                  <a:srgbClr val="000000"/>
                </a:solidFill>
                <a:latin typeface="Arial"/>
              </a:rPr>
              <a:t>iur</a:t>
            </a:r>
            <a:r>
              <a:rPr lang="de-DE" dirty="0">
                <a:solidFill>
                  <a:srgbClr val="000000"/>
                </a:solidFill>
                <a:latin typeface="Arial"/>
              </a:rPr>
              <a:t>? </a:t>
            </a:r>
            <a:r>
              <a:rPr lang="de-DE" dirty="0" err="1">
                <a:solidFill>
                  <a:srgbClr val="000000"/>
                </a:solidFill>
                <a:latin typeface="Arial"/>
              </a:rPr>
              <a:t>Quia</a:t>
            </a:r>
            <a:r>
              <a:rPr lang="de-DE" dirty="0">
                <a:solidFill>
                  <a:srgbClr val="000000"/>
                </a:solidFill>
                <a:latin typeface="Arial"/>
              </a:rPr>
              <a:t> </a:t>
            </a:r>
            <a:r>
              <a:rPr lang="de-DE" dirty="0" err="1">
                <a:solidFill>
                  <a:srgbClr val="000000"/>
                </a:solidFill>
                <a:latin typeface="Arial"/>
              </a:rPr>
              <a:t>verspel</a:t>
            </a:r>
            <a:r>
              <a:rPr lang="de-DE" dirty="0">
                <a:solidFill>
                  <a:srgbClr val="000000"/>
                </a:solidFill>
                <a:latin typeface="Arial"/>
              </a:rPr>
              <a:t> </a:t>
            </a:r>
            <a:r>
              <a:rPr lang="de-DE" dirty="0" err="1">
                <a:solidFill>
                  <a:srgbClr val="000000"/>
                </a:solidFill>
                <a:latin typeface="Arial"/>
              </a:rPr>
              <a:t>luptur</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utempor</a:t>
            </a:r>
            <a:r>
              <a:rPr lang="de-DE" dirty="0">
                <a:solidFill>
                  <a:srgbClr val="000000"/>
                </a:solidFill>
                <a:latin typeface="Arial"/>
              </a:rPr>
              <a:t> </a:t>
            </a:r>
            <a:r>
              <a:rPr lang="de-DE" dirty="0" err="1">
                <a:solidFill>
                  <a:srgbClr val="000000"/>
                </a:solidFill>
                <a:latin typeface="Arial"/>
              </a:rPr>
              <a:t>rovitat</a:t>
            </a:r>
            <a:r>
              <a:rPr lang="de-DE" dirty="0">
                <a:solidFill>
                  <a:srgbClr val="000000"/>
                </a:solidFill>
                <a:latin typeface="Arial"/>
              </a:rPr>
              <a:t> </a:t>
            </a:r>
            <a:r>
              <a:rPr lang="de-DE" dirty="0" err="1">
                <a:solidFill>
                  <a:srgbClr val="000000"/>
                </a:solidFill>
                <a:latin typeface="Arial"/>
              </a:rPr>
              <a:t>isquidi</a:t>
            </a:r>
            <a:r>
              <a:rPr lang="de-DE" dirty="0">
                <a:solidFill>
                  <a:srgbClr val="000000"/>
                </a:solidFill>
                <a:latin typeface="Arial"/>
              </a:rPr>
              <a:t> </a:t>
            </a:r>
            <a:r>
              <a:rPr lang="de-DE" dirty="0" err="1">
                <a:solidFill>
                  <a:srgbClr val="000000"/>
                </a:solidFill>
                <a:latin typeface="Arial"/>
              </a:rPr>
              <a:t>gendus</a:t>
            </a:r>
            <a:r>
              <a:rPr lang="de-DE" dirty="0">
                <a:solidFill>
                  <a:srgbClr val="000000"/>
                </a:solidFill>
                <a:latin typeface="Arial"/>
              </a:rPr>
              <a:t> </a:t>
            </a:r>
            <a:r>
              <a:rPr lang="de-DE" dirty="0" err="1">
                <a:solidFill>
                  <a:srgbClr val="000000"/>
                </a:solidFill>
                <a:latin typeface="Arial"/>
              </a:rPr>
              <a:t>voluptaecae</a:t>
            </a:r>
            <a:r>
              <a:rPr lang="de-DE" dirty="0">
                <a:solidFill>
                  <a:srgbClr val="000000"/>
                </a:solidFill>
                <a:latin typeface="Arial"/>
              </a:rPr>
              <a:t>. </a:t>
            </a:r>
            <a:r>
              <a:rPr lang="de-DE" dirty="0" err="1">
                <a:solidFill>
                  <a:srgbClr val="000000"/>
                </a:solidFill>
                <a:latin typeface="Arial"/>
              </a:rPr>
              <a:t>Itatem</a:t>
            </a:r>
            <a:r>
              <a:rPr lang="de-DE" dirty="0">
                <a:solidFill>
                  <a:srgbClr val="000000"/>
                </a:solidFill>
                <a:latin typeface="Arial"/>
              </a:rPr>
              <a:t> quo </a:t>
            </a:r>
            <a:r>
              <a:rPr lang="de-DE" dirty="0" err="1">
                <a:solidFill>
                  <a:srgbClr val="000000"/>
                </a:solidFill>
                <a:latin typeface="Arial"/>
              </a:rPr>
              <a:t>conectis</a:t>
            </a:r>
            <a:r>
              <a:rPr lang="de-DE" dirty="0">
                <a:solidFill>
                  <a:srgbClr val="000000"/>
                </a:solidFill>
                <a:latin typeface="Arial"/>
              </a:rPr>
              <a:t> </a:t>
            </a:r>
            <a:r>
              <a:rPr lang="de-DE" dirty="0" err="1">
                <a:solidFill>
                  <a:srgbClr val="000000"/>
                </a:solidFill>
                <a:latin typeface="Arial"/>
              </a:rPr>
              <a:t>molore</a:t>
            </a:r>
            <a:r>
              <a:rPr lang="de-DE" dirty="0">
                <a:solidFill>
                  <a:srgbClr val="000000"/>
                </a:solidFill>
                <a:latin typeface="Arial"/>
              </a:rPr>
              <a:t> </a:t>
            </a:r>
            <a:r>
              <a:rPr lang="de-DE" dirty="0" err="1">
                <a:solidFill>
                  <a:srgbClr val="000000"/>
                </a:solidFill>
                <a:latin typeface="Arial"/>
              </a:rPr>
              <a:t>cuptatur</a:t>
            </a:r>
            <a:r>
              <a:rPr lang="de-DE" dirty="0">
                <a:solidFill>
                  <a:srgbClr val="000000"/>
                </a:solidFill>
                <a:latin typeface="Arial"/>
              </a:rPr>
              <a:t> </a:t>
            </a:r>
            <a:r>
              <a:rPr lang="de-DE" dirty="0" err="1">
                <a:solidFill>
                  <a:srgbClr val="000000"/>
                </a:solidFill>
                <a:latin typeface="Arial"/>
              </a:rPr>
              <a:t>magnat</a:t>
            </a:r>
            <a:r>
              <a:rPr lang="de-DE" dirty="0">
                <a:solidFill>
                  <a:srgbClr val="000000"/>
                </a:solidFill>
                <a:latin typeface="Arial"/>
              </a:rPr>
              <a:t>.</a:t>
            </a:r>
          </a:p>
          <a:p>
            <a:r>
              <a:rPr lang="de-DE" dirty="0" err="1">
                <a:solidFill>
                  <a:srgbClr val="000000"/>
                </a:solidFill>
                <a:latin typeface="Arial"/>
              </a:rPr>
              <a:t>Xerro</a:t>
            </a:r>
            <a:r>
              <a:rPr lang="de-DE" dirty="0">
                <a:solidFill>
                  <a:srgbClr val="000000"/>
                </a:solidFill>
                <a:latin typeface="Arial"/>
              </a:rPr>
              <a:t> et </a:t>
            </a:r>
            <a:r>
              <a:rPr lang="de-DE" dirty="0" err="1">
                <a:solidFill>
                  <a:srgbClr val="000000"/>
                </a:solidFill>
                <a:latin typeface="Arial"/>
              </a:rPr>
              <a:t>elesciam</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am </a:t>
            </a:r>
            <a:r>
              <a:rPr lang="de-DE" dirty="0" err="1">
                <a:solidFill>
                  <a:srgbClr val="000000"/>
                </a:solidFill>
                <a:latin typeface="Arial"/>
              </a:rPr>
              <a:t>videlessi</a:t>
            </a:r>
            <a:r>
              <a:rPr lang="de-DE" dirty="0">
                <a:solidFill>
                  <a:srgbClr val="000000"/>
                </a:solidFill>
                <a:latin typeface="Arial"/>
              </a:rPr>
              <a:t> </a:t>
            </a:r>
            <a:r>
              <a:rPr lang="de-DE" dirty="0" err="1">
                <a:solidFill>
                  <a:srgbClr val="000000"/>
                </a:solidFill>
                <a:latin typeface="Arial"/>
              </a:rPr>
              <a:t>accus</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omnient</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con</a:t>
            </a:r>
            <a:r>
              <a:rPr lang="de-DE" dirty="0">
                <a:solidFill>
                  <a:srgbClr val="000000"/>
                </a:solidFill>
                <a:latin typeface="Arial"/>
              </a:rPr>
              <a:t> </a:t>
            </a:r>
            <a:r>
              <a:rPr lang="de-DE" dirty="0" err="1">
                <a:solidFill>
                  <a:srgbClr val="000000"/>
                </a:solidFill>
                <a:latin typeface="Arial"/>
              </a:rPr>
              <a:t>rem</a:t>
            </a:r>
            <a:r>
              <a:rPr lang="de-DE" dirty="0">
                <a:solidFill>
                  <a:srgbClr val="000000"/>
                </a:solidFill>
                <a:latin typeface="Arial"/>
              </a:rPr>
              <a:t> </a:t>
            </a:r>
            <a:r>
              <a:rPr lang="de-DE" dirty="0" err="1">
                <a:solidFill>
                  <a:srgbClr val="000000"/>
                </a:solidFill>
                <a:latin typeface="Arial"/>
              </a:rPr>
              <a:t>laccum</a:t>
            </a:r>
            <a:r>
              <a:rPr lang="de-DE" dirty="0">
                <a:solidFill>
                  <a:srgbClr val="000000"/>
                </a:solidFill>
                <a:latin typeface="Arial"/>
              </a:rPr>
              <a:t> </a:t>
            </a:r>
            <a:r>
              <a:rPr lang="de-DE" dirty="0" err="1">
                <a:solidFill>
                  <a:srgbClr val="000000"/>
                </a:solidFill>
                <a:latin typeface="Arial"/>
              </a:rPr>
              <a:t>ernation</a:t>
            </a:r>
            <a:r>
              <a:rPr lang="de-DE" dirty="0">
                <a:solidFill>
                  <a:srgbClr val="000000"/>
                </a:solidFill>
                <a:latin typeface="Arial"/>
              </a:rPr>
              <a:t> </a:t>
            </a:r>
            <a:r>
              <a:rPr lang="de-DE" dirty="0" err="1">
                <a:solidFill>
                  <a:srgbClr val="000000"/>
                </a:solidFill>
                <a:latin typeface="Arial"/>
              </a:rPr>
              <a:t>cus</a:t>
            </a:r>
            <a:r>
              <a:rPr lang="de-DE" dirty="0">
                <a:solidFill>
                  <a:srgbClr val="000000"/>
                </a:solidFill>
                <a:latin typeface="Arial"/>
              </a:rPr>
              <a:t> </a:t>
            </a:r>
            <a:r>
              <a:rPr lang="de-DE" dirty="0" err="1">
                <a:solidFill>
                  <a:srgbClr val="000000"/>
                </a:solidFill>
                <a:latin typeface="Arial"/>
              </a:rPr>
              <a:t>explictur</a:t>
            </a:r>
            <a:r>
              <a:rPr lang="de-DE" dirty="0">
                <a:solidFill>
                  <a:srgbClr val="000000"/>
                </a:solidFill>
                <a:latin typeface="Arial"/>
              </a:rPr>
              <a:t>? </a:t>
            </a:r>
            <a:r>
              <a:rPr lang="de-DE" dirty="0" err="1">
                <a:solidFill>
                  <a:srgbClr val="000000"/>
                </a:solidFill>
                <a:latin typeface="Arial"/>
              </a:rPr>
              <a:t>Abori</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molut</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quiamus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et </a:t>
            </a:r>
            <a:r>
              <a:rPr lang="de-DE" dirty="0" err="1">
                <a:solidFill>
                  <a:srgbClr val="000000"/>
                </a:solidFill>
                <a:latin typeface="Arial"/>
              </a:rPr>
              <a:t>et</a:t>
            </a:r>
            <a:r>
              <a:rPr lang="de-DE" dirty="0">
                <a:solidFill>
                  <a:srgbClr val="000000"/>
                </a:solidFill>
                <a:latin typeface="Arial"/>
              </a:rPr>
              <a:t> </a:t>
            </a:r>
            <a:r>
              <a:rPr lang="de-DE" dirty="0" err="1">
                <a:solidFill>
                  <a:srgbClr val="000000"/>
                </a:solidFill>
                <a:latin typeface="Arial"/>
              </a:rPr>
              <a:t>eaquis</a:t>
            </a:r>
            <a:r>
              <a:rPr lang="de-DE" dirty="0">
                <a:solidFill>
                  <a:srgbClr val="000000"/>
                </a:solidFill>
                <a:latin typeface="Arial"/>
              </a:rPr>
              <a:t> </a:t>
            </a:r>
            <a:r>
              <a:rPr lang="de-DE" dirty="0" err="1">
                <a:solidFill>
                  <a:srgbClr val="000000"/>
                </a:solidFill>
                <a:latin typeface="Arial"/>
              </a:rPr>
              <a:t>venis</a:t>
            </a:r>
            <a:r>
              <a:rPr lang="de-DE" dirty="0">
                <a:solidFill>
                  <a:srgbClr val="000000"/>
                </a:solidFill>
                <a:latin typeface="Arial"/>
              </a:rPr>
              <a:t> </a:t>
            </a:r>
            <a:r>
              <a:rPr lang="de-DE" dirty="0" err="1">
                <a:solidFill>
                  <a:srgbClr val="000000"/>
                </a:solidFill>
                <a:latin typeface="Arial"/>
              </a:rPr>
              <a:t>quibus</a:t>
            </a:r>
            <a:r>
              <a:rPr lang="de-DE" dirty="0">
                <a:solidFill>
                  <a:srgbClr val="000000"/>
                </a:solidFill>
                <a:latin typeface="Arial"/>
              </a:rPr>
              <a:t> in es et </a:t>
            </a:r>
            <a:r>
              <a:rPr lang="de-DE" dirty="0" err="1">
                <a:solidFill>
                  <a:srgbClr val="000000"/>
                </a:solidFill>
                <a:latin typeface="Arial"/>
              </a:rPr>
              <a:t>aligent</a:t>
            </a:r>
            <a:r>
              <a:rPr lang="de-DE" dirty="0">
                <a:solidFill>
                  <a:srgbClr val="000000"/>
                </a:solidFill>
                <a:latin typeface="Arial"/>
              </a:rPr>
              <a:t>.</a:t>
            </a:r>
          </a:p>
          <a:p>
            <a:r>
              <a:rPr lang="de-DE" dirty="0" err="1">
                <a:solidFill>
                  <a:srgbClr val="000000"/>
                </a:solidFill>
                <a:latin typeface="Arial"/>
              </a:rPr>
              <a:t>Niat</a:t>
            </a:r>
            <a:r>
              <a:rPr lang="de-DE" dirty="0">
                <a:solidFill>
                  <a:srgbClr val="000000"/>
                </a:solidFill>
                <a:latin typeface="Arial"/>
              </a:rPr>
              <a:t> </a:t>
            </a:r>
            <a:r>
              <a:rPr lang="de-DE" dirty="0" err="1">
                <a:solidFill>
                  <a:srgbClr val="000000"/>
                </a:solidFill>
                <a:latin typeface="Arial"/>
              </a:rPr>
              <a:t>harchillis</a:t>
            </a:r>
            <a:r>
              <a:rPr lang="de-DE" dirty="0">
                <a:solidFill>
                  <a:srgbClr val="000000"/>
                </a:solidFill>
                <a:latin typeface="Arial"/>
              </a:rPr>
              <a:t> </a:t>
            </a:r>
            <a:r>
              <a:rPr lang="de-DE" dirty="0" err="1">
                <a:solidFill>
                  <a:srgbClr val="000000"/>
                </a:solidFill>
                <a:latin typeface="Arial"/>
              </a:rPr>
              <a:t>cullate</a:t>
            </a:r>
            <a:r>
              <a:rPr lang="de-DE" dirty="0">
                <a:solidFill>
                  <a:srgbClr val="000000"/>
                </a:solidFill>
                <a:latin typeface="Arial"/>
              </a:rPr>
              <a:t> </a:t>
            </a:r>
            <a:r>
              <a:rPr lang="de-DE" dirty="0" err="1">
                <a:solidFill>
                  <a:srgbClr val="000000"/>
                </a:solidFill>
                <a:latin typeface="Arial"/>
              </a:rPr>
              <a:t>eum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aboreperia</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doluptam</a:t>
            </a:r>
            <a:r>
              <a:rPr lang="de-DE" dirty="0">
                <a:solidFill>
                  <a:srgbClr val="000000"/>
                </a:solidFill>
                <a:latin typeface="Arial"/>
              </a:rPr>
              <a:t> </a:t>
            </a:r>
            <a:r>
              <a:rPr lang="de-DE" dirty="0" err="1">
                <a:solidFill>
                  <a:srgbClr val="000000"/>
                </a:solidFill>
                <a:latin typeface="Arial"/>
              </a:rPr>
              <a:t>faccabo</a:t>
            </a:r>
            <a:r>
              <a:rPr lang="de-DE" dirty="0">
                <a:solidFill>
                  <a:srgbClr val="000000"/>
                </a:solidFill>
                <a:latin typeface="Arial"/>
              </a:rPr>
              <a:t>. </a:t>
            </a:r>
            <a:r>
              <a:rPr lang="de-DE" dirty="0" err="1">
                <a:solidFill>
                  <a:srgbClr val="000000"/>
                </a:solidFill>
                <a:latin typeface="Arial"/>
              </a:rPr>
              <a:t>Otam</a:t>
            </a:r>
            <a:r>
              <a:rPr lang="de-DE" dirty="0">
                <a:solidFill>
                  <a:srgbClr val="000000"/>
                </a:solidFill>
                <a:latin typeface="Arial"/>
              </a:rPr>
              <a:t> </a:t>
            </a:r>
            <a:r>
              <a:rPr lang="de-DE" dirty="0" err="1">
                <a:solidFill>
                  <a:srgbClr val="000000"/>
                </a:solidFill>
                <a:latin typeface="Arial"/>
              </a:rPr>
              <a:t>iniminventur</a:t>
            </a:r>
            <a:r>
              <a:rPr lang="de-DE" dirty="0">
                <a:solidFill>
                  <a:srgbClr val="000000"/>
                </a:solidFill>
                <a:latin typeface="Arial"/>
              </a:rPr>
              <a:t> </a:t>
            </a:r>
            <a:r>
              <a:rPr lang="de-DE" dirty="0" err="1">
                <a:solidFill>
                  <a:srgbClr val="000000"/>
                </a:solidFill>
                <a:latin typeface="Arial"/>
              </a:rPr>
              <a:t>ra</a:t>
            </a:r>
            <a:r>
              <a:rPr lang="de-DE" dirty="0">
                <a:solidFill>
                  <a:srgbClr val="000000"/>
                </a:solidFill>
                <a:latin typeface="Arial"/>
              </a:rPr>
              <a:t> </a:t>
            </a:r>
            <a:r>
              <a:rPr lang="de-DE" dirty="0" err="1">
                <a:solidFill>
                  <a:srgbClr val="000000"/>
                </a:solidFill>
                <a:latin typeface="Arial"/>
              </a:rPr>
              <a:t>none</a:t>
            </a:r>
            <a:r>
              <a:rPr lang="de-DE" dirty="0">
                <a:solidFill>
                  <a:srgbClr val="000000"/>
                </a:solidFill>
                <a:latin typeface="Arial"/>
              </a:rPr>
              <a:t> </a:t>
            </a:r>
            <a:r>
              <a:rPr lang="de-DE" dirty="0" err="1">
                <a:solidFill>
                  <a:srgbClr val="000000"/>
                </a:solidFill>
                <a:latin typeface="Arial"/>
              </a:rPr>
              <a:t>net</a:t>
            </a:r>
            <a:r>
              <a:rPr lang="de-DE" dirty="0">
                <a:solidFill>
                  <a:srgbClr val="000000"/>
                </a:solidFill>
                <a:latin typeface="Arial"/>
              </a:rPr>
              <a:t> </a:t>
            </a:r>
            <a:r>
              <a:rPr lang="de-DE" dirty="0" err="1">
                <a:solidFill>
                  <a:srgbClr val="000000"/>
                </a:solidFill>
                <a:latin typeface="Arial"/>
              </a:rPr>
              <a:t>eum</a:t>
            </a:r>
            <a:r>
              <a:rPr lang="de-DE" dirty="0">
                <a:solidFill>
                  <a:srgbClr val="000000"/>
                </a:solidFill>
                <a:latin typeface="Arial"/>
              </a:rPr>
              <a:t> </a:t>
            </a:r>
            <a:r>
              <a:rPr lang="de-DE" dirty="0" err="1">
                <a:solidFill>
                  <a:srgbClr val="000000"/>
                </a:solidFill>
                <a:latin typeface="Arial"/>
              </a:rPr>
              <a:t>accum</a:t>
            </a:r>
            <a:r>
              <a:rPr lang="de-DE" dirty="0">
                <a:solidFill>
                  <a:srgbClr val="000000"/>
                </a:solidFill>
                <a:latin typeface="Arial"/>
              </a:rPr>
              <a:t>, </a:t>
            </a:r>
            <a:r>
              <a:rPr lang="de-DE" dirty="0" err="1">
                <a:solidFill>
                  <a:srgbClr val="000000"/>
                </a:solidFill>
                <a:latin typeface="Arial"/>
              </a:rPr>
              <a:t>nimet</a:t>
            </a:r>
            <a:r>
              <a:rPr lang="de-DE" dirty="0">
                <a:solidFill>
                  <a:srgbClr val="000000"/>
                </a:solidFill>
                <a:latin typeface="Arial"/>
              </a:rPr>
              <a:t> </a:t>
            </a:r>
            <a:r>
              <a:rPr lang="de-DE" dirty="0" err="1">
                <a:solidFill>
                  <a:srgbClr val="000000"/>
                </a:solidFill>
                <a:latin typeface="Arial"/>
              </a:rPr>
              <a:t>officimi</a:t>
            </a:r>
            <a:r>
              <a:rPr lang="de-DE" dirty="0">
                <a:solidFill>
                  <a:srgbClr val="000000"/>
                </a:solidFill>
                <a:latin typeface="Arial"/>
              </a:rPr>
              <a:t>, </a:t>
            </a:r>
            <a:r>
              <a:rPr lang="de-DE" dirty="0" err="1">
                <a:solidFill>
                  <a:srgbClr val="000000"/>
                </a:solidFill>
                <a:latin typeface="Arial"/>
              </a:rPr>
              <a:t>conseque</a:t>
            </a:r>
            <a:r>
              <a:rPr lang="de-DE" dirty="0">
                <a:solidFill>
                  <a:srgbClr val="000000"/>
                </a:solidFill>
                <a:latin typeface="Arial"/>
              </a:rPr>
              <a:t> </a:t>
            </a:r>
            <a:r>
              <a:rPr lang="de-DE" dirty="0" err="1">
                <a:solidFill>
                  <a:srgbClr val="000000"/>
                </a:solidFill>
                <a:latin typeface="Arial"/>
              </a:rPr>
              <a:t>dit</a:t>
            </a:r>
            <a:r>
              <a:rPr lang="de-DE" dirty="0">
                <a:solidFill>
                  <a:srgbClr val="000000"/>
                </a:solidFill>
                <a:latin typeface="Arial"/>
              </a:rPr>
              <a:t> </a:t>
            </a:r>
            <a:r>
              <a:rPr lang="de-DE" dirty="0" err="1">
                <a:solidFill>
                  <a:srgbClr val="000000"/>
                </a:solidFill>
                <a:latin typeface="Arial"/>
              </a:rPr>
              <a:t>eum</a:t>
            </a:r>
            <a:r>
              <a:rPr lang="de-DE" dirty="0">
                <a:solidFill>
                  <a:srgbClr val="000000"/>
                </a:solidFill>
                <a:latin typeface="Arial"/>
              </a:rPr>
              <a:t> </a:t>
            </a:r>
            <a:r>
              <a:rPr lang="de-DE" dirty="0" err="1">
                <a:solidFill>
                  <a:srgbClr val="000000"/>
                </a:solidFill>
                <a:latin typeface="Arial"/>
              </a:rPr>
              <a:t>fuga</a:t>
            </a:r>
            <a:r>
              <a:rPr lang="de-DE" dirty="0">
                <a:solidFill>
                  <a:srgbClr val="000000"/>
                </a:solidFill>
                <a:latin typeface="Arial"/>
              </a:rPr>
              <a:t>. Nam, </a:t>
            </a:r>
            <a:r>
              <a:rPr lang="de-DE" dirty="0" err="1">
                <a:solidFill>
                  <a:srgbClr val="000000"/>
                </a:solidFill>
                <a:latin typeface="Arial"/>
              </a:rPr>
              <a:t>quibus</a:t>
            </a:r>
            <a:r>
              <a:rPr lang="de-DE" dirty="0">
                <a:solidFill>
                  <a:srgbClr val="000000"/>
                </a:solidFill>
                <a:latin typeface="Arial"/>
              </a:rPr>
              <a:t> </a:t>
            </a:r>
            <a:r>
              <a:rPr lang="de-DE" dirty="0" err="1">
                <a:solidFill>
                  <a:srgbClr val="000000"/>
                </a:solidFill>
                <a:latin typeface="Arial"/>
              </a:rPr>
              <a:t>moloraectius</a:t>
            </a:r>
            <a:r>
              <a:rPr lang="de-DE" dirty="0">
                <a:solidFill>
                  <a:srgbClr val="000000"/>
                </a:solidFill>
                <a:latin typeface="Arial"/>
              </a:rPr>
              <a:t> </a:t>
            </a:r>
            <a:r>
              <a:rPr lang="de-DE" dirty="0" err="1">
                <a:solidFill>
                  <a:srgbClr val="000000"/>
                </a:solidFill>
                <a:latin typeface="Arial"/>
              </a:rPr>
              <a:t>illabor</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laborrum</a:t>
            </a:r>
            <a:r>
              <a:rPr lang="de-DE" dirty="0">
                <a:solidFill>
                  <a:srgbClr val="000000"/>
                </a:solidFill>
                <a:latin typeface="Arial"/>
              </a:rPr>
              <a:t> </a:t>
            </a:r>
            <a:r>
              <a:rPr lang="de-DE" dirty="0" err="1">
                <a:solidFill>
                  <a:srgbClr val="000000"/>
                </a:solidFill>
                <a:latin typeface="Arial"/>
              </a:rPr>
              <a:t>inveliquia</a:t>
            </a:r>
            <a:r>
              <a:rPr lang="de-DE" dirty="0">
                <a:solidFill>
                  <a:srgbClr val="000000"/>
                </a:solidFill>
                <a:latin typeface="Arial"/>
              </a:rPr>
              <a:t> </a:t>
            </a:r>
            <a:r>
              <a:rPr lang="de-DE" dirty="0" err="1">
                <a:solidFill>
                  <a:srgbClr val="000000"/>
                </a:solidFill>
                <a:latin typeface="Arial"/>
              </a:rPr>
              <a:t>sequias</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dolupta</a:t>
            </a:r>
            <a:r>
              <a:rPr lang="de-DE" dirty="0">
                <a:solidFill>
                  <a:srgbClr val="000000"/>
                </a:solidFill>
                <a:latin typeface="Arial"/>
              </a:rPr>
              <a:t> </a:t>
            </a:r>
            <a:r>
              <a:rPr lang="de-DE" dirty="0" err="1">
                <a:solidFill>
                  <a:srgbClr val="000000"/>
                </a:solidFill>
                <a:latin typeface="Arial"/>
              </a:rPr>
              <a:t>spedis</a:t>
            </a:r>
            <a:r>
              <a:rPr lang="de-DE" dirty="0">
                <a:solidFill>
                  <a:srgbClr val="000000"/>
                </a:solidFill>
                <a:latin typeface="Arial"/>
              </a:rPr>
              <a:t> </a:t>
            </a:r>
            <a:r>
              <a:rPr lang="de-DE" dirty="0" err="1">
                <a:solidFill>
                  <a:srgbClr val="000000"/>
                </a:solidFill>
                <a:latin typeface="Arial"/>
              </a:rPr>
              <a:t>moluptias</a:t>
            </a:r>
            <a:r>
              <a:rPr lang="de-DE" dirty="0">
                <a:solidFill>
                  <a:srgbClr val="000000"/>
                </a:solidFill>
                <a:latin typeface="Arial"/>
              </a:rPr>
              <a:t> </a:t>
            </a:r>
            <a:r>
              <a:rPr lang="de-DE" dirty="0" err="1">
                <a:solidFill>
                  <a:srgbClr val="000000"/>
                </a:solidFill>
                <a:latin typeface="Arial"/>
              </a:rPr>
              <a:t>adia</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ped</a:t>
            </a:r>
            <a:r>
              <a:rPr lang="de-DE" dirty="0">
                <a:solidFill>
                  <a:srgbClr val="000000"/>
                </a:solidFill>
                <a:latin typeface="Arial"/>
              </a:rPr>
              <a:t> </a:t>
            </a:r>
            <a:r>
              <a:rPr lang="de-DE" dirty="0" err="1">
                <a:solidFill>
                  <a:srgbClr val="000000"/>
                </a:solidFill>
                <a:latin typeface="Arial"/>
              </a:rPr>
              <a:t>quis</a:t>
            </a:r>
            <a:r>
              <a:rPr lang="de-DE" dirty="0">
                <a:solidFill>
                  <a:srgbClr val="000000"/>
                </a:solidFill>
                <a:latin typeface="Arial"/>
              </a:rPr>
              <a:t> </a:t>
            </a:r>
            <a:r>
              <a:rPr lang="de-DE" dirty="0" err="1">
                <a:solidFill>
                  <a:srgbClr val="000000"/>
                </a:solidFill>
                <a:latin typeface="Arial"/>
              </a:rPr>
              <a:t>acest</a:t>
            </a:r>
            <a:r>
              <a:rPr lang="de-DE" dirty="0">
                <a:solidFill>
                  <a:srgbClr val="000000"/>
                </a:solidFill>
                <a:latin typeface="Arial"/>
              </a:rPr>
              <a:t> </a:t>
            </a:r>
            <a:r>
              <a:rPr lang="de-DE" dirty="0" err="1">
                <a:solidFill>
                  <a:srgbClr val="000000"/>
                </a:solidFill>
                <a:latin typeface="Arial"/>
              </a:rPr>
              <a:t>audae</a:t>
            </a:r>
            <a:r>
              <a:rPr lang="de-DE" dirty="0">
                <a:solidFill>
                  <a:srgbClr val="000000"/>
                </a:solidFill>
                <a:latin typeface="Arial"/>
              </a:rPr>
              <a:t> </a:t>
            </a:r>
            <a:r>
              <a:rPr lang="de-DE" dirty="0" err="1">
                <a:solidFill>
                  <a:srgbClr val="000000"/>
                </a:solidFill>
                <a:latin typeface="Arial"/>
              </a:rPr>
              <a:t>pernatum</a:t>
            </a:r>
            <a:r>
              <a:rPr lang="de-DE" dirty="0">
                <a:solidFill>
                  <a:srgbClr val="000000"/>
                </a:solidFill>
                <a:latin typeface="Arial"/>
              </a:rPr>
              <a:t> </a:t>
            </a:r>
            <a:r>
              <a:rPr lang="de-DE" dirty="0" err="1">
                <a:solidFill>
                  <a:srgbClr val="000000"/>
                </a:solidFill>
                <a:latin typeface="Arial"/>
              </a:rPr>
              <a:t>ius</a:t>
            </a:r>
            <a:r>
              <a:rPr lang="de-DE" dirty="0">
                <a:solidFill>
                  <a:srgbClr val="000000"/>
                </a:solidFill>
                <a:latin typeface="Arial"/>
              </a:rPr>
              <a:t> </a:t>
            </a:r>
            <a:r>
              <a:rPr lang="de-DE" dirty="0" err="1">
                <a:solidFill>
                  <a:srgbClr val="000000"/>
                </a:solidFill>
                <a:latin typeface="Arial"/>
              </a:rPr>
              <a:t>volut</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ad </a:t>
            </a:r>
            <a:r>
              <a:rPr lang="de-DE" dirty="0" err="1">
                <a:solidFill>
                  <a:srgbClr val="000000"/>
                </a:solidFill>
                <a:latin typeface="Arial"/>
              </a:rPr>
              <a:t>est</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et </a:t>
            </a:r>
            <a:r>
              <a:rPr lang="de-DE" dirty="0" err="1">
                <a:solidFill>
                  <a:srgbClr val="000000"/>
                </a:solidFill>
                <a:latin typeface="Arial"/>
              </a:rPr>
              <a:t>volo</a:t>
            </a:r>
            <a:r>
              <a:rPr lang="de-DE" dirty="0">
                <a:solidFill>
                  <a:srgbClr val="000000"/>
                </a:solidFill>
                <a:latin typeface="Arial"/>
              </a:rPr>
              <a:t> </a:t>
            </a:r>
            <a:r>
              <a:rPr lang="de-DE" dirty="0" err="1">
                <a:solidFill>
                  <a:srgbClr val="000000"/>
                </a:solidFill>
                <a:latin typeface="Arial"/>
              </a:rPr>
              <a:t>verovid</a:t>
            </a:r>
            <a:r>
              <a:rPr lang="de-DE" dirty="0">
                <a:solidFill>
                  <a:srgbClr val="000000"/>
                </a:solidFill>
                <a:latin typeface="Arial"/>
              </a:rPr>
              <a:t> </a:t>
            </a:r>
            <a:r>
              <a:rPr lang="de-DE" dirty="0" err="1">
                <a:solidFill>
                  <a:srgbClr val="000000"/>
                </a:solidFill>
                <a:latin typeface="Arial"/>
              </a:rPr>
              <a:t>unturitatet</a:t>
            </a:r>
            <a:r>
              <a:rPr lang="de-DE" dirty="0">
                <a:solidFill>
                  <a:srgbClr val="000000"/>
                </a:solidFill>
                <a:latin typeface="Arial"/>
              </a:rPr>
              <a:t> </a:t>
            </a:r>
            <a:r>
              <a:rPr lang="de-DE" dirty="0" err="1">
                <a:solidFill>
                  <a:srgbClr val="000000"/>
                </a:solidFill>
                <a:latin typeface="Arial"/>
              </a:rPr>
              <a:t>adiorehendi</a:t>
            </a:r>
            <a:r>
              <a:rPr lang="de-DE" dirty="0">
                <a:solidFill>
                  <a:srgbClr val="000000"/>
                </a:solidFill>
                <a:latin typeface="Arial"/>
              </a:rPr>
              <a:t> </a:t>
            </a:r>
            <a:r>
              <a:rPr lang="de-DE" dirty="0" err="1">
                <a:solidFill>
                  <a:srgbClr val="000000"/>
                </a:solidFill>
                <a:latin typeface="Arial"/>
              </a:rPr>
              <a:t>blabor</a:t>
            </a:r>
            <a:r>
              <a:rPr lang="de-DE" dirty="0">
                <a:solidFill>
                  <a:srgbClr val="000000"/>
                </a:solidFill>
                <a:latin typeface="Arial"/>
              </a:rPr>
              <a:t> </a:t>
            </a:r>
            <a:r>
              <a:rPr lang="de-DE" dirty="0" err="1">
                <a:solidFill>
                  <a:srgbClr val="000000"/>
                </a:solidFill>
                <a:latin typeface="Arial"/>
              </a:rPr>
              <a:t>aciur</a:t>
            </a:r>
            <a:r>
              <a:rPr lang="de-DE" dirty="0">
                <a:solidFill>
                  <a:srgbClr val="000000"/>
                </a:solidFill>
                <a:latin typeface="Arial"/>
              </a:rPr>
              <a:t>? </a:t>
            </a:r>
            <a:r>
              <a:rPr lang="de-DE" dirty="0" err="1">
                <a:solidFill>
                  <a:srgbClr val="000000"/>
                </a:solidFill>
                <a:latin typeface="Arial"/>
              </a:rPr>
              <a:t>Quis</a:t>
            </a:r>
            <a:r>
              <a:rPr lang="de-DE" dirty="0">
                <a:solidFill>
                  <a:srgbClr val="000000"/>
                </a:solidFill>
                <a:latin typeface="Arial"/>
              </a:rPr>
              <a:t> </a:t>
            </a:r>
            <a:r>
              <a:rPr lang="de-DE" dirty="0" err="1">
                <a:solidFill>
                  <a:srgbClr val="000000"/>
                </a:solidFill>
                <a:latin typeface="Arial"/>
              </a:rPr>
              <a:t>resciuntem</a:t>
            </a:r>
            <a:r>
              <a:rPr lang="de-DE" dirty="0">
                <a:solidFill>
                  <a:srgbClr val="000000"/>
                </a:solidFill>
                <a:latin typeface="Arial"/>
              </a:rPr>
              <a:t> </a:t>
            </a:r>
            <a:r>
              <a:rPr lang="de-DE" dirty="0" err="1">
                <a:solidFill>
                  <a:srgbClr val="000000"/>
                </a:solidFill>
                <a:latin typeface="Arial"/>
              </a:rPr>
              <a:t>nus</a:t>
            </a:r>
            <a:r>
              <a:rPr lang="de-DE" dirty="0">
                <a:solidFill>
                  <a:srgbClr val="000000"/>
                </a:solidFill>
                <a:latin typeface="Arial"/>
              </a:rPr>
              <a:t> </a:t>
            </a:r>
            <a:r>
              <a:rPr lang="de-DE" dirty="0" err="1">
                <a:solidFill>
                  <a:srgbClr val="000000"/>
                </a:solidFill>
                <a:latin typeface="Arial"/>
              </a:rPr>
              <a:t>imendendae</a:t>
            </a:r>
            <a:r>
              <a:rPr lang="de-DE" dirty="0">
                <a:solidFill>
                  <a:srgbClr val="000000"/>
                </a:solidFill>
                <a:latin typeface="Arial"/>
              </a:rPr>
              <a:t> </a:t>
            </a:r>
            <a:r>
              <a:rPr lang="de-DE" dirty="0" err="1">
                <a:solidFill>
                  <a:srgbClr val="000000"/>
                </a:solidFill>
                <a:latin typeface="Arial"/>
              </a:rPr>
              <a:t>verum</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dem. </a:t>
            </a:r>
            <a:r>
              <a:rPr lang="de-DE" dirty="0" err="1">
                <a:solidFill>
                  <a:srgbClr val="000000"/>
                </a:solidFill>
                <a:latin typeface="Arial"/>
              </a:rPr>
              <a:t>Ro</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nonsequ</a:t>
            </a:r>
            <a:r>
              <a:rPr lang="de-DE" dirty="0">
                <a:solidFill>
                  <a:srgbClr val="000000"/>
                </a:solidFill>
                <a:latin typeface="Arial"/>
              </a:rPr>
              <a:t> </a:t>
            </a:r>
            <a:r>
              <a:rPr lang="de-DE" dirty="0" err="1">
                <a:solidFill>
                  <a:srgbClr val="000000"/>
                </a:solidFill>
                <a:latin typeface="Arial"/>
              </a:rPr>
              <a:t>atiorro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in </a:t>
            </a:r>
            <a:r>
              <a:rPr lang="de-DE" dirty="0" err="1">
                <a:solidFill>
                  <a:srgbClr val="000000"/>
                </a:solidFill>
                <a:latin typeface="Arial"/>
              </a:rPr>
              <a:t>nihiliquis</a:t>
            </a:r>
            <a:r>
              <a:rPr lang="de-DE" dirty="0">
                <a:solidFill>
                  <a:srgbClr val="000000"/>
                </a:solidFill>
                <a:latin typeface="Arial"/>
              </a:rPr>
              <a:t> </a:t>
            </a:r>
            <a:r>
              <a:rPr lang="de-DE" dirty="0" err="1">
                <a:solidFill>
                  <a:srgbClr val="000000"/>
                </a:solidFill>
                <a:latin typeface="Arial"/>
              </a:rPr>
              <a:t>volorporro</a:t>
            </a:r>
            <a:r>
              <a:rPr lang="de-DE" dirty="0">
                <a:solidFill>
                  <a:srgbClr val="000000"/>
                </a:solidFill>
                <a:latin typeface="Arial"/>
              </a:rPr>
              <a:t> </a:t>
            </a:r>
            <a:r>
              <a:rPr lang="de-DE" dirty="0" err="1">
                <a:solidFill>
                  <a:srgbClr val="000000"/>
                </a:solidFill>
                <a:latin typeface="Arial"/>
              </a:rPr>
              <a:t>is</a:t>
            </a:r>
            <a:r>
              <a:rPr lang="de-DE" dirty="0">
                <a:solidFill>
                  <a:srgbClr val="000000"/>
                </a:solidFill>
                <a:latin typeface="Arial"/>
              </a:rPr>
              <a:t> </a:t>
            </a:r>
            <a:r>
              <a:rPr lang="de-DE" dirty="0" err="1">
                <a:solidFill>
                  <a:srgbClr val="000000"/>
                </a:solidFill>
                <a:latin typeface="Arial"/>
              </a:rPr>
              <a:t>istiusdaecto</a:t>
            </a:r>
            <a:r>
              <a:rPr lang="de-DE" dirty="0">
                <a:solidFill>
                  <a:srgbClr val="000000"/>
                </a:solidFill>
                <a:latin typeface="Arial"/>
              </a:rPr>
              <a:t> </a:t>
            </a:r>
            <a:r>
              <a:rPr lang="de-DE" dirty="0" err="1">
                <a:solidFill>
                  <a:srgbClr val="000000"/>
                </a:solidFill>
                <a:latin typeface="Arial"/>
              </a:rPr>
              <a:t>tem</a:t>
            </a:r>
            <a:r>
              <a:rPr lang="de-DE" dirty="0">
                <a:solidFill>
                  <a:srgbClr val="000000"/>
                </a:solidFill>
                <a:latin typeface="Arial"/>
              </a:rPr>
              <a:t> </a:t>
            </a:r>
            <a:r>
              <a:rPr lang="de-DE" dirty="0" err="1">
                <a:solidFill>
                  <a:srgbClr val="000000"/>
                </a:solidFill>
                <a:latin typeface="Arial"/>
              </a:rPr>
              <a:t>recae</a:t>
            </a:r>
            <a:r>
              <a:rPr lang="de-DE" dirty="0">
                <a:solidFill>
                  <a:srgbClr val="000000"/>
                </a:solidFill>
                <a:latin typeface="Arial"/>
              </a:rPr>
              <a:t> mi, si </a:t>
            </a:r>
            <a:r>
              <a:rPr lang="de-DE" dirty="0" err="1">
                <a:solidFill>
                  <a:srgbClr val="000000"/>
                </a:solidFill>
                <a:latin typeface="Arial"/>
              </a:rPr>
              <a:t>voluptat</a:t>
            </a:r>
            <a:r>
              <a:rPr lang="de-DE" dirty="0">
                <a:solidFill>
                  <a:srgbClr val="000000"/>
                </a:solidFill>
                <a:latin typeface="Arial"/>
              </a:rPr>
              <a:t>.</a:t>
            </a:r>
          </a:p>
          <a:p>
            <a:endParaRPr lang="de-DE" dirty="0">
              <a:solidFill>
                <a:srgbClr val="000000"/>
              </a:solidFill>
              <a:latin typeface="Arial"/>
            </a:endParaRPr>
          </a:p>
          <a:p>
            <a:r>
              <a:rPr lang="de-DE" dirty="0" err="1">
                <a:solidFill>
                  <a:srgbClr val="000000"/>
                </a:solidFill>
                <a:latin typeface="Arial"/>
              </a:rPr>
              <a:t>Cae</a:t>
            </a:r>
            <a:r>
              <a:rPr lang="de-DE" dirty="0">
                <a:solidFill>
                  <a:srgbClr val="000000"/>
                </a:solidFill>
                <a:latin typeface="Arial"/>
              </a:rPr>
              <a:t> et </a:t>
            </a:r>
            <a:r>
              <a:rPr lang="de-DE" dirty="0" err="1">
                <a:solidFill>
                  <a:srgbClr val="000000"/>
                </a:solidFill>
                <a:latin typeface="Arial"/>
              </a:rPr>
              <a:t>autem</a:t>
            </a:r>
            <a:r>
              <a:rPr lang="de-DE" dirty="0">
                <a:solidFill>
                  <a:srgbClr val="000000"/>
                </a:solidFill>
                <a:latin typeface="Arial"/>
              </a:rPr>
              <a:t> </a:t>
            </a:r>
            <a:r>
              <a:rPr lang="de-DE" dirty="0" err="1">
                <a:solidFill>
                  <a:srgbClr val="000000"/>
                </a:solidFill>
                <a:latin typeface="Arial"/>
              </a:rPr>
              <a:t>at</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reped</a:t>
            </a:r>
            <a:r>
              <a:rPr lang="de-DE" dirty="0">
                <a:solidFill>
                  <a:srgbClr val="000000"/>
                </a:solidFill>
                <a:latin typeface="Arial"/>
              </a:rPr>
              <a:t> </a:t>
            </a:r>
            <a:r>
              <a:rPr lang="de-DE" dirty="0" err="1">
                <a:solidFill>
                  <a:srgbClr val="000000"/>
                </a:solidFill>
                <a:latin typeface="Arial"/>
              </a:rPr>
              <a:t>quasinc</a:t>
            </a:r>
            <a:r>
              <a:rPr lang="de-DE" dirty="0">
                <a:solidFill>
                  <a:srgbClr val="000000"/>
                </a:solidFill>
                <a:latin typeface="Arial"/>
              </a:rPr>
              <a:t> </a:t>
            </a:r>
            <a:r>
              <a:rPr lang="de-DE" dirty="0" err="1">
                <a:solidFill>
                  <a:srgbClr val="000000"/>
                </a:solidFill>
                <a:latin typeface="Arial"/>
              </a:rPr>
              <a:t>ipitio</a:t>
            </a:r>
            <a:r>
              <a:rPr lang="de-DE" dirty="0">
                <a:solidFill>
                  <a:srgbClr val="000000"/>
                </a:solidFill>
                <a:latin typeface="Arial"/>
              </a:rPr>
              <a:t>. </a:t>
            </a:r>
            <a:r>
              <a:rPr lang="de-DE" dirty="0" err="1">
                <a:solidFill>
                  <a:srgbClr val="000000"/>
                </a:solidFill>
                <a:latin typeface="Arial"/>
              </a:rPr>
              <a:t>Ariscipsamus</a:t>
            </a:r>
            <a:r>
              <a:rPr lang="de-DE" dirty="0">
                <a:solidFill>
                  <a:srgbClr val="000000"/>
                </a:solidFill>
                <a:latin typeface="Arial"/>
              </a:rPr>
              <a:t> </a:t>
            </a:r>
            <a:r>
              <a:rPr lang="de-DE" dirty="0" err="1">
                <a:solidFill>
                  <a:srgbClr val="000000"/>
                </a:solidFill>
                <a:latin typeface="Arial"/>
              </a:rPr>
              <a:t>volorec</a:t>
            </a:r>
            <a:r>
              <a:rPr lang="de-DE" dirty="0">
                <a:solidFill>
                  <a:srgbClr val="000000"/>
                </a:solidFill>
                <a:latin typeface="Arial"/>
              </a:rPr>
              <a:t> </a:t>
            </a:r>
            <a:r>
              <a:rPr lang="de-DE" dirty="0" err="1">
                <a:solidFill>
                  <a:srgbClr val="000000"/>
                </a:solidFill>
                <a:latin typeface="Arial"/>
              </a:rPr>
              <a:t>tionse</a:t>
            </a:r>
            <a:r>
              <a:rPr lang="de-DE" dirty="0">
                <a:solidFill>
                  <a:srgbClr val="000000"/>
                </a:solidFill>
                <a:latin typeface="Arial"/>
              </a:rPr>
              <a:t> </a:t>
            </a:r>
            <a:r>
              <a:rPr lang="de-DE" dirty="0" err="1">
                <a:solidFill>
                  <a:srgbClr val="000000"/>
                </a:solidFill>
                <a:latin typeface="Arial"/>
              </a:rPr>
              <a:t>perum</a:t>
            </a:r>
            <a:r>
              <a:rPr lang="de-DE" dirty="0">
                <a:solidFill>
                  <a:srgbClr val="000000"/>
                </a:solidFill>
                <a:latin typeface="Arial"/>
              </a:rPr>
              <a:t> </a:t>
            </a:r>
            <a:r>
              <a:rPr lang="de-DE" dirty="0" err="1">
                <a:solidFill>
                  <a:srgbClr val="000000"/>
                </a:solidFill>
                <a:latin typeface="Arial"/>
              </a:rPr>
              <a:t>volorunt</a:t>
            </a:r>
            <a:r>
              <a:rPr lang="de-DE" dirty="0">
                <a:solidFill>
                  <a:srgbClr val="000000"/>
                </a:solidFill>
                <a:latin typeface="Arial"/>
              </a:rPr>
              <a:t>.</a:t>
            </a:r>
          </a:p>
          <a:p>
            <a:r>
              <a:rPr lang="de-DE" dirty="0" err="1">
                <a:solidFill>
                  <a:srgbClr val="000000"/>
                </a:solidFill>
                <a:latin typeface="Arial"/>
              </a:rPr>
              <a:t>Equi</a:t>
            </a:r>
            <a:r>
              <a:rPr lang="de-DE" dirty="0">
                <a:solidFill>
                  <a:srgbClr val="000000"/>
                </a:solidFill>
                <a:latin typeface="Arial"/>
              </a:rPr>
              <a:t> </a:t>
            </a:r>
            <a:r>
              <a:rPr lang="de-DE" dirty="0" err="1">
                <a:solidFill>
                  <a:srgbClr val="000000"/>
                </a:solidFill>
                <a:latin typeface="Arial"/>
              </a:rPr>
              <a:t>repellab</a:t>
            </a:r>
            <a:r>
              <a:rPr lang="de-DE" dirty="0">
                <a:solidFill>
                  <a:srgbClr val="000000"/>
                </a:solidFill>
                <a:latin typeface="Arial"/>
              </a:rPr>
              <a:t> </a:t>
            </a:r>
            <a:r>
              <a:rPr lang="de-DE" dirty="0" err="1">
                <a:solidFill>
                  <a:srgbClr val="000000"/>
                </a:solidFill>
                <a:latin typeface="Arial"/>
              </a:rPr>
              <a:t>iumet</a:t>
            </a:r>
            <a:r>
              <a:rPr lang="de-DE" dirty="0">
                <a:solidFill>
                  <a:srgbClr val="000000"/>
                </a:solidFill>
                <a:latin typeface="Arial"/>
              </a:rPr>
              <a:t>, </a:t>
            </a:r>
            <a:r>
              <a:rPr lang="de-DE" dirty="0" err="1">
                <a:solidFill>
                  <a:srgbClr val="000000"/>
                </a:solidFill>
                <a:latin typeface="Arial"/>
              </a:rPr>
              <a:t>nusapit</a:t>
            </a:r>
            <a:r>
              <a:rPr lang="de-DE" dirty="0">
                <a:solidFill>
                  <a:srgbClr val="000000"/>
                </a:solidFill>
                <a:latin typeface="Arial"/>
              </a:rPr>
              <a:t> </a:t>
            </a:r>
            <a:r>
              <a:rPr lang="de-DE" dirty="0" err="1">
                <a:solidFill>
                  <a:srgbClr val="000000"/>
                </a:solidFill>
                <a:latin typeface="Arial"/>
              </a:rPr>
              <a:t>optatatus</a:t>
            </a:r>
            <a:r>
              <a:rPr lang="de-DE" dirty="0">
                <a:solidFill>
                  <a:srgbClr val="000000"/>
                </a:solidFill>
                <a:latin typeface="Arial"/>
              </a:rPr>
              <a:t> </a:t>
            </a:r>
            <a:r>
              <a:rPr lang="de-DE" dirty="0" err="1">
                <a:solidFill>
                  <a:srgbClr val="000000"/>
                </a:solidFill>
                <a:latin typeface="Arial"/>
              </a:rPr>
              <a:t>repudita</a:t>
            </a:r>
            <a:r>
              <a:rPr lang="de-DE" dirty="0">
                <a:solidFill>
                  <a:srgbClr val="000000"/>
                </a:solidFill>
                <a:latin typeface="Arial"/>
              </a:rPr>
              <a:t> </a:t>
            </a:r>
            <a:r>
              <a:rPr lang="de-DE" dirty="0" err="1">
                <a:solidFill>
                  <a:srgbClr val="000000"/>
                </a:solidFill>
                <a:latin typeface="Arial"/>
              </a:rPr>
              <a:t>nonet</a:t>
            </a:r>
            <a:r>
              <a:rPr lang="de-DE" dirty="0">
                <a:solidFill>
                  <a:srgbClr val="000000"/>
                </a:solidFill>
                <a:latin typeface="Arial"/>
              </a:rPr>
              <a:t> </a:t>
            </a:r>
            <a:r>
              <a:rPr lang="de-DE" dirty="0" err="1">
                <a:solidFill>
                  <a:srgbClr val="000000"/>
                </a:solidFill>
                <a:latin typeface="Arial"/>
              </a:rPr>
              <a:t>litius</a:t>
            </a:r>
            <a:r>
              <a:rPr lang="de-DE" dirty="0">
                <a:solidFill>
                  <a:srgbClr val="000000"/>
                </a:solidFill>
                <a:latin typeface="Arial"/>
              </a:rPr>
              <a:t> </a:t>
            </a:r>
            <a:r>
              <a:rPr lang="de-DE" dirty="0" err="1">
                <a:solidFill>
                  <a:srgbClr val="000000"/>
                </a:solidFill>
                <a:latin typeface="Arial"/>
              </a:rPr>
              <a:t>abor</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quissimus</a:t>
            </a:r>
            <a:r>
              <a:rPr lang="de-DE" dirty="0">
                <a:solidFill>
                  <a:srgbClr val="000000"/>
                </a:solidFill>
                <a:latin typeface="Arial"/>
              </a:rPr>
              <a:t> </a:t>
            </a:r>
            <a:r>
              <a:rPr lang="de-DE" dirty="0" err="1">
                <a:solidFill>
                  <a:srgbClr val="000000"/>
                </a:solidFill>
                <a:latin typeface="Arial"/>
              </a:rPr>
              <a:t>eiume</a:t>
            </a:r>
            <a:r>
              <a:rPr lang="de-DE" dirty="0">
                <a:solidFill>
                  <a:srgbClr val="000000"/>
                </a:solidFill>
                <a:latin typeface="Arial"/>
              </a:rPr>
              <a:t> </a:t>
            </a:r>
            <a:r>
              <a:rPr lang="de-DE" dirty="0" err="1">
                <a:solidFill>
                  <a:srgbClr val="000000"/>
                </a:solidFill>
                <a:latin typeface="Arial"/>
              </a:rPr>
              <a:t>vernam</a:t>
            </a:r>
            <a:r>
              <a:rPr lang="de-DE" dirty="0">
                <a:solidFill>
                  <a:srgbClr val="000000"/>
                </a:solidFill>
                <a:latin typeface="Arial"/>
              </a:rPr>
              <a:t> </a:t>
            </a:r>
            <a:r>
              <a:rPr lang="de-DE" dirty="0" err="1">
                <a:solidFill>
                  <a:srgbClr val="000000"/>
                </a:solidFill>
                <a:latin typeface="Arial"/>
              </a:rPr>
              <a:t>sincturion</a:t>
            </a:r>
            <a:r>
              <a:rPr lang="de-DE" dirty="0">
                <a:solidFill>
                  <a:srgbClr val="000000"/>
                </a:solidFill>
                <a:latin typeface="Arial"/>
              </a:rPr>
              <a:t> </a:t>
            </a:r>
            <a:r>
              <a:rPr lang="de-DE" dirty="0" err="1">
                <a:solidFill>
                  <a:srgbClr val="000000"/>
                </a:solidFill>
                <a:latin typeface="Arial"/>
              </a:rPr>
              <a:t>nese</a:t>
            </a:r>
            <a:r>
              <a:rPr lang="de-DE" dirty="0">
                <a:solidFill>
                  <a:srgbClr val="000000"/>
                </a:solidFill>
                <a:latin typeface="Arial"/>
              </a:rPr>
              <a:t> </a:t>
            </a:r>
            <a:r>
              <a:rPr lang="de-DE" dirty="0" err="1">
                <a:solidFill>
                  <a:srgbClr val="000000"/>
                </a:solidFill>
                <a:latin typeface="Arial"/>
              </a:rPr>
              <a:t>poreptis</a:t>
            </a:r>
            <a:r>
              <a:rPr lang="de-DE" dirty="0">
                <a:solidFill>
                  <a:srgbClr val="000000"/>
                </a:solidFill>
                <a:latin typeface="Arial"/>
              </a:rPr>
              <a:t> </a:t>
            </a:r>
            <a:r>
              <a:rPr lang="de-DE" dirty="0" err="1">
                <a:solidFill>
                  <a:srgbClr val="000000"/>
                </a:solidFill>
                <a:latin typeface="Arial"/>
              </a:rPr>
              <a:t>rehenditat</a:t>
            </a:r>
            <a:r>
              <a:rPr lang="de-DE" dirty="0">
                <a:solidFill>
                  <a:srgbClr val="000000"/>
                </a:solidFill>
                <a:latin typeface="Arial"/>
              </a:rPr>
              <a:t>.</a:t>
            </a:r>
          </a:p>
          <a:p>
            <a:r>
              <a:rPr lang="de-DE" dirty="0" err="1">
                <a:solidFill>
                  <a:srgbClr val="000000"/>
                </a:solidFill>
                <a:latin typeface="Arial"/>
              </a:rPr>
              <a:t>Consequo</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Quiam</a:t>
            </a:r>
            <a:r>
              <a:rPr lang="de-DE" dirty="0">
                <a:solidFill>
                  <a:srgbClr val="000000"/>
                </a:solidFill>
                <a:latin typeface="Arial"/>
              </a:rPr>
              <a:t> et </a:t>
            </a:r>
            <a:r>
              <a:rPr lang="de-DE" dirty="0" err="1">
                <a:solidFill>
                  <a:srgbClr val="000000"/>
                </a:solidFill>
                <a:latin typeface="Arial"/>
              </a:rPr>
              <a:t>erioratur</a:t>
            </a:r>
            <a:r>
              <a:rPr lang="de-DE" dirty="0">
                <a:solidFill>
                  <a:srgbClr val="000000"/>
                </a:solidFill>
                <a:latin typeface="Arial"/>
              </a:rPr>
              <a:t>?</a:t>
            </a:r>
          </a:p>
          <a:p>
            <a:r>
              <a:rPr lang="de-DE" dirty="0">
                <a:solidFill>
                  <a:srgbClr val="000000"/>
                </a:solidFill>
                <a:latin typeface="Arial"/>
              </a:rPr>
              <a:t>As </a:t>
            </a:r>
            <a:r>
              <a:rPr lang="de-DE" dirty="0" err="1">
                <a:solidFill>
                  <a:srgbClr val="000000"/>
                </a:solidFill>
                <a:latin typeface="Arial"/>
              </a:rPr>
              <a:t>ipsunt</a:t>
            </a:r>
            <a:r>
              <a:rPr lang="de-DE" dirty="0">
                <a:solidFill>
                  <a:srgbClr val="000000"/>
                </a:solidFill>
                <a:latin typeface="Arial"/>
              </a:rPr>
              <a:t> </a:t>
            </a:r>
            <a:r>
              <a:rPr lang="de-DE" dirty="0" err="1">
                <a:solidFill>
                  <a:srgbClr val="000000"/>
                </a:solidFill>
                <a:latin typeface="Arial"/>
              </a:rPr>
              <a:t>etus</a:t>
            </a:r>
            <a:r>
              <a:rPr lang="de-DE" dirty="0">
                <a:solidFill>
                  <a:srgbClr val="000000"/>
                </a:solidFill>
                <a:latin typeface="Arial"/>
              </a:rPr>
              <a:t> </a:t>
            </a:r>
            <a:r>
              <a:rPr lang="de-DE" dirty="0" err="1">
                <a:solidFill>
                  <a:srgbClr val="000000"/>
                </a:solidFill>
                <a:latin typeface="Arial"/>
              </a:rPr>
              <a:t>est</a:t>
            </a:r>
            <a:r>
              <a:rPr lang="de-DE" dirty="0">
                <a:solidFill>
                  <a:srgbClr val="000000"/>
                </a:solidFill>
                <a:latin typeface="Arial"/>
              </a:rPr>
              <a:t> </a:t>
            </a:r>
            <a:r>
              <a:rPr lang="de-DE" dirty="0" err="1">
                <a:solidFill>
                  <a:srgbClr val="000000"/>
                </a:solidFill>
                <a:latin typeface="Arial"/>
              </a:rPr>
              <a:t>exerum</a:t>
            </a:r>
            <a:r>
              <a:rPr lang="de-DE" dirty="0">
                <a:solidFill>
                  <a:srgbClr val="000000"/>
                </a:solidFill>
                <a:latin typeface="Arial"/>
              </a:rPr>
              <a:t> </a:t>
            </a:r>
            <a:r>
              <a:rPr lang="de-DE" dirty="0" err="1">
                <a:solidFill>
                  <a:srgbClr val="000000"/>
                </a:solidFill>
                <a:latin typeface="Arial"/>
              </a:rPr>
              <a:t>il</a:t>
            </a:r>
            <a:r>
              <a:rPr lang="de-DE" dirty="0">
                <a:solidFill>
                  <a:srgbClr val="000000"/>
                </a:solidFill>
                <a:latin typeface="Arial"/>
              </a:rPr>
              <a:t> </a:t>
            </a:r>
            <a:r>
              <a:rPr lang="de-DE" dirty="0" err="1">
                <a:solidFill>
                  <a:srgbClr val="000000"/>
                </a:solidFill>
                <a:latin typeface="Arial"/>
              </a:rPr>
              <a:t>ipsandio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et </a:t>
            </a:r>
            <a:r>
              <a:rPr lang="de-DE" dirty="0" err="1">
                <a:solidFill>
                  <a:srgbClr val="000000"/>
                </a:solidFill>
                <a:latin typeface="Arial"/>
              </a:rPr>
              <a:t>lam</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nime</a:t>
            </a:r>
            <a:r>
              <a:rPr lang="de-DE" dirty="0">
                <a:solidFill>
                  <a:srgbClr val="000000"/>
                </a:solidFill>
                <a:latin typeface="Arial"/>
              </a:rPr>
              <a:t> </a:t>
            </a:r>
            <a:r>
              <a:rPr lang="de-DE" dirty="0" err="1">
                <a:solidFill>
                  <a:srgbClr val="000000"/>
                </a:solidFill>
                <a:latin typeface="Arial"/>
              </a:rPr>
              <a:t>pratet</a:t>
            </a:r>
            <a:r>
              <a:rPr lang="de-DE" dirty="0">
                <a:solidFill>
                  <a:srgbClr val="000000"/>
                </a:solidFill>
                <a:latin typeface="Arial"/>
              </a:rPr>
              <a:t> </a:t>
            </a:r>
            <a:r>
              <a:rPr lang="de-DE" dirty="0" err="1">
                <a:solidFill>
                  <a:srgbClr val="000000"/>
                </a:solidFill>
                <a:latin typeface="Arial"/>
              </a:rPr>
              <a:t>officitis</a:t>
            </a:r>
            <a:r>
              <a:rPr lang="de-DE" dirty="0">
                <a:solidFill>
                  <a:srgbClr val="000000"/>
                </a:solidFill>
                <a:latin typeface="Arial"/>
              </a:rPr>
              <a:t> </a:t>
            </a:r>
            <a:r>
              <a:rPr lang="de-DE" dirty="0" err="1">
                <a:solidFill>
                  <a:srgbClr val="000000"/>
                </a:solidFill>
                <a:latin typeface="Arial"/>
              </a:rPr>
              <a:t>doles</a:t>
            </a:r>
            <a:r>
              <a:rPr lang="de-DE" dirty="0">
                <a:solidFill>
                  <a:srgbClr val="000000"/>
                </a:solidFill>
                <a:latin typeface="Arial"/>
              </a:rPr>
              <a:t> </a:t>
            </a:r>
            <a:r>
              <a:rPr lang="de-DE" dirty="0" err="1">
                <a:solidFill>
                  <a:srgbClr val="000000"/>
                </a:solidFill>
                <a:latin typeface="Arial"/>
              </a:rPr>
              <a:t>essi</a:t>
            </a:r>
            <a:r>
              <a:rPr lang="de-DE" dirty="0">
                <a:solidFill>
                  <a:srgbClr val="000000"/>
                </a:solidFill>
                <a:latin typeface="Arial"/>
              </a:rPr>
              <a:t> </a:t>
            </a:r>
            <a:r>
              <a:rPr lang="de-DE" dirty="0" err="1">
                <a:solidFill>
                  <a:srgbClr val="000000"/>
                </a:solidFill>
                <a:latin typeface="Arial"/>
              </a:rPr>
              <a:t>quuntur</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eosaeped</a:t>
            </a:r>
            <a:r>
              <a:rPr lang="de-DE" dirty="0">
                <a:solidFill>
                  <a:srgbClr val="000000"/>
                </a:solidFill>
                <a:latin typeface="Arial"/>
              </a:rPr>
              <a:t> </a:t>
            </a:r>
            <a:r>
              <a:rPr lang="de-DE" dirty="0" err="1">
                <a:solidFill>
                  <a:srgbClr val="000000"/>
                </a:solidFill>
                <a:latin typeface="Arial"/>
              </a:rPr>
              <a:t>eri</a:t>
            </a:r>
            <a:r>
              <a:rPr lang="de-DE" dirty="0">
                <a:solidFill>
                  <a:srgbClr val="000000"/>
                </a:solidFill>
                <a:latin typeface="Arial"/>
              </a:rPr>
              <a:t> </a:t>
            </a:r>
            <a:r>
              <a:rPr lang="de-DE" dirty="0" err="1">
                <a:solidFill>
                  <a:srgbClr val="000000"/>
                </a:solidFill>
                <a:latin typeface="Arial"/>
              </a:rPr>
              <a:t>aperat</a:t>
            </a:r>
            <a:r>
              <a:rPr lang="de-DE" dirty="0">
                <a:solidFill>
                  <a:srgbClr val="000000"/>
                </a:solidFill>
                <a:latin typeface="Arial"/>
              </a:rPr>
              <a:t> </a:t>
            </a:r>
            <a:r>
              <a:rPr lang="de-DE" dirty="0" err="1">
                <a:solidFill>
                  <a:srgbClr val="000000"/>
                </a:solidFill>
                <a:latin typeface="Arial"/>
              </a:rPr>
              <a:t>este</a:t>
            </a:r>
            <a:r>
              <a:rPr lang="de-DE" dirty="0">
                <a:solidFill>
                  <a:srgbClr val="000000"/>
                </a:solidFill>
                <a:latin typeface="Arial"/>
              </a:rPr>
              <a:t> nos </a:t>
            </a:r>
            <a:r>
              <a:rPr lang="de-DE" dirty="0" err="1">
                <a:solidFill>
                  <a:srgbClr val="000000"/>
                </a:solidFill>
                <a:latin typeface="Arial"/>
              </a:rPr>
              <a:t>mosandi</a:t>
            </a:r>
            <a:r>
              <a:rPr lang="de-DE" dirty="0">
                <a:solidFill>
                  <a:srgbClr val="000000"/>
                </a:solidFill>
                <a:latin typeface="Arial"/>
              </a:rPr>
              <a:t> </a:t>
            </a:r>
            <a:r>
              <a:rPr lang="de-DE" dirty="0" err="1">
                <a:solidFill>
                  <a:srgbClr val="000000"/>
                </a:solidFill>
                <a:latin typeface="Arial"/>
              </a:rPr>
              <a:t>tenit</a:t>
            </a:r>
            <a:r>
              <a:rPr lang="de-DE" dirty="0">
                <a:solidFill>
                  <a:srgbClr val="000000"/>
                </a:solidFill>
                <a:latin typeface="Arial"/>
              </a:rPr>
              <a:t>, </a:t>
            </a:r>
            <a:r>
              <a:rPr lang="de-DE" dirty="0" err="1">
                <a:solidFill>
                  <a:srgbClr val="000000"/>
                </a:solidFill>
                <a:latin typeface="Arial"/>
              </a:rPr>
              <a:t>sandanis</a:t>
            </a:r>
            <a:r>
              <a:rPr lang="de-DE" dirty="0">
                <a:solidFill>
                  <a:srgbClr val="000000"/>
                </a:solidFill>
                <a:latin typeface="Arial"/>
              </a:rPr>
              <a:t> </a:t>
            </a:r>
            <a:r>
              <a:rPr lang="de-DE" dirty="0" err="1">
                <a:solidFill>
                  <a:srgbClr val="000000"/>
                </a:solidFill>
                <a:latin typeface="Arial"/>
              </a:rPr>
              <a:t>idellam</a:t>
            </a:r>
            <a:r>
              <a:rPr lang="de-DE" dirty="0">
                <a:solidFill>
                  <a:srgbClr val="000000"/>
                </a:solidFill>
                <a:latin typeface="Arial"/>
              </a:rPr>
              <a:t> </a:t>
            </a:r>
            <a:r>
              <a:rPr lang="de-DE" dirty="0" err="1">
                <a:solidFill>
                  <a:srgbClr val="000000"/>
                </a:solidFill>
                <a:latin typeface="Arial"/>
              </a:rPr>
              <a:t>inctas</a:t>
            </a:r>
            <a:r>
              <a:rPr lang="de-DE" dirty="0">
                <a:solidFill>
                  <a:srgbClr val="000000"/>
                </a:solidFill>
                <a:latin typeface="Arial"/>
              </a:rPr>
              <a:t> </a:t>
            </a:r>
            <a:r>
              <a:rPr lang="de-DE" dirty="0" err="1">
                <a:solidFill>
                  <a:srgbClr val="000000"/>
                </a:solidFill>
                <a:latin typeface="Arial"/>
              </a:rPr>
              <a:t>dolupta</a:t>
            </a:r>
            <a:r>
              <a:rPr lang="de-DE" dirty="0">
                <a:solidFill>
                  <a:srgbClr val="000000"/>
                </a:solidFill>
                <a:latin typeface="Arial"/>
              </a:rPr>
              <a:t> et </a:t>
            </a:r>
            <a:r>
              <a:rPr lang="de-DE" dirty="0" err="1">
                <a:solidFill>
                  <a:srgbClr val="000000"/>
                </a:solidFill>
                <a:latin typeface="Arial"/>
              </a:rPr>
              <a:t>veliquidel</a:t>
            </a:r>
            <a:r>
              <a:rPr lang="de-DE" dirty="0">
                <a:solidFill>
                  <a:srgbClr val="000000"/>
                </a:solidFill>
                <a:latin typeface="Arial"/>
              </a:rPr>
              <a:t> </a:t>
            </a:r>
            <a:r>
              <a:rPr lang="de-DE" dirty="0" err="1">
                <a:solidFill>
                  <a:srgbClr val="000000"/>
                </a:solidFill>
                <a:latin typeface="Arial"/>
              </a:rPr>
              <a:t>event</a:t>
            </a:r>
            <a:r>
              <a:rPr lang="de-DE" dirty="0">
                <a:solidFill>
                  <a:srgbClr val="000000"/>
                </a:solidFill>
                <a:latin typeface="Arial"/>
              </a:rPr>
              <a:t> </a:t>
            </a:r>
            <a:r>
              <a:rPr lang="de-DE" dirty="0" err="1">
                <a:solidFill>
                  <a:srgbClr val="000000"/>
                </a:solidFill>
                <a:latin typeface="Arial"/>
              </a:rPr>
              <a:t>reperum</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rerspelic</a:t>
            </a:r>
            <a:r>
              <a:rPr lang="de-DE" dirty="0">
                <a:solidFill>
                  <a:srgbClr val="000000"/>
                </a:solidFill>
                <a:latin typeface="Arial"/>
              </a:rPr>
              <a:t> </a:t>
            </a:r>
            <a:r>
              <a:rPr lang="de-DE" dirty="0" err="1">
                <a:solidFill>
                  <a:srgbClr val="000000"/>
                </a:solidFill>
                <a:latin typeface="Arial"/>
              </a:rPr>
              <a:t>te</a:t>
            </a:r>
            <a:r>
              <a:rPr lang="de-DE" dirty="0">
                <a:solidFill>
                  <a:srgbClr val="000000"/>
                </a:solidFill>
                <a:latin typeface="Arial"/>
              </a:rPr>
              <a:t> nos et </a:t>
            </a:r>
            <a:r>
              <a:rPr lang="de-DE" dirty="0" err="1">
                <a:solidFill>
                  <a:srgbClr val="000000"/>
                </a:solidFill>
                <a:latin typeface="Arial"/>
              </a:rPr>
              <a:t>faceratur</a:t>
            </a:r>
            <a:r>
              <a:rPr lang="de-DE" dirty="0">
                <a:solidFill>
                  <a:srgbClr val="000000"/>
                </a:solidFill>
                <a:latin typeface="Arial"/>
              </a:rPr>
              <a:t> </a:t>
            </a:r>
            <a:r>
              <a:rPr lang="de-DE" dirty="0" err="1">
                <a:solidFill>
                  <a:srgbClr val="000000"/>
                </a:solidFill>
                <a:latin typeface="Arial"/>
              </a:rPr>
              <a:t>aboremque</a:t>
            </a:r>
            <a:r>
              <a:rPr lang="de-DE" dirty="0">
                <a:solidFill>
                  <a:srgbClr val="000000"/>
                </a:solidFill>
                <a:latin typeface="Arial"/>
              </a:rPr>
              <a:t> </a:t>
            </a:r>
            <a:r>
              <a:rPr lang="de-DE" dirty="0" err="1">
                <a:solidFill>
                  <a:srgbClr val="000000"/>
                </a:solidFill>
                <a:latin typeface="Arial"/>
              </a:rPr>
              <a:t>liquis</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rest</a:t>
            </a:r>
            <a:r>
              <a:rPr lang="de-DE" dirty="0">
                <a:solidFill>
                  <a:srgbClr val="000000"/>
                </a:solidFill>
                <a:latin typeface="Arial"/>
              </a:rPr>
              <a:t>, </a:t>
            </a:r>
            <a:r>
              <a:rPr lang="de-DE" dirty="0" err="1">
                <a:solidFill>
                  <a:srgbClr val="000000"/>
                </a:solidFill>
                <a:latin typeface="Arial"/>
              </a:rPr>
              <a:t>omnietur</a:t>
            </a:r>
            <a:r>
              <a:rPr lang="de-DE" dirty="0">
                <a:solidFill>
                  <a:srgbClr val="000000"/>
                </a:solidFill>
                <a:latin typeface="Arial"/>
              </a:rPr>
              <a:t>, </a:t>
            </a:r>
            <a:r>
              <a:rPr lang="de-DE" dirty="0" err="1">
                <a:solidFill>
                  <a:srgbClr val="000000"/>
                </a:solidFill>
                <a:latin typeface="Arial"/>
              </a:rPr>
              <a:t>omnis</a:t>
            </a:r>
            <a:r>
              <a:rPr lang="de-DE" dirty="0">
                <a:solidFill>
                  <a:srgbClr val="000000"/>
                </a:solidFill>
                <a:latin typeface="Arial"/>
              </a:rPr>
              <a:t> </a:t>
            </a:r>
            <a:r>
              <a:rPr lang="de-DE" dirty="0" err="1">
                <a:solidFill>
                  <a:srgbClr val="000000"/>
                </a:solidFill>
                <a:latin typeface="Arial"/>
              </a:rPr>
              <a:t>sed</a:t>
            </a:r>
            <a:r>
              <a:rPr lang="de-DE" dirty="0">
                <a:solidFill>
                  <a:srgbClr val="000000"/>
                </a:solidFill>
                <a:latin typeface="Arial"/>
              </a:rPr>
              <a:t> </a:t>
            </a:r>
            <a:r>
              <a:rPr lang="de-DE" dirty="0" err="1">
                <a:solidFill>
                  <a:srgbClr val="000000"/>
                </a:solidFill>
                <a:latin typeface="Arial"/>
              </a:rPr>
              <a:t>eruptas</a:t>
            </a:r>
            <a:r>
              <a:rPr lang="de-DE" dirty="0">
                <a:solidFill>
                  <a:srgbClr val="000000"/>
                </a:solidFill>
                <a:latin typeface="Arial"/>
              </a:rPr>
              <a:t> </a:t>
            </a:r>
            <a:r>
              <a:rPr lang="de-DE" dirty="0" err="1">
                <a:solidFill>
                  <a:srgbClr val="000000"/>
                </a:solidFill>
                <a:latin typeface="Arial"/>
              </a:rPr>
              <a:t>quiduci</a:t>
            </a:r>
            <a:r>
              <a:rPr lang="de-DE" dirty="0">
                <a:solidFill>
                  <a:srgbClr val="000000"/>
                </a:solidFill>
                <a:latin typeface="Arial"/>
              </a:rPr>
              <a:t> </a:t>
            </a:r>
            <a:r>
              <a:rPr lang="de-DE" dirty="0" err="1">
                <a:solidFill>
                  <a:srgbClr val="000000"/>
                </a:solidFill>
                <a:latin typeface="Arial"/>
              </a:rPr>
              <a:t>liquatur</a:t>
            </a:r>
            <a:r>
              <a:rPr lang="de-DE" dirty="0">
                <a:solidFill>
                  <a:srgbClr val="000000"/>
                </a:solidFill>
                <a:latin typeface="Arial"/>
              </a:rPr>
              <a:t> </a:t>
            </a:r>
            <a:r>
              <a:rPr lang="de-DE" dirty="0" err="1">
                <a:solidFill>
                  <a:srgbClr val="000000"/>
                </a:solidFill>
                <a:latin typeface="Arial"/>
              </a:rPr>
              <a:t>atia</a:t>
            </a:r>
            <a:r>
              <a:rPr lang="de-DE" dirty="0">
                <a:solidFill>
                  <a:srgbClr val="000000"/>
                </a:solidFill>
                <a:latin typeface="Arial"/>
              </a:rPr>
              <a:t> </a:t>
            </a:r>
            <a:r>
              <a:rPr lang="de-DE" dirty="0" err="1">
                <a:solidFill>
                  <a:srgbClr val="000000"/>
                </a:solidFill>
                <a:latin typeface="Arial"/>
              </a:rPr>
              <a:t>volorerro</a:t>
            </a:r>
            <a:r>
              <a:rPr lang="de-DE" dirty="0">
                <a:solidFill>
                  <a:srgbClr val="000000"/>
                </a:solidFill>
                <a:latin typeface="Arial"/>
              </a:rPr>
              <a:t> es </a:t>
            </a:r>
            <a:r>
              <a:rPr lang="de-DE" dirty="0" err="1">
                <a:solidFill>
                  <a:srgbClr val="000000"/>
                </a:solidFill>
                <a:latin typeface="Arial"/>
              </a:rPr>
              <a:t>magnimo</a:t>
            </a:r>
            <a:r>
              <a:rPr lang="de-DE" dirty="0">
                <a:solidFill>
                  <a:srgbClr val="000000"/>
                </a:solidFill>
                <a:latin typeface="Arial"/>
              </a:rPr>
              <a:t> </a:t>
            </a:r>
            <a:r>
              <a:rPr lang="de-DE" dirty="0" err="1">
                <a:solidFill>
                  <a:srgbClr val="000000"/>
                </a:solidFill>
                <a:latin typeface="Arial"/>
              </a:rPr>
              <a:t>luptaqu</a:t>
            </a:r>
            <a:r>
              <a:rPr lang="de-DE" dirty="0">
                <a:solidFill>
                  <a:srgbClr val="000000"/>
                </a:solidFill>
                <a:latin typeface="Arial"/>
              </a:rPr>
              <a:t> </a:t>
            </a:r>
            <a:r>
              <a:rPr lang="de-DE" dirty="0" err="1">
                <a:solidFill>
                  <a:srgbClr val="000000"/>
                </a:solidFill>
                <a:latin typeface="Arial"/>
              </a:rPr>
              <a:t>ibust</a:t>
            </a:r>
            <a:r>
              <a:rPr lang="de-DE" dirty="0">
                <a:solidFill>
                  <a:srgbClr val="000000"/>
                </a:solidFill>
                <a:latin typeface="Arial"/>
              </a:rPr>
              <a:t>, </a:t>
            </a:r>
            <a:r>
              <a:rPr lang="de-DE" dirty="0" err="1">
                <a:solidFill>
                  <a:srgbClr val="000000"/>
                </a:solidFill>
                <a:latin typeface="Arial"/>
              </a:rPr>
              <a:t>acero</a:t>
            </a:r>
            <a:r>
              <a:rPr lang="de-DE" dirty="0">
                <a:solidFill>
                  <a:srgbClr val="000000"/>
                </a:solidFill>
                <a:latin typeface="Arial"/>
              </a:rPr>
              <a:t> </a:t>
            </a:r>
            <a:r>
              <a:rPr lang="de-DE" dirty="0" err="1">
                <a:solidFill>
                  <a:srgbClr val="000000"/>
                </a:solidFill>
                <a:latin typeface="Arial"/>
              </a:rPr>
              <a:t>maximus</a:t>
            </a:r>
            <a:r>
              <a:rPr lang="de-DE" dirty="0">
                <a:solidFill>
                  <a:srgbClr val="000000"/>
                </a:solidFill>
                <a:latin typeface="Arial"/>
              </a:rPr>
              <a:t> </a:t>
            </a:r>
            <a:r>
              <a:rPr lang="de-DE" dirty="0" err="1">
                <a:solidFill>
                  <a:srgbClr val="000000"/>
                </a:solidFill>
                <a:latin typeface="Arial"/>
              </a:rPr>
              <a:t>expero</a:t>
            </a:r>
            <a:r>
              <a:rPr lang="de-DE" dirty="0">
                <a:solidFill>
                  <a:srgbClr val="000000"/>
                </a:solidFill>
                <a:latin typeface="Arial"/>
              </a:rPr>
              <a:t> </a:t>
            </a:r>
            <a:r>
              <a:rPr lang="de-DE" dirty="0" err="1">
                <a:solidFill>
                  <a:srgbClr val="000000"/>
                </a:solidFill>
                <a:latin typeface="Arial"/>
              </a:rPr>
              <a:t>con</a:t>
            </a:r>
            <a:r>
              <a:rPr lang="de-DE" dirty="0">
                <a:solidFill>
                  <a:srgbClr val="000000"/>
                </a:solidFill>
                <a:latin typeface="Arial"/>
              </a:rPr>
              <a:t> </a:t>
            </a:r>
            <a:r>
              <a:rPr lang="de-DE" dirty="0" err="1">
                <a:solidFill>
                  <a:srgbClr val="000000"/>
                </a:solidFill>
                <a:latin typeface="Arial"/>
              </a:rPr>
              <a:t>cumque</a:t>
            </a:r>
            <a:r>
              <a:rPr lang="de-DE" dirty="0">
                <a:solidFill>
                  <a:srgbClr val="000000"/>
                </a:solidFill>
                <a:latin typeface="Arial"/>
              </a:rPr>
              <a:t> </a:t>
            </a:r>
            <a:r>
              <a:rPr lang="de-DE" dirty="0" err="1">
                <a:solidFill>
                  <a:srgbClr val="000000"/>
                </a:solidFill>
                <a:latin typeface="Arial"/>
              </a:rPr>
              <a:t>pori</a:t>
            </a:r>
            <a:r>
              <a:rPr lang="de-DE" dirty="0">
                <a:solidFill>
                  <a:srgbClr val="000000"/>
                </a:solidFill>
                <a:latin typeface="Arial"/>
              </a:rPr>
              <a:t> </a:t>
            </a:r>
            <a:r>
              <a:rPr lang="de-DE" dirty="0" err="1">
                <a:solidFill>
                  <a:srgbClr val="000000"/>
                </a:solidFill>
                <a:latin typeface="Arial"/>
              </a:rPr>
              <a:t>dolorro</a:t>
            </a:r>
            <a:r>
              <a:rPr lang="de-DE" dirty="0">
                <a:solidFill>
                  <a:srgbClr val="000000"/>
                </a:solidFill>
                <a:latin typeface="Arial"/>
              </a:rPr>
              <a:t> </a:t>
            </a:r>
            <a:r>
              <a:rPr lang="de-DE" dirty="0" err="1">
                <a:solidFill>
                  <a:srgbClr val="000000"/>
                </a:solidFill>
                <a:latin typeface="Arial"/>
              </a:rPr>
              <a:t>dolut</a:t>
            </a:r>
            <a:r>
              <a:rPr lang="de-DE" dirty="0">
                <a:solidFill>
                  <a:srgbClr val="000000"/>
                </a:solidFill>
                <a:latin typeface="Arial"/>
              </a:rPr>
              <a:t> </a:t>
            </a:r>
            <a:r>
              <a:rPr lang="de-DE" dirty="0" err="1">
                <a:solidFill>
                  <a:srgbClr val="000000"/>
                </a:solidFill>
                <a:latin typeface="Arial"/>
              </a:rPr>
              <a:t>preprae</a:t>
            </a:r>
            <a:r>
              <a:rPr lang="de-DE" dirty="0">
                <a:solidFill>
                  <a:srgbClr val="000000"/>
                </a:solidFill>
                <a:latin typeface="Arial"/>
              </a:rPr>
              <a:t>.</a:t>
            </a:r>
          </a:p>
          <a:p>
            <a:r>
              <a:rPr lang="de-DE" dirty="0" err="1">
                <a:solidFill>
                  <a:srgbClr val="000000"/>
                </a:solidFill>
                <a:latin typeface="Arial"/>
              </a:rPr>
              <a:t>Volupti</a:t>
            </a:r>
            <a:r>
              <a:rPr lang="de-DE" dirty="0">
                <a:solidFill>
                  <a:srgbClr val="000000"/>
                </a:solidFill>
                <a:latin typeface="Arial"/>
              </a:rPr>
              <a:t> </a:t>
            </a:r>
            <a:r>
              <a:rPr lang="de-DE" dirty="0" err="1">
                <a:solidFill>
                  <a:srgbClr val="000000"/>
                </a:solidFill>
                <a:latin typeface="Arial"/>
              </a:rPr>
              <a:t>reiuntia</a:t>
            </a:r>
            <a:r>
              <a:rPr lang="de-DE" dirty="0">
                <a:solidFill>
                  <a:srgbClr val="000000"/>
                </a:solidFill>
                <a:latin typeface="Arial"/>
              </a:rPr>
              <a:t> </a:t>
            </a:r>
            <a:r>
              <a:rPr lang="de-DE" dirty="0" err="1">
                <a:solidFill>
                  <a:srgbClr val="000000"/>
                </a:solidFill>
                <a:latin typeface="Arial"/>
              </a:rPr>
              <a:t>volupta</a:t>
            </a:r>
            <a:r>
              <a:rPr lang="de-DE" dirty="0">
                <a:solidFill>
                  <a:srgbClr val="000000"/>
                </a:solidFill>
                <a:latin typeface="Arial"/>
              </a:rPr>
              <a:t> </a:t>
            </a:r>
            <a:r>
              <a:rPr lang="de-DE" dirty="0" err="1">
                <a:solidFill>
                  <a:srgbClr val="000000"/>
                </a:solidFill>
                <a:latin typeface="Arial"/>
              </a:rPr>
              <a:t>estinum</a:t>
            </a:r>
            <a:r>
              <a:rPr lang="de-DE" dirty="0">
                <a:solidFill>
                  <a:srgbClr val="000000"/>
                </a:solidFill>
                <a:latin typeface="Arial"/>
              </a:rPr>
              <a:t> </a:t>
            </a:r>
            <a:r>
              <a:rPr lang="de-DE" dirty="0" err="1">
                <a:solidFill>
                  <a:srgbClr val="000000"/>
                </a:solidFill>
                <a:latin typeface="Arial"/>
              </a:rPr>
              <a:t>dolorum</a:t>
            </a:r>
            <a:r>
              <a:rPr lang="de-DE" dirty="0">
                <a:solidFill>
                  <a:srgbClr val="000000"/>
                </a:solidFill>
                <a:latin typeface="Arial"/>
              </a:rPr>
              <a:t> </a:t>
            </a:r>
            <a:r>
              <a:rPr lang="de-DE" dirty="0" err="1">
                <a:solidFill>
                  <a:srgbClr val="000000"/>
                </a:solidFill>
                <a:latin typeface="Arial"/>
              </a:rPr>
              <a:t>quamet</a:t>
            </a:r>
            <a:r>
              <a:rPr lang="de-DE" dirty="0">
                <a:solidFill>
                  <a:srgbClr val="000000"/>
                </a:solidFill>
                <a:latin typeface="Arial"/>
              </a:rPr>
              <a:t> </a:t>
            </a:r>
            <a:r>
              <a:rPr lang="de-DE" dirty="0" err="1">
                <a:solidFill>
                  <a:srgbClr val="000000"/>
                </a:solidFill>
                <a:latin typeface="Arial"/>
              </a:rPr>
              <a:t>omnisqui</a:t>
            </a:r>
            <a:r>
              <a:rPr lang="de-DE" dirty="0">
                <a:solidFill>
                  <a:srgbClr val="000000"/>
                </a:solidFill>
                <a:latin typeface="Arial"/>
              </a:rPr>
              <a:t> </a:t>
            </a:r>
            <a:r>
              <a:rPr lang="de-DE" dirty="0" err="1">
                <a:solidFill>
                  <a:srgbClr val="000000"/>
                </a:solidFill>
                <a:latin typeface="Arial"/>
              </a:rPr>
              <a:t>utas</a:t>
            </a:r>
            <a:r>
              <a:rPr lang="de-DE" dirty="0">
                <a:solidFill>
                  <a:srgbClr val="000000"/>
                </a:solidFill>
                <a:latin typeface="Arial"/>
              </a:rPr>
              <a:t> a </a:t>
            </a:r>
            <a:r>
              <a:rPr lang="de-DE" dirty="0" err="1">
                <a:solidFill>
                  <a:srgbClr val="000000"/>
                </a:solidFill>
                <a:latin typeface="Arial"/>
              </a:rPr>
              <a:t>doluptae</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vel</a:t>
            </a:r>
            <a:r>
              <a:rPr lang="de-DE" dirty="0">
                <a:solidFill>
                  <a:srgbClr val="000000"/>
                </a:solidFill>
                <a:latin typeface="Arial"/>
              </a:rPr>
              <a:t> </a:t>
            </a:r>
            <a:r>
              <a:rPr lang="de-DE" dirty="0" err="1">
                <a:solidFill>
                  <a:srgbClr val="000000"/>
                </a:solidFill>
                <a:latin typeface="Arial"/>
              </a:rPr>
              <a:t>inveressus</a:t>
            </a:r>
            <a:r>
              <a:rPr lang="de-DE" dirty="0">
                <a:solidFill>
                  <a:srgbClr val="000000"/>
                </a:solidFill>
                <a:latin typeface="Arial"/>
              </a:rPr>
              <a:t> </a:t>
            </a:r>
            <a:r>
              <a:rPr lang="de-DE" dirty="0" err="1">
                <a:solidFill>
                  <a:srgbClr val="000000"/>
                </a:solidFill>
                <a:latin typeface="Arial"/>
              </a:rPr>
              <a:t>quaspelique</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nos </a:t>
            </a:r>
            <a:r>
              <a:rPr lang="de-DE" dirty="0" err="1">
                <a:solidFill>
                  <a:srgbClr val="000000"/>
                </a:solidFill>
                <a:latin typeface="Arial"/>
              </a:rPr>
              <a:t>dolupta</a:t>
            </a:r>
            <a:r>
              <a:rPr lang="de-DE" dirty="0">
                <a:solidFill>
                  <a:srgbClr val="000000"/>
                </a:solidFill>
                <a:latin typeface="Arial"/>
              </a:rPr>
              <a:t> </a:t>
            </a:r>
            <a:r>
              <a:rPr lang="de-DE" dirty="0" err="1">
                <a:solidFill>
                  <a:srgbClr val="000000"/>
                </a:solidFill>
                <a:latin typeface="Arial"/>
              </a:rPr>
              <a:t>sint</a:t>
            </a:r>
            <a:r>
              <a:rPr lang="de-DE" dirty="0">
                <a:solidFill>
                  <a:srgbClr val="000000"/>
                </a:solidFill>
                <a:latin typeface="Arial"/>
              </a:rPr>
              <a:t> </a:t>
            </a:r>
            <a:r>
              <a:rPr lang="de-DE" dirty="0" err="1">
                <a:solidFill>
                  <a:srgbClr val="000000"/>
                </a:solidFill>
                <a:latin typeface="Arial"/>
              </a:rPr>
              <a:t>res</a:t>
            </a:r>
            <a:r>
              <a:rPr lang="de-DE" dirty="0">
                <a:solidFill>
                  <a:srgbClr val="000000"/>
                </a:solidFill>
                <a:latin typeface="Arial"/>
              </a:rPr>
              <a:t> </a:t>
            </a:r>
            <a:r>
              <a:rPr lang="de-DE" dirty="0" err="1">
                <a:solidFill>
                  <a:srgbClr val="000000"/>
                </a:solidFill>
                <a:latin typeface="Arial"/>
              </a:rPr>
              <a:t>essunt</a:t>
            </a:r>
            <a:r>
              <a:rPr lang="de-DE" dirty="0">
                <a:solidFill>
                  <a:srgbClr val="000000"/>
                </a:solidFill>
                <a:latin typeface="Arial"/>
              </a:rPr>
              <a:t> am </a:t>
            </a:r>
            <a:r>
              <a:rPr lang="de-DE" dirty="0" err="1">
                <a:solidFill>
                  <a:srgbClr val="000000"/>
                </a:solidFill>
                <a:latin typeface="Arial"/>
              </a:rPr>
              <a:t>venim</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Quistotam</a:t>
            </a:r>
            <a:r>
              <a:rPr lang="de-DE" dirty="0">
                <a:solidFill>
                  <a:srgbClr val="000000"/>
                </a:solidFill>
                <a:latin typeface="Arial"/>
              </a:rPr>
              <a:t> </a:t>
            </a:r>
            <a:r>
              <a:rPr lang="de-DE" dirty="0" err="1">
                <a:solidFill>
                  <a:srgbClr val="000000"/>
                </a:solidFill>
                <a:latin typeface="Arial"/>
              </a:rPr>
              <a:t>repere</a:t>
            </a:r>
            <a:r>
              <a:rPr lang="de-DE" dirty="0">
                <a:solidFill>
                  <a:srgbClr val="000000"/>
                </a:solidFill>
                <a:latin typeface="Arial"/>
              </a:rPr>
              <a:t> cum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odi</a:t>
            </a:r>
            <a:r>
              <a:rPr lang="de-DE" dirty="0">
                <a:solidFill>
                  <a:srgbClr val="000000"/>
                </a:solidFill>
                <a:latin typeface="Arial"/>
              </a:rPr>
              <a:t> </a:t>
            </a:r>
            <a:r>
              <a:rPr lang="de-DE" dirty="0" err="1">
                <a:solidFill>
                  <a:srgbClr val="000000"/>
                </a:solidFill>
                <a:latin typeface="Arial"/>
              </a:rPr>
              <a:t>od</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pore</a:t>
            </a:r>
            <a:r>
              <a:rPr lang="de-DE" dirty="0">
                <a:solidFill>
                  <a:srgbClr val="000000"/>
                </a:solidFill>
                <a:latin typeface="Arial"/>
              </a:rPr>
              <a:t> </a:t>
            </a:r>
            <a:r>
              <a:rPr lang="de-DE" dirty="0" err="1">
                <a:solidFill>
                  <a:srgbClr val="000000"/>
                </a:solidFill>
                <a:latin typeface="Arial"/>
              </a:rPr>
              <a:t>ma</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idis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opta</a:t>
            </a:r>
            <a:r>
              <a:rPr lang="de-DE" dirty="0">
                <a:solidFill>
                  <a:srgbClr val="000000"/>
                </a:solidFill>
                <a:latin typeface="Arial"/>
              </a:rPr>
              <a:t> </a:t>
            </a:r>
            <a:r>
              <a:rPr lang="de-DE" dirty="0" err="1">
                <a:solidFill>
                  <a:srgbClr val="000000"/>
                </a:solidFill>
                <a:latin typeface="Arial"/>
              </a:rPr>
              <a:t>volupietur</a:t>
            </a:r>
            <a:r>
              <a:rPr lang="de-DE" dirty="0">
                <a:solidFill>
                  <a:srgbClr val="000000"/>
                </a:solidFill>
                <a:latin typeface="Arial"/>
              </a:rPr>
              <a:t>, </a:t>
            </a:r>
            <a:r>
              <a:rPr lang="de-DE" dirty="0" err="1">
                <a:solidFill>
                  <a:srgbClr val="000000"/>
                </a:solidFill>
                <a:latin typeface="Arial"/>
              </a:rPr>
              <a:t>torit</a:t>
            </a:r>
            <a:r>
              <a:rPr lang="de-DE" dirty="0">
                <a:solidFill>
                  <a:srgbClr val="000000"/>
                </a:solidFill>
                <a:latin typeface="Arial"/>
              </a:rPr>
              <a:t> </a:t>
            </a:r>
            <a:r>
              <a:rPr lang="de-DE" dirty="0" err="1">
                <a:solidFill>
                  <a:srgbClr val="000000"/>
                </a:solidFill>
                <a:latin typeface="Arial"/>
              </a:rPr>
              <a:t>acculla</a:t>
            </a:r>
            <a:r>
              <a:rPr lang="de-DE" dirty="0">
                <a:solidFill>
                  <a:srgbClr val="000000"/>
                </a:solidFill>
                <a:latin typeface="Arial"/>
              </a:rPr>
              <a:t> </a:t>
            </a:r>
            <a:r>
              <a:rPr lang="de-DE" dirty="0" err="1">
                <a:solidFill>
                  <a:srgbClr val="000000"/>
                </a:solidFill>
                <a:latin typeface="Arial"/>
              </a:rPr>
              <a:t>boriost</a:t>
            </a:r>
            <a:r>
              <a:rPr lang="de-DE" dirty="0">
                <a:solidFill>
                  <a:srgbClr val="000000"/>
                </a:solidFill>
                <a:latin typeface="Arial"/>
              </a:rPr>
              <a:t> </a:t>
            </a:r>
            <a:r>
              <a:rPr lang="de-DE" dirty="0" err="1">
                <a:solidFill>
                  <a:srgbClr val="000000"/>
                </a:solidFill>
                <a:latin typeface="Arial"/>
              </a:rPr>
              <a:t>ibusto</a:t>
            </a:r>
            <a:r>
              <a:rPr lang="de-DE" dirty="0">
                <a:solidFill>
                  <a:srgbClr val="000000"/>
                </a:solidFill>
                <a:latin typeface="Arial"/>
              </a:rPr>
              <a:t> </a:t>
            </a:r>
            <a:r>
              <a:rPr lang="de-DE" dirty="0" err="1">
                <a:solidFill>
                  <a:srgbClr val="000000"/>
                </a:solidFill>
                <a:latin typeface="Arial"/>
              </a:rPr>
              <a:t>omnis</a:t>
            </a:r>
            <a:r>
              <a:rPr lang="de-DE" dirty="0">
                <a:solidFill>
                  <a:srgbClr val="000000"/>
                </a:solidFill>
                <a:latin typeface="Arial"/>
              </a:rPr>
              <a:t> </a:t>
            </a:r>
            <a:r>
              <a:rPr lang="de-DE" dirty="0" err="1">
                <a:solidFill>
                  <a:srgbClr val="000000"/>
                </a:solidFill>
                <a:latin typeface="Arial"/>
              </a:rPr>
              <a:t>quos</a:t>
            </a:r>
            <a:r>
              <a:rPr lang="de-DE" dirty="0">
                <a:solidFill>
                  <a:srgbClr val="000000"/>
                </a:solidFill>
                <a:latin typeface="Arial"/>
              </a:rPr>
              <a:t> </a:t>
            </a:r>
            <a:r>
              <a:rPr lang="de-DE" dirty="0" err="1">
                <a:solidFill>
                  <a:srgbClr val="000000"/>
                </a:solidFill>
                <a:latin typeface="Arial"/>
              </a:rPr>
              <a:t>abo</a:t>
            </a:r>
            <a:r>
              <a:rPr lang="de-DE" dirty="0">
                <a:solidFill>
                  <a:srgbClr val="000000"/>
                </a:solidFill>
                <a:latin typeface="Arial"/>
              </a:rPr>
              <a:t>. </a:t>
            </a:r>
            <a:r>
              <a:rPr lang="de-DE" dirty="0" err="1">
                <a:solidFill>
                  <a:srgbClr val="000000"/>
                </a:solidFill>
                <a:latin typeface="Arial"/>
              </a:rPr>
              <a:t>Giam</a:t>
            </a:r>
            <a:r>
              <a:rPr lang="de-DE" dirty="0">
                <a:solidFill>
                  <a:srgbClr val="000000"/>
                </a:solidFill>
                <a:latin typeface="Arial"/>
              </a:rPr>
              <a:t>, </a:t>
            </a:r>
            <a:r>
              <a:rPr lang="de-DE" dirty="0" err="1">
                <a:solidFill>
                  <a:srgbClr val="000000"/>
                </a:solidFill>
                <a:latin typeface="Arial"/>
              </a:rPr>
              <a:t>tet</a:t>
            </a:r>
            <a:r>
              <a:rPr lang="de-DE" dirty="0">
                <a:solidFill>
                  <a:srgbClr val="000000"/>
                </a:solidFill>
                <a:latin typeface="Arial"/>
              </a:rPr>
              <a:t> </a:t>
            </a:r>
            <a:r>
              <a:rPr lang="de-DE" dirty="0" err="1">
                <a:solidFill>
                  <a:srgbClr val="000000"/>
                </a:solidFill>
                <a:latin typeface="Arial"/>
              </a:rPr>
              <a:t>unt</a:t>
            </a:r>
            <a:r>
              <a:rPr lang="de-DE" dirty="0">
                <a:solidFill>
                  <a:srgbClr val="000000"/>
                </a:solidFill>
                <a:latin typeface="Arial"/>
              </a:rPr>
              <a:t> </a:t>
            </a:r>
            <a:r>
              <a:rPr lang="de-DE" dirty="0" err="1">
                <a:solidFill>
                  <a:srgbClr val="000000"/>
                </a:solidFill>
                <a:latin typeface="Arial"/>
              </a:rPr>
              <a:t>fuga</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quassimenia</a:t>
            </a:r>
            <a:r>
              <a:rPr lang="de-DE" dirty="0">
                <a:solidFill>
                  <a:srgbClr val="000000"/>
                </a:solidFill>
                <a:latin typeface="Arial"/>
              </a:rPr>
              <a:t> </a:t>
            </a:r>
            <a:r>
              <a:rPr lang="de-DE" dirty="0" err="1">
                <a:solidFill>
                  <a:srgbClr val="000000"/>
                </a:solidFill>
                <a:latin typeface="Arial"/>
              </a:rPr>
              <a:t>nest</a:t>
            </a:r>
            <a:r>
              <a:rPr lang="de-DE" dirty="0">
                <a:solidFill>
                  <a:srgbClr val="000000"/>
                </a:solidFill>
                <a:latin typeface="Arial"/>
              </a:rPr>
              <a:t>, </a:t>
            </a:r>
            <a:r>
              <a:rPr lang="de-DE" dirty="0" err="1">
                <a:solidFill>
                  <a:srgbClr val="000000"/>
                </a:solidFill>
                <a:latin typeface="Arial"/>
              </a:rPr>
              <a:t>explacipis</a:t>
            </a:r>
            <a:r>
              <a:rPr lang="de-DE" dirty="0">
                <a:solidFill>
                  <a:srgbClr val="000000"/>
                </a:solidFill>
                <a:latin typeface="Arial"/>
              </a:rPr>
              <a:t> si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platur</a:t>
            </a:r>
            <a:r>
              <a:rPr lang="de-DE" dirty="0">
                <a:solidFill>
                  <a:srgbClr val="000000"/>
                </a:solidFill>
                <a:latin typeface="Arial"/>
              </a:rPr>
              <a:t>? Mi, </a:t>
            </a:r>
            <a:r>
              <a:rPr lang="de-DE" dirty="0" err="1">
                <a:solidFill>
                  <a:srgbClr val="000000"/>
                </a:solidFill>
                <a:latin typeface="Arial"/>
              </a:rPr>
              <a:t>con</a:t>
            </a:r>
            <a:r>
              <a:rPr lang="de-DE" dirty="0">
                <a:solidFill>
                  <a:srgbClr val="000000"/>
                </a:solidFill>
                <a:latin typeface="Arial"/>
              </a:rPr>
              <a:t> </a:t>
            </a:r>
            <a:r>
              <a:rPr lang="de-DE" dirty="0" err="1">
                <a:solidFill>
                  <a:srgbClr val="000000"/>
                </a:solidFill>
                <a:latin typeface="Arial"/>
              </a:rPr>
              <a:t>paris</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vitate</a:t>
            </a:r>
            <a:r>
              <a:rPr lang="de-DE" dirty="0">
                <a:solidFill>
                  <a:srgbClr val="000000"/>
                </a:solidFill>
                <a:latin typeface="Arial"/>
              </a:rPr>
              <a:t> </a:t>
            </a:r>
            <a:r>
              <a:rPr lang="de-DE" dirty="0" err="1">
                <a:solidFill>
                  <a:srgbClr val="000000"/>
                </a:solidFill>
                <a:latin typeface="Arial"/>
              </a:rPr>
              <a:t>eatiis</a:t>
            </a:r>
            <a:r>
              <a:rPr lang="de-DE" dirty="0">
                <a:solidFill>
                  <a:srgbClr val="000000"/>
                </a:solidFill>
                <a:latin typeface="Arial"/>
              </a:rPr>
              <a:t> </a:t>
            </a:r>
            <a:r>
              <a:rPr lang="de-DE" dirty="0" err="1">
                <a:solidFill>
                  <a:srgbClr val="000000"/>
                </a:solidFill>
                <a:latin typeface="Arial"/>
              </a:rPr>
              <a:t>est</a:t>
            </a:r>
            <a:r>
              <a:rPr lang="de-DE" dirty="0">
                <a:solidFill>
                  <a:srgbClr val="000000"/>
                </a:solidFill>
                <a:latin typeface="Arial"/>
              </a:rPr>
              <a:t>, </a:t>
            </a:r>
            <a:r>
              <a:rPr lang="de-DE" dirty="0" err="1">
                <a:solidFill>
                  <a:srgbClr val="000000"/>
                </a:solidFill>
                <a:latin typeface="Arial"/>
              </a:rPr>
              <a:t>nis</a:t>
            </a:r>
            <a:r>
              <a:rPr lang="de-DE" dirty="0">
                <a:solidFill>
                  <a:srgbClr val="000000"/>
                </a:solidFill>
                <a:latin typeface="Arial"/>
              </a:rPr>
              <a:t> </a:t>
            </a:r>
            <a:r>
              <a:rPr lang="de-DE" dirty="0" err="1">
                <a:solidFill>
                  <a:srgbClr val="000000"/>
                </a:solidFill>
                <a:latin typeface="Arial"/>
              </a:rPr>
              <a:t>quianih</a:t>
            </a:r>
            <a:r>
              <a:rPr lang="de-DE" dirty="0">
                <a:solidFill>
                  <a:srgbClr val="000000"/>
                </a:solidFill>
                <a:latin typeface="Arial"/>
              </a:rPr>
              <a:t> </a:t>
            </a:r>
            <a:r>
              <a:rPr lang="de-DE" dirty="0" err="1">
                <a:solidFill>
                  <a:srgbClr val="000000"/>
                </a:solidFill>
                <a:latin typeface="Arial"/>
              </a:rPr>
              <a:t>icabo</a:t>
            </a:r>
            <a:r>
              <a:rPr lang="de-DE" dirty="0">
                <a:solidFill>
                  <a:srgbClr val="000000"/>
                </a:solidFill>
                <a:latin typeface="Arial"/>
              </a:rPr>
              <a:t>. </a:t>
            </a:r>
            <a:r>
              <a:rPr lang="de-DE" dirty="0" err="1">
                <a:solidFill>
                  <a:srgbClr val="000000"/>
                </a:solidFill>
                <a:latin typeface="Arial"/>
              </a:rPr>
              <a:t>Nequos</a:t>
            </a:r>
            <a:r>
              <a:rPr lang="de-DE" dirty="0">
                <a:solidFill>
                  <a:srgbClr val="000000"/>
                </a:solidFill>
                <a:latin typeface="Arial"/>
              </a:rPr>
              <a:t> ex </a:t>
            </a:r>
            <a:r>
              <a:rPr lang="de-DE" dirty="0" err="1">
                <a:solidFill>
                  <a:srgbClr val="000000"/>
                </a:solidFill>
                <a:latin typeface="Arial"/>
              </a:rPr>
              <a:t>ex</a:t>
            </a:r>
            <a:r>
              <a:rPr lang="de-DE" dirty="0">
                <a:solidFill>
                  <a:srgbClr val="000000"/>
                </a:solidFill>
                <a:latin typeface="Arial"/>
              </a:rPr>
              <a:t> </a:t>
            </a:r>
            <a:r>
              <a:rPr lang="de-DE" dirty="0" err="1">
                <a:solidFill>
                  <a:srgbClr val="000000"/>
                </a:solidFill>
                <a:latin typeface="Arial"/>
              </a:rPr>
              <a:t>eoste</a:t>
            </a:r>
            <a:r>
              <a:rPr lang="de-DE" dirty="0">
                <a:solidFill>
                  <a:srgbClr val="000000"/>
                </a:solidFill>
                <a:latin typeface="Arial"/>
              </a:rPr>
              <a:t> </a:t>
            </a:r>
            <a:r>
              <a:rPr lang="de-DE" dirty="0" err="1">
                <a:solidFill>
                  <a:srgbClr val="000000"/>
                </a:solidFill>
                <a:latin typeface="Arial"/>
              </a:rPr>
              <a:t>nulparu</a:t>
            </a:r>
            <a:r>
              <a:rPr lang="de-DE" dirty="0">
                <a:solidFill>
                  <a:srgbClr val="000000"/>
                </a:solidFill>
                <a:latin typeface="Arial"/>
              </a:rPr>
              <a:t> </a:t>
            </a:r>
            <a:r>
              <a:rPr lang="de-DE" dirty="0" err="1">
                <a:solidFill>
                  <a:srgbClr val="000000"/>
                </a:solidFill>
                <a:latin typeface="Arial"/>
              </a:rPr>
              <a:t>ptatur</a:t>
            </a:r>
            <a:r>
              <a:rPr lang="de-DE" dirty="0">
                <a:solidFill>
                  <a:srgbClr val="000000"/>
                </a:solidFill>
                <a:latin typeface="Arial"/>
              </a:rPr>
              <a:t>? Qui </a:t>
            </a:r>
            <a:r>
              <a:rPr lang="de-DE" dirty="0" err="1">
                <a:solidFill>
                  <a:srgbClr val="000000"/>
                </a:solidFill>
                <a:latin typeface="Arial"/>
              </a:rPr>
              <a:t>optiur</a:t>
            </a:r>
            <a:r>
              <a:rPr lang="de-DE" dirty="0">
                <a:solidFill>
                  <a:srgbClr val="000000"/>
                </a:solidFill>
                <a:latin typeface="Arial"/>
              </a:rPr>
              <a:t> </a:t>
            </a:r>
            <a:r>
              <a:rPr lang="de-DE" dirty="0" err="1">
                <a:solidFill>
                  <a:srgbClr val="000000"/>
                </a:solidFill>
                <a:latin typeface="Arial"/>
              </a:rPr>
              <a:t>soluptiume</a:t>
            </a:r>
            <a:r>
              <a:rPr lang="de-DE" dirty="0">
                <a:solidFill>
                  <a:srgbClr val="000000"/>
                </a:solidFill>
                <a:latin typeface="Arial"/>
              </a:rPr>
              <a:t> </a:t>
            </a:r>
            <a:r>
              <a:rPr lang="de-DE" dirty="0" err="1">
                <a:solidFill>
                  <a:srgbClr val="000000"/>
                </a:solidFill>
                <a:latin typeface="Arial"/>
              </a:rPr>
              <a:t>estiorepuda</a:t>
            </a:r>
            <a:r>
              <a:rPr lang="de-DE" dirty="0">
                <a:solidFill>
                  <a:srgbClr val="000000"/>
                </a:solidFill>
                <a:latin typeface="Arial"/>
              </a:rPr>
              <a:t> </a:t>
            </a:r>
            <a:r>
              <a:rPr lang="de-DE" dirty="0" err="1">
                <a:solidFill>
                  <a:srgbClr val="000000"/>
                </a:solidFill>
                <a:latin typeface="Arial"/>
              </a:rPr>
              <a:t>voles</a:t>
            </a:r>
            <a:r>
              <a:rPr lang="de-DE" dirty="0">
                <a:solidFill>
                  <a:srgbClr val="000000"/>
                </a:solidFill>
                <a:latin typeface="Arial"/>
              </a:rPr>
              <a:t> se </a:t>
            </a:r>
            <a:r>
              <a:rPr lang="de-DE" dirty="0" err="1">
                <a:solidFill>
                  <a:srgbClr val="000000"/>
                </a:solidFill>
                <a:latin typeface="Arial"/>
              </a:rPr>
              <a:t>voles</a:t>
            </a:r>
            <a:r>
              <a:rPr lang="de-DE" dirty="0">
                <a:solidFill>
                  <a:srgbClr val="000000"/>
                </a:solidFill>
                <a:latin typeface="Arial"/>
              </a:rPr>
              <a:t> </a:t>
            </a:r>
            <a:r>
              <a:rPr lang="de-DE" dirty="0" err="1">
                <a:solidFill>
                  <a:srgbClr val="000000"/>
                </a:solidFill>
                <a:latin typeface="Arial"/>
              </a:rPr>
              <a:t>quiaspe</a:t>
            </a:r>
            <a:r>
              <a:rPr lang="de-DE" dirty="0">
                <a:solidFill>
                  <a:srgbClr val="000000"/>
                </a:solidFill>
                <a:latin typeface="Arial"/>
              </a:rPr>
              <a:t> </a:t>
            </a:r>
            <a:r>
              <a:rPr lang="de-DE" dirty="0" err="1">
                <a:solidFill>
                  <a:srgbClr val="000000"/>
                </a:solidFill>
                <a:latin typeface="Arial"/>
              </a:rPr>
              <a:t>provid</a:t>
            </a:r>
            <a:r>
              <a:rPr lang="de-DE" dirty="0">
                <a:solidFill>
                  <a:srgbClr val="000000"/>
                </a:solidFill>
                <a:latin typeface="Arial"/>
              </a:rPr>
              <a:t> </a:t>
            </a:r>
            <a:r>
              <a:rPr lang="de-DE" dirty="0" err="1">
                <a:solidFill>
                  <a:srgbClr val="000000"/>
                </a:solidFill>
                <a:latin typeface="Arial"/>
              </a:rPr>
              <a:t>ullenda</a:t>
            </a:r>
            <a:r>
              <a:rPr lang="de-DE" dirty="0">
                <a:solidFill>
                  <a:srgbClr val="000000"/>
                </a:solidFill>
                <a:latin typeface="Arial"/>
              </a:rPr>
              <a:t> si </a:t>
            </a:r>
            <a:r>
              <a:rPr lang="de-DE" dirty="0" err="1">
                <a:solidFill>
                  <a:srgbClr val="000000"/>
                </a:solidFill>
                <a:latin typeface="Arial"/>
              </a:rPr>
              <a:t>neceate</a:t>
            </a:r>
            <a:r>
              <a:rPr lang="de-DE" dirty="0">
                <a:solidFill>
                  <a:srgbClr val="000000"/>
                </a:solidFill>
                <a:latin typeface="Arial"/>
              </a:rPr>
              <a:t> </a:t>
            </a:r>
            <a:r>
              <a:rPr lang="de-DE" dirty="0" err="1">
                <a:solidFill>
                  <a:srgbClr val="000000"/>
                </a:solidFill>
                <a:latin typeface="Arial"/>
              </a:rPr>
              <a:t>pedit</a:t>
            </a:r>
            <a:r>
              <a:rPr lang="de-DE" dirty="0">
                <a:solidFill>
                  <a:srgbClr val="000000"/>
                </a:solidFill>
                <a:latin typeface="Arial"/>
              </a:rPr>
              <a:t> </a:t>
            </a:r>
            <a:r>
              <a:rPr lang="de-DE" dirty="0" err="1">
                <a:solidFill>
                  <a:srgbClr val="000000"/>
                </a:solidFill>
                <a:latin typeface="Arial"/>
              </a:rPr>
              <a:t>eicient</a:t>
            </a:r>
            <a:r>
              <a:rPr lang="de-DE" dirty="0">
                <a:solidFill>
                  <a:srgbClr val="000000"/>
                </a:solidFill>
                <a:latin typeface="Arial"/>
              </a:rPr>
              <a:t> </a:t>
            </a:r>
            <a:r>
              <a:rPr lang="de-DE" dirty="0" err="1">
                <a:solidFill>
                  <a:srgbClr val="000000"/>
                </a:solidFill>
                <a:latin typeface="Arial"/>
              </a:rPr>
              <a:t>voluptas</a:t>
            </a:r>
            <a:r>
              <a:rPr lang="de-DE" dirty="0">
                <a:solidFill>
                  <a:srgbClr val="000000"/>
                </a:solidFill>
                <a:latin typeface="Arial"/>
              </a:rPr>
              <a:t> </a:t>
            </a:r>
            <a:r>
              <a:rPr lang="de-DE" dirty="0" err="1">
                <a:solidFill>
                  <a:srgbClr val="000000"/>
                </a:solidFill>
                <a:latin typeface="Arial"/>
              </a:rPr>
              <a:t>adi</a:t>
            </a:r>
            <a:r>
              <a:rPr lang="de-DE" dirty="0">
                <a:solidFill>
                  <a:srgbClr val="000000"/>
                </a:solidFill>
                <a:latin typeface="Arial"/>
              </a:rPr>
              <a:t> </a:t>
            </a:r>
            <a:r>
              <a:rPr lang="de-DE" dirty="0" err="1">
                <a:solidFill>
                  <a:srgbClr val="000000"/>
                </a:solidFill>
                <a:latin typeface="Arial"/>
              </a:rPr>
              <a:t>sectem</a:t>
            </a:r>
            <a:r>
              <a:rPr lang="de-DE" dirty="0">
                <a:solidFill>
                  <a:srgbClr val="000000"/>
                </a:solidFill>
                <a:latin typeface="Arial"/>
              </a:rPr>
              <a:t> </a:t>
            </a:r>
            <a:r>
              <a:rPr lang="de-DE" dirty="0" err="1">
                <a:solidFill>
                  <a:srgbClr val="000000"/>
                </a:solidFill>
                <a:latin typeface="Arial"/>
              </a:rPr>
              <a:t>doluptate</a:t>
            </a:r>
            <a:r>
              <a:rPr lang="de-DE" dirty="0">
                <a:solidFill>
                  <a:srgbClr val="000000"/>
                </a:solidFill>
                <a:latin typeface="Arial"/>
              </a:rPr>
              <a:t> </a:t>
            </a:r>
            <a:r>
              <a:rPr lang="de-DE" dirty="0" err="1">
                <a:solidFill>
                  <a:srgbClr val="000000"/>
                </a:solidFill>
                <a:latin typeface="Arial"/>
              </a:rPr>
              <a:t>volest</a:t>
            </a:r>
            <a:r>
              <a:rPr lang="de-DE" dirty="0">
                <a:solidFill>
                  <a:srgbClr val="000000"/>
                </a:solidFill>
                <a:latin typeface="Arial"/>
              </a:rPr>
              <a:t>, </a:t>
            </a:r>
            <a:r>
              <a:rPr lang="de-DE" dirty="0" err="1">
                <a:solidFill>
                  <a:srgbClr val="000000"/>
                </a:solidFill>
                <a:latin typeface="Arial"/>
              </a:rPr>
              <a:t>volora</a:t>
            </a:r>
            <a:r>
              <a:rPr lang="de-DE" dirty="0">
                <a:solidFill>
                  <a:srgbClr val="000000"/>
                </a:solidFill>
                <a:latin typeface="Arial"/>
              </a:rPr>
              <a:t> </a:t>
            </a:r>
            <a:r>
              <a:rPr lang="de-DE" dirty="0" err="1">
                <a:solidFill>
                  <a:srgbClr val="000000"/>
                </a:solidFill>
                <a:latin typeface="Arial"/>
              </a:rPr>
              <a:t>eatam</a:t>
            </a:r>
            <a:r>
              <a:rPr lang="de-DE" dirty="0">
                <a:solidFill>
                  <a:srgbClr val="000000"/>
                </a:solidFill>
                <a:latin typeface="Arial"/>
              </a:rPr>
              <a:t> in </a:t>
            </a:r>
            <a:r>
              <a:rPr lang="de-DE" dirty="0" err="1">
                <a:solidFill>
                  <a:srgbClr val="000000"/>
                </a:solidFill>
                <a:latin typeface="Arial"/>
              </a:rPr>
              <a:t>ra</a:t>
            </a:r>
            <a:r>
              <a:rPr lang="de-DE" dirty="0">
                <a:solidFill>
                  <a:srgbClr val="000000"/>
                </a:solidFill>
                <a:latin typeface="Arial"/>
              </a:rPr>
              <a:t> </a:t>
            </a:r>
            <a:r>
              <a:rPr lang="de-DE" dirty="0" err="1">
                <a:solidFill>
                  <a:srgbClr val="000000"/>
                </a:solidFill>
                <a:latin typeface="Arial"/>
              </a:rPr>
              <a:t>atet</a:t>
            </a:r>
            <a:r>
              <a:rPr lang="de-DE" dirty="0">
                <a:solidFill>
                  <a:srgbClr val="000000"/>
                </a:solidFill>
                <a:latin typeface="Arial"/>
              </a:rPr>
              <a:t> </a:t>
            </a:r>
            <a:r>
              <a:rPr lang="de-DE" dirty="0" err="1">
                <a:solidFill>
                  <a:srgbClr val="000000"/>
                </a:solidFill>
                <a:latin typeface="Arial"/>
              </a:rPr>
              <a:t>viducidis</a:t>
            </a:r>
            <a:r>
              <a:rPr lang="de-DE" dirty="0">
                <a:solidFill>
                  <a:srgbClr val="000000"/>
                </a:solidFill>
                <a:latin typeface="Arial"/>
              </a:rPr>
              <a:t> </a:t>
            </a:r>
            <a:r>
              <a:rPr lang="de-DE" dirty="0" err="1">
                <a:solidFill>
                  <a:srgbClr val="000000"/>
                </a:solidFill>
                <a:latin typeface="Arial"/>
              </a:rPr>
              <a:t>eaquae</a:t>
            </a:r>
            <a:r>
              <a:rPr lang="de-DE" dirty="0">
                <a:solidFill>
                  <a:srgbClr val="000000"/>
                </a:solidFill>
                <a:latin typeface="Arial"/>
              </a:rPr>
              <a:t>. </a:t>
            </a:r>
            <a:r>
              <a:rPr lang="de-DE" dirty="0" err="1">
                <a:solidFill>
                  <a:srgbClr val="000000"/>
                </a:solidFill>
                <a:latin typeface="Arial"/>
              </a:rPr>
              <a:t>Em</a:t>
            </a:r>
            <a:r>
              <a:rPr lang="de-DE" dirty="0">
                <a:solidFill>
                  <a:srgbClr val="000000"/>
                </a:solidFill>
                <a:latin typeface="Arial"/>
              </a:rPr>
              <a:t> </a:t>
            </a:r>
            <a:r>
              <a:rPr lang="de-DE" dirty="0" err="1">
                <a:solidFill>
                  <a:srgbClr val="000000"/>
                </a:solidFill>
                <a:latin typeface="Arial"/>
              </a:rPr>
              <a:t>deles</a:t>
            </a:r>
            <a:r>
              <a:rPr lang="de-DE" dirty="0">
                <a:solidFill>
                  <a:srgbClr val="000000"/>
                </a:solidFill>
                <a:latin typeface="Arial"/>
              </a:rPr>
              <a:t> </a:t>
            </a:r>
            <a:r>
              <a:rPr lang="de-DE" dirty="0" err="1">
                <a:solidFill>
                  <a:srgbClr val="000000"/>
                </a:solidFill>
                <a:latin typeface="Arial"/>
              </a:rPr>
              <a:t>doluptus</a:t>
            </a:r>
            <a:r>
              <a:rPr lang="de-DE" dirty="0">
                <a:solidFill>
                  <a:srgbClr val="000000"/>
                </a:solidFill>
                <a:latin typeface="Arial"/>
              </a:rPr>
              <a:t> </a:t>
            </a:r>
            <a:r>
              <a:rPr lang="de-DE" dirty="0" err="1">
                <a:solidFill>
                  <a:srgbClr val="000000"/>
                </a:solidFill>
                <a:latin typeface="Arial"/>
              </a:rPr>
              <a:t>estotatur</a:t>
            </a:r>
            <a:r>
              <a:rPr lang="de-DE" dirty="0">
                <a:solidFill>
                  <a:srgbClr val="000000"/>
                </a:solidFill>
                <a:latin typeface="Arial"/>
              </a:rPr>
              <a:t>? </a:t>
            </a:r>
            <a:r>
              <a:rPr lang="de-DE" dirty="0" err="1">
                <a:solidFill>
                  <a:srgbClr val="000000"/>
                </a:solidFill>
                <a:latin typeface="Arial"/>
              </a:rPr>
              <a:t>Igendella</a:t>
            </a:r>
            <a:r>
              <a:rPr lang="de-DE" dirty="0">
                <a:solidFill>
                  <a:srgbClr val="000000"/>
                </a:solidFill>
                <a:latin typeface="Arial"/>
              </a:rPr>
              <a:t> </a:t>
            </a:r>
            <a:r>
              <a:rPr lang="de-DE" dirty="0" err="1">
                <a:solidFill>
                  <a:srgbClr val="000000"/>
                </a:solidFill>
                <a:latin typeface="Arial"/>
              </a:rPr>
              <a:t>preped</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fugiasp</a:t>
            </a:r>
            <a:r>
              <a:rPr lang="de-DE" dirty="0">
                <a:solidFill>
                  <a:srgbClr val="000000"/>
                </a:solidFill>
                <a:latin typeface="Arial"/>
              </a:rPr>
              <a:t> </a:t>
            </a:r>
            <a:r>
              <a:rPr lang="de-DE" dirty="0" err="1">
                <a:solidFill>
                  <a:srgbClr val="000000"/>
                </a:solidFill>
                <a:latin typeface="Arial"/>
              </a:rPr>
              <a:t>eraerum</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autaspe</a:t>
            </a:r>
            <a:r>
              <a:rPr lang="de-DE" dirty="0">
                <a:solidFill>
                  <a:srgbClr val="000000"/>
                </a:solidFill>
                <a:latin typeface="Arial"/>
              </a:rPr>
              <a:t> </a:t>
            </a:r>
            <a:r>
              <a:rPr lang="de-DE" dirty="0" err="1">
                <a:solidFill>
                  <a:srgbClr val="000000"/>
                </a:solidFill>
                <a:latin typeface="Arial"/>
              </a:rPr>
              <a:t>molupta</a:t>
            </a:r>
            <a:r>
              <a:rPr lang="de-DE" dirty="0">
                <a:solidFill>
                  <a:srgbClr val="000000"/>
                </a:solidFill>
                <a:latin typeface="Arial"/>
              </a:rPr>
              <a:t> </a:t>
            </a:r>
            <a:r>
              <a:rPr lang="de-DE" dirty="0" err="1">
                <a:solidFill>
                  <a:srgbClr val="000000"/>
                </a:solidFill>
                <a:latin typeface="Arial"/>
              </a:rPr>
              <a:t>tiatiate</a:t>
            </a:r>
            <a:r>
              <a:rPr lang="de-DE" dirty="0">
                <a:solidFill>
                  <a:srgbClr val="000000"/>
                </a:solidFill>
                <a:latin typeface="Arial"/>
              </a:rPr>
              <a:t> </a:t>
            </a:r>
            <a:r>
              <a:rPr lang="de-DE" dirty="0" err="1">
                <a:solidFill>
                  <a:srgbClr val="000000"/>
                </a:solidFill>
                <a:latin typeface="Arial"/>
              </a:rPr>
              <a:t>voluptur</a:t>
            </a:r>
            <a:r>
              <a:rPr lang="de-DE" dirty="0">
                <a:solidFill>
                  <a:srgbClr val="000000"/>
                </a:solidFill>
                <a:latin typeface="Arial"/>
              </a:rPr>
              <a:t>?</a:t>
            </a:r>
          </a:p>
          <a:p>
            <a:r>
              <a:rPr lang="de-DE" dirty="0" err="1">
                <a:solidFill>
                  <a:srgbClr val="000000"/>
                </a:solidFill>
                <a:latin typeface="Arial"/>
              </a:rPr>
              <a:t>Equi</a:t>
            </a:r>
            <a:r>
              <a:rPr lang="de-DE" dirty="0">
                <a:solidFill>
                  <a:srgbClr val="000000"/>
                </a:solidFill>
                <a:latin typeface="Arial"/>
              </a:rPr>
              <a:t> </a:t>
            </a:r>
            <a:r>
              <a:rPr lang="de-DE" dirty="0" err="1">
                <a:solidFill>
                  <a:srgbClr val="000000"/>
                </a:solidFill>
                <a:latin typeface="Arial"/>
              </a:rPr>
              <a:t>repellab</a:t>
            </a:r>
            <a:r>
              <a:rPr lang="de-DE" dirty="0">
                <a:solidFill>
                  <a:srgbClr val="000000"/>
                </a:solidFill>
                <a:latin typeface="Arial"/>
              </a:rPr>
              <a:t> </a:t>
            </a:r>
            <a:r>
              <a:rPr lang="de-DE" dirty="0" err="1">
                <a:solidFill>
                  <a:srgbClr val="000000"/>
                </a:solidFill>
                <a:latin typeface="Arial"/>
              </a:rPr>
              <a:t>iumet</a:t>
            </a:r>
            <a:r>
              <a:rPr lang="de-DE" dirty="0">
                <a:solidFill>
                  <a:srgbClr val="000000"/>
                </a:solidFill>
                <a:latin typeface="Arial"/>
              </a:rPr>
              <a:t>, </a:t>
            </a:r>
            <a:r>
              <a:rPr lang="de-DE" dirty="0" err="1">
                <a:solidFill>
                  <a:srgbClr val="000000"/>
                </a:solidFill>
                <a:latin typeface="Arial"/>
              </a:rPr>
              <a:t>nusapit</a:t>
            </a:r>
            <a:r>
              <a:rPr lang="de-DE" dirty="0">
                <a:solidFill>
                  <a:srgbClr val="000000"/>
                </a:solidFill>
                <a:latin typeface="Arial"/>
              </a:rPr>
              <a:t> </a:t>
            </a:r>
            <a:r>
              <a:rPr lang="de-DE" dirty="0" err="1">
                <a:solidFill>
                  <a:srgbClr val="000000"/>
                </a:solidFill>
                <a:latin typeface="Arial"/>
              </a:rPr>
              <a:t>optatatus</a:t>
            </a:r>
            <a:r>
              <a:rPr lang="de-DE" dirty="0">
                <a:solidFill>
                  <a:srgbClr val="000000"/>
                </a:solidFill>
                <a:latin typeface="Arial"/>
              </a:rPr>
              <a:t> </a:t>
            </a:r>
            <a:r>
              <a:rPr lang="de-DE" dirty="0" err="1">
                <a:solidFill>
                  <a:srgbClr val="000000"/>
                </a:solidFill>
                <a:latin typeface="Arial"/>
              </a:rPr>
              <a:t>repudita</a:t>
            </a:r>
            <a:r>
              <a:rPr lang="de-DE" dirty="0">
                <a:solidFill>
                  <a:srgbClr val="000000"/>
                </a:solidFill>
                <a:latin typeface="Arial"/>
              </a:rPr>
              <a:t> </a:t>
            </a:r>
            <a:r>
              <a:rPr lang="de-DE" dirty="0" err="1">
                <a:solidFill>
                  <a:srgbClr val="000000"/>
                </a:solidFill>
                <a:latin typeface="Arial"/>
              </a:rPr>
              <a:t>nonet</a:t>
            </a:r>
            <a:r>
              <a:rPr lang="de-DE" dirty="0">
                <a:solidFill>
                  <a:srgbClr val="000000"/>
                </a:solidFill>
                <a:latin typeface="Arial"/>
              </a:rPr>
              <a:t> </a:t>
            </a:r>
            <a:r>
              <a:rPr lang="de-DE" dirty="0" err="1">
                <a:solidFill>
                  <a:srgbClr val="000000"/>
                </a:solidFill>
                <a:latin typeface="Arial"/>
              </a:rPr>
              <a:t>litius</a:t>
            </a:r>
            <a:r>
              <a:rPr lang="de-DE" dirty="0">
                <a:solidFill>
                  <a:srgbClr val="000000"/>
                </a:solidFill>
                <a:latin typeface="Arial"/>
              </a:rPr>
              <a:t> </a:t>
            </a:r>
            <a:r>
              <a:rPr lang="de-DE" dirty="0" err="1">
                <a:solidFill>
                  <a:srgbClr val="000000"/>
                </a:solidFill>
                <a:latin typeface="Arial"/>
              </a:rPr>
              <a:t>abor</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quissimus</a:t>
            </a:r>
            <a:r>
              <a:rPr lang="de-DE" dirty="0">
                <a:solidFill>
                  <a:srgbClr val="000000"/>
                </a:solidFill>
                <a:latin typeface="Arial"/>
              </a:rPr>
              <a:t> </a:t>
            </a:r>
            <a:r>
              <a:rPr lang="de-DE" dirty="0" err="1">
                <a:solidFill>
                  <a:srgbClr val="000000"/>
                </a:solidFill>
                <a:latin typeface="Arial"/>
              </a:rPr>
              <a:t>eiume</a:t>
            </a:r>
            <a:r>
              <a:rPr lang="de-DE" dirty="0">
                <a:solidFill>
                  <a:srgbClr val="000000"/>
                </a:solidFill>
                <a:latin typeface="Arial"/>
              </a:rPr>
              <a:t> </a:t>
            </a:r>
            <a:r>
              <a:rPr lang="de-DE" dirty="0" err="1">
                <a:solidFill>
                  <a:srgbClr val="000000"/>
                </a:solidFill>
                <a:latin typeface="Arial"/>
              </a:rPr>
              <a:t>vernam</a:t>
            </a:r>
            <a:r>
              <a:rPr lang="de-DE" dirty="0">
                <a:solidFill>
                  <a:srgbClr val="000000"/>
                </a:solidFill>
                <a:latin typeface="Arial"/>
              </a:rPr>
              <a:t> </a:t>
            </a:r>
            <a:r>
              <a:rPr lang="de-DE" dirty="0" err="1">
                <a:solidFill>
                  <a:srgbClr val="000000"/>
                </a:solidFill>
                <a:latin typeface="Arial"/>
              </a:rPr>
              <a:t>sincturion</a:t>
            </a:r>
            <a:r>
              <a:rPr lang="de-DE" dirty="0">
                <a:solidFill>
                  <a:srgbClr val="000000"/>
                </a:solidFill>
                <a:latin typeface="Arial"/>
              </a:rPr>
              <a:t> </a:t>
            </a:r>
            <a:r>
              <a:rPr lang="de-DE" dirty="0" err="1">
                <a:solidFill>
                  <a:srgbClr val="000000"/>
                </a:solidFill>
                <a:latin typeface="Arial"/>
              </a:rPr>
              <a:t>nese</a:t>
            </a:r>
            <a:r>
              <a:rPr lang="de-DE" dirty="0">
                <a:solidFill>
                  <a:srgbClr val="000000"/>
                </a:solidFill>
                <a:latin typeface="Arial"/>
              </a:rPr>
              <a:t> </a:t>
            </a:r>
            <a:r>
              <a:rPr lang="de-DE" dirty="0" err="1">
                <a:solidFill>
                  <a:srgbClr val="000000"/>
                </a:solidFill>
                <a:latin typeface="Arial"/>
              </a:rPr>
              <a:t>poreptis</a:t>
            </a:r>
            <a:r>
              <a:rPr lang="de-DE" dirty="0">
                <a:solidFill>
                  <a:srgbClr val="000000"/>
                </a:solidFill>
                <a:latin typeface="Arial"/>
              </a:rPr>
              <a:t> </a:t>
            </a:r>
            <a:r>
              <a:rPr lang="de-DE" dirty="0" err="1">
                <a:solidFill>
                  <a:srgbClr val="000000"/>
                </a:solidFill>
                <a:latin typeface="Arial"/>
              </a:rPr>
              <a:t>rehenditat.Que</a:t>
            </a:r>
            <a:r>
              <a:rPr lang="de-DE" dirty="0">
                <a:solidFill>
                  <a:srgbClr val="000000"/>
                </a:solidFill>
                <a:latin typeface="Arial"/>
              </a:rPr>
              <a:t> </a:t>
            </a:r>
            <a:r>
              <a:rPr lang="de-DE" dirty="0" err="1">
                <a:solidFill>
                  <a:srgbClr val="000000"/>
                </a:solidFill>
                <a:latin typeface="Arial"/>
              </a:rPr>
              <a:t>volore</a:t>
            </a:r>
            <a:r>
              <a:rPr lang="de-DE" dirty="0">
                <a:solidFill>
                  <a:srgbClr val="000000"/>
                </a:solidFill>
                <a:latin typeface="Arial"/>
              </a:rPr>
              <a:t> </a:t>
            </a:r>
            <a:r>
              <a:rPr lang="de-DE" dirty="0" err="1">
                <a:solidFill>
                  <a:srgbClr val="000000"/>
                </a:solidFill>
                <a:latin typeface="Arial"/>
              </a:rPr>
              <a:t>cuptae</a:t>
            </a:r>
            <a:r>
              <a:rPr lang="de-DE" dirty="0">
                <a:solidFill>
                  <a:srgbClr val="000000"/>
                </a:solidFill>
                <a:latin typeface="Arial"/>
              </a:rPr>
              <a:t> </a:t>
            </a:r>
            <a:r>
              <a:rPr lang="de-DE" dirty="0" err="1">
                <a:solidFill>
                  <a:srgbClr val="000000"/>
                </a:solidFill>
                <a:latin typeface="Arial"/>
              </a:rPr>
              <a:t>iniminime</a:t>
            </a:r>
            <a:r>
              <a:rPr lang="de-DE" dirty="0">
                <a:solidFill>
                  <a:srgbClr val="000000"/>
                </a:solidFill>
                <a:latin typeface="Arial"/>
              </a:rPr>
              <a:t> </a:t>
            </a:r>
            <a:r>
              <a:rPr lang="de-DE" dirty="0" err="1">
                <a:solidFill>
                  <a:srgbClr val="000000"/>
                </a:solidFill>
                <a:latin typeface="Arial"/>
              </a:rPr>
              <a:t>prae</a:t>
            </a:r>
            <a:r>
              <a:rPr lang="de-DE" dirty="0">
                <a:solidFill>
                  <a:srgbClr val="000000"/>
                </a:solidFill>
                <a:latin typeface="Arial"/>
              </a:rPr>
              <a:t> </a:t>
            </a:r>
            <a:r>
              <a:rPr lang="de-DE" dirty="0" err="1">
                <a:solidFill>
                  <a:srgbClr val="000000"/>
                </a:solidFill>
                <a:latin typeface="Arial"/>
              </a:rPr>
              <a:t>peruntu</a:t>
            </a:r>
            <a:r>
              <a:rPr lang="de-DE" dirty="0">
                <a:solidFill>
                  <a:srgbClr val="000000"/>
                </a:solidFill>
                <a:latin typeface="Arial"/>
              </a:rPr>
              <a:t> </a:t>
            </a:r>
            <a:r>
              <a:rPr lang="de-DE" dirty="0" err="1">
                <a:solidFill>
                  <a:srgbClr val="000000"/>
                </a:solidFill>
                <a:latin typeface="Arial"/>
              </a:rPr>
              <a:t>ribusandio</a:t>
            </a:r>
            <a:r>
              <a:rPr lang="de-DE" dirty="0">
                <a:solidFill>
                  <a:srgbClr val="000000"/>
                </a:solidFill>
                <a:latin typeface="Arial"/>
              </a:rPr>
              <a:t> et </a:t>
            </a:r>
            <a:r>
              <a:rPr lang="de-DE" dirty="0" err="1">
                <a:solidFill>
                  <a:srgbClr val="000000"/>
                </a:solidFill>
                <a:latin typeface="Arial"/>
              </a:rPr>
              <a:t>quae</a:t>
            </a:r>
            <a:r>
              <a:rPr lang="de-DE" dirty="0">
                <a:solidFill>
                  <a:srgbClr val="000000"/>
                </a:solidFill>
                <a:latin typeface="Arial"/>
              </a:rPr>
              <a:t> </a:t>
            </a:r>
            <a:r>
              <a:rPr lang="de-DE" dirty="0" err="1">
                <a:solidFill>
                  <a:srgbClr val="000000"/>
                </a:solidFill>
                <a:latin typeface="Arial"/>
              </a:rPr>
              <a:t>voloreperit</a:t>
            </a:r>
            <a:r>
              <a:rPr lang="de-DE" dirty="0">
                <a:solidFill>
                  <a:srgbClr val="000000"/>
                </a:solidFill>
                <a:latin typeface="Arial"/>
              </a:rPr>
              <a:t>, </a:t>
            </a:r>
            <a:r>
              <a:rPr lang="de-DE" dirty="0" err="1">
                <a:solidFill>
                  <a:srgbClr val="000000"/>
                </a:solidFill>
                <a:latin typeface="Arial"/>
              </a:rPr>
              <a:t>od</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dolutem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quiam</a:t>
            </a:r>
            <a:r>
              <a:rPr lang="de-DE" dirty="0">
                <a:solidFill>
                  <a:srgbClr val="000000"/>
                </a:solidFill>
                <a:latin typeface="Arial"/>
              </a:rPr>
              <a:t>, </a:t>
            </a:r>
            <a:r>
              <a:rPr lang="de-DE" dirty="0" err="1">
                <a:solidFill>
                  <a:srgbClr val="000000"/>
                </a:solidFill>
                <a:latin typeface="Arial"/>
              </a:rPr>
              <a:t>omnimpe</a:t>
            </a:r>
            <a:r>
              <a:rPr lang="de-DE" dirty="0">
                <a:solidFill>
                  <a:srgbClr val="000000"/>
                </a:solidFill>
                <a:latin typeface="Arial"/>
              </a:rPr>
              <a:t> </a:t>
            </a:r>
            <a:r>
              <a:rPr lang="de-DE" dirty="0" err="1">
                <a:solidFill>
                  <a:srgbClr val="000000"/>
                </a:solidFill>
                <a:latin typeface="Arial"/>
              </a:rPr>
              <a:t>num</a:t>
            </a:r>
            <a:r>
              <a:rPr lang="de-DE" dirty="0">
                <a:solidFill>
                  <a:srgbClr val="000000"/>
                </a:solidFill>
                <a:latin typeface="Arial"/>
              </a:rPr>
              <a:t> </a:t>
            </a:r>
            <a:r>
              <a:rPr lang="de-DE" dirty="0" err="1">
                <a:solidFill>
                  <a:srgbClr val="000000"/>
                </a:solidFill>
                <a:latin typeface="Arial"/>
              </a:rPr>
              <a:t>ipsa</a:t>
            </a:r>
            <a:r>
              <a:rPr lang="de-DE" dirty="0">
                <a:solidFill>
                  <a:srgbClr val="000000"/>
                </a:solidFill>
                <a:latin typeface="Arial"/>
              </a:rPr>
              <a:t> </a:t>
            </a:r>
            <a:r>
              <a:rPr lang="de-DE" dirty="0" err="1">
                <a:solidFill>
                  <a:srgbClr val="000000"/>
                </a:solidFill>
                <a:latin typeface="Arial"/>
              </a:rPr>
              <a:t>nus</a:t>
            </a:r>
            <a:r>
              <a:rPr lang="de-DE" dirty="0">
                <a:solidFill>
                  <a:srgbClr val="000000"/>
                </a:solidFill>
                <a:latin typeface="Arial"/>
              </a:rPr>
              <a:t> </a:t>
            </a:r>
            <a:r>
              <a:rPr lang="de-DE" dirty="0" err="1">
                <a:solidFill>
                  <a:srgbClr val="000000"/>
                </a:solidFill>
                <a:latin typeface="Arial"/>
              </a:rPr>
              <a:t>dolor</a:t>
            </a:r>
            <a:r>
              <a:rPr lang="de-DE" dirty="0">
                <a:solidFill>
                  <a:srgbClr val="000000"/>
                </a:solidFill>
                <a:latin typeface="Arial"/>
              </a:rPr>
              <a:t> </a:t>
            </a:r>
            <a:r>
              <a:rPr lang="de-DE" dirty="0" err="1">
                <a:solidFill>
                  <a:srgbClr val="000000"/>
                </a:solidFill>
                <a:latin typeface="Arial"/>
              </a:rPr>
              <a:t>ma</a:t>
            </a:r>
            <a:r>
              <a:rPr lang="de-DE" dirty="0">
                <a:solidFill>
                  <a:srgbClr val="000000"/>
                </a:solidFill>
                <a:latin typeface="Arial"/>
              </a:rPr>
              <a:t> non </a:t>
            </a:r>
            <a:r>
              <a:rPr lang="de-DE" dirty="0" err="1">
                <a:solidFill>
                  <a:srgbClr val="000000"/>
                </a:solidFill>
                <a:latin typeface="Arial"/>
              </a:rPr>
              <a:t>corrum</a:t>
            </a:r>
            <a:r>
              <a:rPr lang="de-DE" dirty="0">
                <a:solidFill>
                  <a:srgbClr val="000000"/>
                </a:solidFill>
                <a:latin typeface="Arial"/>
              </a:rPr>
              <a:t> </a:t>
            </a:r>
            <a:r>
              <a:rPr lang="de-DE" dirty="0" err="1">
                <a:solidFill>
                  <a:srgbClr val="000000"/>
                </a:solidFill>
                <a:latin typeface="Arial"/>
              </a:rPr>
              <a:t>exerior</a:t>
            </a:r>
            <a:r>
              <a:rPr lang="de-DE" dirty="0">
                <a:solidFill>
                  <a:srgbClr val="000000"/>
                </a:solidFill>
                <a:latin typeface="Arial"/>
              </a:rPr>
              <a:t> </a:t>
            </a:r>
            <a:r>
              <a:rPr lang="de-DE" dirty="0" err="1">
                <a:solidFill>
                  <a:srgbClr val="000000"/>
                </a:solidFill>
                <a:latin typeface="Arial"/>
              </a:rPr>
              <a:t>repedig</a:t>
            </a:r>
            <a:r>
              <a:rPr lang="de-DE" dirty="0">
                <a:solidFill>
                  <a:srgbClr val="000000"/>
                </a:solidFill>
                <a:latin typeface="Arial"/>
              </a:rPr>
              <a:t> </a:t>
            </a:r>
            <a:r>
              <a:rPr lang="de-DE" dirty="0" err="1">
                <a:solidFill>
                  <a:srgbClr val="000000"/>
                </a:solidFill>
                <a:latin typeface="Arial"/>
              </a:rPr>
              <a:t>entiaecta</a:t>
            </a:r>
            <a:r>
              <a:rPr lang="de-DE" dirty="0">
                <a:solidFill>
                  <a:srgbClr val="000000"/>
                </a:solidFill>
                <a:latin typeface="Arial"/>
              </a:rPr>
              <a:t> </a:t>
            </a:r>
            <a:r>
              <a:rPr lang="de-DE" dirty="0" err="1">
                <a:solidFill>
                  <a:srgbClr val="000000"/>
                </a:solidFill>
                <a:latin typeface="Arial"/>
              </a:rPr>
              <a:t>ium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arum</a:t>
            </a:r>
            <a:r>
              <a:rPr lang="de-DE" dirty="0">
                <a:solidFill>
                  <a:srgbClr val="000000"/>
                </a:solidFill>
                <a:latin typeface="Arial"/>
              </a:rPr>
              <a:t> </a:t>
            </a:r>
            <a:r>
              <a:rPr lang="de-DE" dirty="0" err="1">
                <a:solidFill>
                  <a:srgbClr val="000000"/>
                </a:solidFill>
                <a:latin typeface="Arial"/>
              </a:rPr>
              <a:t>rere</a:t>
            </a:r>
            <a:r>
              <a:rPr lang="de-DE" dirty="0">
                <a:solidFill>
                  <a:srgbClr val="000000"/>
                </a:solidFill>
                <a:latin typeface="Arial"/>
              </a:rPr>
              <a:t>, </a:t>
            </a:r>
            <a:r>
              <a:rPr lang="de-DE" dirty="0" err="1">
                <a:solidFill>
                  <a:srgbClr val="000000"/>
                </a:solidFill>
                <a:latin typeface="Arial"/>
              </a:rPr>
              <a:t>occus</a:t>
            </a:r>
            <a:r>
              <a:rPr lang="de-DE" dirty="0">
                <a:solidFill>
                  <a:srgbClr val="000000"/>
                </a:solidFill>
                <a:latin typeface="Arial"/>
              </a:rPr>
              <a:t> </a:t>
            </a:r>
            <a:r>
              <a:rPr lang="de-DE" dirty="0" err="1">
                <a:solidFill>
                  <a:srgbClr val="000000"/>
                </a:solidFill>
                <a:latin typeface="Arial"/>
              </a:rPr>
              <a:t>utem</a:t>
            </a:r>
            <a:r>
              <a:rPr lang="de-DE" dirty="0">
                <a:solidFill>
                  <a:srgbClr val="000000"/>
                </a:solidFill>
                <a:latin typeface="Arial"/>
              </a:rPr>
              <a:t> </a:t>
            </a:r>
            <a:r>
              <a:rPr lang="de-DE" dirty="0" err="1">
                <a:solidFill>
                  <a:srgbClr val="000000"/>
                </a:solidFill>
                <a:latin typeface="Arial"/>
              </a:rPr>
              <a:t>volut</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delitas</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et </a:t>
            </a:r>
            <a:r>
              <a:rPr lang="de-DE" dirty="0" err="1">
                <a:solidFill>
                  <a:srgbClr val="000000"/>
                </a:solidFill>
                <a:latin typeface="Arial"/>
              </a:rPr>
              <a:t>alis</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quuntium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acculpa</a:t>
            </a:r>
            <a:r>
              <a:rPr lang="de-DE" dirty="0">
                <a:solidFill>
                  <a:srgbClr val="000000"/>
                </a:solidFill>
                <a:latin typeface="Arial"/>
              </a:rPr>
              <a:t> </a:t>
            </a:r>
            <a:r>
              <a:rPr lang="de-DE" dirty="0" err="1">
                <a:solidFill>
                  <a:srgbClr val="000000"/>
                </a:solidFill>
                <a:latin typeface="Arial"/>
              </a:rPr>
              <a:t>volentius</a:t>
            </a:r>
            <a:r>
              <a:rPr lang="de-DE" dirty="0">
                <a:solidFill>
                  <a:srgbClr val="000000"/>
                </a:solidFill>
                <a:latin typeface="Arial"/>
              </a:rPr>
              <a:t> </a:t>
            </a:r>
            <a:r>
              <a:rPr lang="de-DE" dirty="0" err="1">
                <a:solidFill>
                  <a:srgbClr val="000000"/>
                </a:solidFill>
                <a:latin typeface="Arial"/>
              </a:rPr>
              <a:t>magnat</a:t>
            </a:r>
            <a:r>
              <a:rPr lang="de-DE" dirty="0">
                <a:solidFill>
                  <a:srgbClr val="000000"/>
                </a:solidFill>
                <a:latin typeface="Arial"/>
              </a:rPr>
              <a:t> </a:t>
            </a:r>
            <a:r>
              <a:rPr lang="de-DE" dirty="0" err="1">
                <a:solidFill>
                  <a:srgbClr val="000000"/>
                </a:solidFill>
                <a:latin typeface="Arial"/>
              </a:rPr>
              <a:t>rem</a:t>
            </a:r>
            <a:r>
              <a:rPr lang="de-DE" dirty="0">
                <a:solidFill>
                  <a:srgbClr val="000000"/>
                </a:solidFill>
                <a:latin typeface="Arial"/>
              </a:rPr>
              <a:t> </a:t>
            </a:r>
            <a:r>
              <a:rPr lang="de-DE" dirty="0" err="1">
                <a:solidFill>
                  <a:srgbClr val="000000"/>
                </a:solidFill>
                <a:latin typeface="Arial"/>
              </a:rPr>
              <a:t>ideliquiam</a:t>
            </a:r>
            <a:r>
              <a:rPr lang="de-DE" dirty="0">
                <a:solidFill>
                  <a:srgbClr val="000000"/>
                </a:solidFill>
                <a:latin typeface="Arial"/>
              </a:rPr>
              <a:t> </a:t>
            </a:r>
            <a:r>
              <a:rPr lang="de-DE" dirty="0" err="1">
                <a:solidFill>
                  <a:srgbClr val="000000"/>
                </a:solidFill>
                <a:latin typeface="Arial"/>
              </a:rPr>
              <a:t>aceaquid</a:t>
            </a:r>
            <a:r>
              <a:rPr lang="de-DE" dirty="0">
                <a:solidFill>
                  <a:srgbClr val="000000"/>
                </a:solidFill>
                <a:latin typeface="Arial"/>
              </a:rPr>
              <a:t> et </a:t>
            </a:r>
            <a:r>
              <a:rPr lang="de-DE" dirty="0" err="1">
                <a:solidFill>
                  <a:srgbClr val="000000"/>
                </a:solidFill>
                <a:latin typeface="Arial"/>
              </a:rPr>
              <a:t>et</a:t>
            </a:r>
            <a:r>
              <a:rPr lang="de-DE" dirty="0">
                <a:solidFill>
                  <a:srgbClr val="000000"/>
                </a:solidFill>
                <a:latin typeface="Arial"/>
              </a:rPr>
              <a:t> </a:t>
            </a:r>
            <a:r>
              <a:rPr lang="de-DE" dirty="0" err="1">
                <a:solidFill>
                  <a:srgbClr val="000000"/>
                </a:solidFill>
                <a:latin typeface="Arial"/>
              </a:rPr>
              <a:t>volorro</a:t>
            </a:r>
            <a:r>
              <a:rPr lang="de-DE" dirty="0">
                <a:solidFill>
                  <a:srgbClr val="000000"/>
                </a:solidFill>
                <a:latin typeface="Arial"/>
              </a:rPr>
              <a:t> </a:t>
            </a:r>
            <a:r>
              <a:rPr lang="de-DE" dirty="0" err="1">
                <a:solidFill>
                  <a:srgbClr val="000000"/>
                </a:solidFill>
                <a:latin typeface="Arial"/>
              </a:rPr>
              <a:t>modit</a:t>
            </a:r>
            <a:r>
              <a:rPr lang="de-DE" dirty="0">
                <a:solidFill>
                  <a:srgbClr val="000000"/>
                </a:solidFill>
                <a:latin typeface="Arial"/>
              </a:rPr>
              <a:t> </a:t>
            </a:r>
            <a:r>
              <a:rPr lang="de-DE" dirty="0" err="1">
                <a:solidFill>
                  <a:srgbClr val="000000"/>
                </a:solidFill>
                <a:latin typeface="Arial"/>
              </a:rPr>
              <a:t>aspid</a:t>
            </a:r>
            <a:r>
              <a:rPr lang="de-DE" dirty="0">
                <a:solidFill>
                  <a:srgbClr val="000000"/>
                </a:solidFill>
                <a:latin typeface="Arial"/>
              </a:rPr>
              <a:t> et, </a:t>
            </a:r>
            <a:r>
              <a:rPr lang="de-DE" dirty="0" err="1">
                <a:solidFill>
                  <a:srgbClr val="000000"/>
                </a:solidFill>
                <a:latin typeface="Arial"/>
              </a:rPr>
              <a:t>quodita</a:t>
            </a:r>
            <a:r>
              <a:rPr lang="de-DE" dirty="0">
                <a:solidFill>
                  <a:srgbClr val="000000"/>
                </a:solidFill>
                <a:latin typeface="Arial"/>
              </a:rPr>
              <a:t> </a:t>
            </a:r>
            <a:r>
              <a:rPr lang="de-DE" dirty="0" err="1">
                <a:solidFill>
                  <a:srgbClr val="000000"/>
                </a:solidFill>
                <a:latin typeface="Arial"/>
              </a:rPr>
              <a:t>sint</a:t>
            </a:r>
            <a:r>
              <a:rPr lang="de-DE" dirty="0">
                <a:solidFill>
                  <a:srgbClr val="000000"/>
                </a:solidFill>
                <a:latin typeface="Arial"/>
              </a:rPr>
              <a:t> </a:t>
            </a:r>
            <a:r>
              <a:rPr lang="de-DE" dirty="0" err="1">
                <a:solidFill>
                  <a:srgbClr val="000000"/>
                </a:solidFill>
                <a:latin typeface="Arial"/>
              </a:rPr>
              <a:t>acerum</a:t>
            </a:r>
            <a:r>
              <a:rPr lang="de-DE" dirty="0">
                <a:solidFill>
                  <a:srgbClr val="000000"/>
                </a:solidFill>
                <a:latin typeface="Arial"/>
              </a:rPr>
              <a:t> </a:t>
            </a:r>
            <a:r>
              <a:rPr lang="de-DE" dirty="0" err="1">
                <a:solidFill>
                  <a:srgbClr val="000000"/>
                </a:solidFill>
                <a:latin typeface="Arial"/>
              </a:rPr>
              <a:t>experitio</a:t>
            </a:r>
            <a:r>
              <a:rPr lang="de-DE" dirty="0">
                <a:solidFill>
                  <a:srgbClr val="000000"/>
                </a:solidFill>
                <a:latin typeface="Arial"/>
              </a:rPr>
              <a:t>. </a:t>
            </a:r>
            <a:r>
              <a:rPr lang="de-DE" dirty="0" err="1">
                <a:solidFill>
                  <a:srgbClr val="000000"/>
                </a:solidFill>
                <a:latin typeface="Arial"/>
              </a:rPr>
              <a:t>Itatur</a:t>
            </a:r>
            <a:r>
              <a:rPr lang="de-DE" dirty="0">
                <a:solidFill>
                  <a:srgbClr val="000000"/>
                </a:solidFill>
                <a:latin typeface="Arial"/>
              </a:rPr>
              <a:t> </a:t>
            </a:r>
            <a:r>
              <a:rPr lang="de-DE" dirty="0" err="1">
                <a:solidFill>
                  <a:srgbClr val="000000"/>
                </a:solidFill>
                <a:latin typeface="Arial"/>
              </a:rPr>
              <a:t>sunt</a:t>
            </a:r>
            <a:r>
              <a:rPr lang="de-DE" dirty="0">
                <a:solidFill>
                  <a:srgbClr val="000000"/>
                </a:solidFill>
                <a:latin typeface="Arial"/>
              </a:rPr>
              <a:t> </a:t>
            </a:r>
            <a:r>
              <a:rPr lang="de-DE" dirty="0" err="1">
                <a:solidFill>
                  <a:srgbClr val="000000"/>
                </a:solidFill>
                <a:latin typeface="Arial"/>
              </a:rPr>
              <a:t>utem</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ex </a:t>
            </a:r>
            <a:r>
              <a:rPr lang="de-DE" dirty="0" err="1">
                <a:solidFill>
                  <a:srgbClr val="000000"/>
                </a:solidFill>
                <a:latin typeface="Arial"/>
              </a:rPr>
              <a:t>eaque</a:t>
            </a:r>
            <a:r>
              <a:rPr lang="de-DE" dirty="0">
                <a:solidFill>
                  <a:srgbClr val="000000"/>
                </a:solidFill>
                <a:latin typeface="Arial"/>
              </a:rPr>
              <a:t> </a:t>
            </a:r>
            <a:r>
              <a:rPr lang="de-DE" dirty="0" err="1">
                <a:solidFill>
                  <a:srgbClr val="000000"/>
                </a:solidFill>
                <a:latin typeface="Arial"/>
              </a:rPr>
              <a:t>volupta</a:t>
            </a:r>
            <a:r>
              <a:rPr lang="de-DE" dirty="0">
                <a:solidFill>
                  <a:srgbClr val="000000"/>
                </a:solidFill>
                <a:latin typeface="Arial"/>
              </a:rPr>
              <a:t> </a:t>
            </a:r>
            <a:r>
              <a:rPr lang="de-DE" dirty="0" err="1">
                <a:solidFill>
                  <a:srgbClr val="000000"/>
                </a:solidFill>
                <a:latin typeface="Arial"/>
              </a:rPr>
              <a:t>illignissim</a:t>
            </a:r>
            <a:r>
              <a:rPr lang="de-DE" dirty="0">
                <a:solidFill>
                  <a:srgbClr val="000000"/>
                </a:solidFill>
                <a:latin typeface="Arial"/>
              </a:rPr>
              <a:t> </a:t>
            </a:r>
            <a:r>
              <a:rPr lang="de-DE" dirty="0" err="1">
                <a:solidFill>
                  <a:srgbClr val="000000"/>
                </a:solidFill>
                <a:latin typeface="Arial"/>
              </a:rPr>
              <a:t>quiassu</a:t>
            </a:r>
            <a:r>
              <a:rPr lang="de-DE" dirty="0">
                <a:solidFill>
                  <a:srgbClr val="000000"/>
                </a:solidFill>
                <a:latin typeface="Arial"/>
              </a:rPr>
              <a:t> </a:t>
            </a:r>
            <a:r>
              <a:rPr lang="de-DE" dirty="0" err="1">
                <a:solidFill>
                  <a:srgbClr val="000000"/>
                </a:solidFill>
                <a:latin typeface="Arial"/>
              </a:rPr>
              <a:t>nderit</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nonsequis</a:t>
            </a:r>
            <a:r>
              <a:rPr lang="de-DE" dirty="0">
                <a:solidFill>
                  <a:srgbClr val="000000"/>
                </a:solidFill>
                <a:latin typeface="Arial"/>
              </a:rPr>
              <a:t> et </a:t>
            </a:r>
            <a:r>
              <a:rPr lang="de-DE" dirty="0" err="1">
                <a:solidFill>
                  <a:srgbClr val="000000"/>
                </a:solidFill>
                <a:latin typeface="Arial"/>
              </a:rPr>
              <a:t>quos</a:t>
            </a:r>
            <a:r>
              <a:rPr lang="de-DE" dirty="0">
                <a:solidFill>
                  <a:srgbClr val="000000"/>
                </a:solidFill>
                <a:latin typeface="Arial"/>
              </a:rPr>
              <a:t> </a:t>
            </a:r>
            <a:r>
              <a:rPr lang="de-DE" dirty="0" err="1">
                <a:solidFill>
                  <a:srgbClr val="000000"/>
                </a:solidFill>
                <a:latin typeface="Arial"/>
              </a:rPr>
              <a:t>corem</a:t>
            </a:r>
            <a:r>
              <a:rPr lang="de-DE" dirty="0">
                <a:solidFill>
                  <a:srgbClr val="000000"/>
                </a:solidFill>
                <a:latin typeface="Arial"/>
              </a:rPr>
              <a:t> </a:t>
            </a:r>
            <a:r>
              <a:rPr lang="de-DE" dirty="0" err="1">
                <a:solidFill>
                  <a:srgbClr val="000000"/>
                </a:solidFill>
                <a:latin typeface="Arial"/>
              </a:rPr>
              <a:t>faceata</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eatur</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et la et </a:t>
            </a:r>
            <a:r>
              <a:rPr lang="de-DE" dirty="0" err="1">
                <a:solidFill>
                  <a:srgbClr val="000000"/>
                </a:solidFill>
                <a:latin typeface="Arial"/>
              </a:rPr>
              <a:t>fuga</a:t>
            </a:r>
            <a:r>
              <a:rPr lang="de-DE" dirty="0">
                <a:solidFill>
                  <a:srgbClr val="000000"/>
                </a:solidFill>
                <a:latin typeface="Arial"/>
              </a:rPr>
              <a:t>. </a:t>
            </a:r>
            <a:r>
              <a:rPr lang="de-DE" dirty="0" err="1">
                <a:solidFill>
                  <a:srgbClr val="000000"/>
                </a:solidFill>
                <a:latin typeface="Arial"/>
              </a:rPr>
              <a:t>Nequia</a:t>
            </a:r>
            <a:r>
              <a:rPr lang="de-DE" dirty="0">
                <a:solidFill>
                  <a:srgbClr val="000000"/>
                </a:solidFill>
                <a:latin typeface="Arial"/>
              </a:rPr>
              <a:t> </a:t>
            </a:r>
            <a:r>
              <a:rPr lang="de-DE" dirty="0" err="1">
                <a:solidFill>
                  <a:srgbClr val="000000"/>
                </a:solidFill>
                <a:latin typeface="Arial"/>
              </a:rPr>
              <a:t>voloratusci</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mos</a:t>
            </a:r>
            <a:r>
              <a:rPr lang="de-DE" dirty="0">
                <a:solidFill>
                  <a:srgbClr val="000000"/>
                </a:solidFill>
                <a:latin typeface="Arial"/>
              </a:rPr>
              <a:t> </a:t>
            </a:r>
            <a:r>
              <a:rPr lang="de-DE" dirty="0" err="1">
                <a:solidFill>
                  <a:srgbClr val="000000"/>
                </a:solidFill>
                <a:latin typeface="Arial"/>
              </a:rPr>
              <a:t>ipidella</a:t>
            </a:r>
            <a:r>
              <a:rPr lang="de-DE" dirty="0">
                <a:solidFill>
                  <a:srgbClr val="000000"/>
                </a:solidFill>
                <a:latin typeface="Arial"/>
              </a:rPr>
              <a:t> </a:t>
            </a:r>
            <a:r>
              <a:rPr lang="de-DE" dirty="0" err="1">
                <a:solidFill>
                  <a:srgbClr val="000000"/>
                </a:solidFill>
                <a:latin typeface="Arial"/>
              </a:rPr>
              <a:t>simust</a:t>
            </a:r>
            <a:r>
              <a:rPr lang="de-DE" dirty="0">
                <a:solidFill>
                  <a:srgbClr val="000000"/>
                </a:solidFill>
                <a:latin typeface="Arial"/>
              </a:rPr>
              <a:t>, </a:t>
            </a:r>
            <a:r>
              <a:rPr lang="de-DE" dirty="0" err="1">
                <a:solidFill>
                  <a:srgbClr val="000000"/>
                </a:solidFill>
                <a:latin typeface="Arial"/>
              </a:rPr>
              <a:t>erferumquam</a:t>
            </a:r>
            <a:r>
              <a:rPr lang="de-DE" dirty="0">
                <a:solidFill>
                  <a:srgbClr val="000000"/>
                </a:solidFill>
                <a:latin typeface="Arial"/>
              </a:rPr>
              <a:t> et </a:t>
            </a:r>
            <a:r>
              <a:rPr lang="de-DE" dirty="0" err="1">
                <a:solidFill>
                  <a:srgbClr val="000000"/>
                </a:solidFill>
                <a:latin typeface="Arial"/>
              </a:rPr>
              <a:t>dolum</a:t>
            </a:r>
            <a:r>
              <a:rPr lang="de-DE" dirty="0">
                <a:solidFill>
                  <a:srgbClr val="000000"/>
                </a:solidFill>
                <a:latin typeface="Arial"/>
              </a:rPr>
              <a:t> in </a:t>
            </a:r>
            <a:r>
              <a:rPr lang="de-DE" dirty="0" err="1">
                <a:solidFill>
                  <a:srgbClr val="000000"/>
                </a:solidFill>
                <a:latin typeface="Arial"/>
              </a:rPr>
              <a:t>eseque</a:t>
            </a:r>
            <a:r>
              <a:rPr lang="de-DE" dirty="0">
                <a:solidFill>
                  <a:srgbClr val="000000"/>
                </a:solidFill>
                <a:latin typeface="Arial"/>
              </a:rPr>
              <a:t> </a:t>
            </a:r>
            <a:r>
              <a:rPr lang="de-DE" dirty="0" err="1">
                <a:solidFill>
                  <a:srgbClr val="000000"/>
                </a:solidFill>
                <a:latin typeface="Arial"/>
              </a:rPr>
              <a:t>pe</a:t>
            </a:r>
            <a:r>
              <a:rPr lang="de-DE" dirty="0">
                <a:solidFill>
                  <a:srgbClr val="000000"/>
                </a:solidFill>
                <a:latin typeface="Arial"/>
              </a:rPr>
              <a:t> </a:t>
            </a:r>
            <a:r>
              <a:rPr lang="de-DE" dirty="0" err="1">
                <a:solidFill>
                  <a:srgbClr val="000000"/>
                </a:solidFill>
                <a:latin typeface="Arial"/>
              </a:rPr>
              <a:t>sed</a:t>
            </a:r>
            <a:r>
              <a:rPr lang="de-DE" dirty="0">
                <a:solidFill>
                  <a:srgbClr val="000000"/>
                </a:solidFill>
                <a:latin typeface="Arial"/>
              </a:rPr>
              <a:t> quas </a:t>
            </a:r>
            <a:r>
              <a:rPr lang="de-DE" dirty="0" err="1">
                <a:solidFill>
                  <a:srgbClr val="000000"/>
                </a:solidFill>
                <a:latin typeface="Arial"/>
              </a:rPr>
              <a:t>doluptae</a:t>
            </a:r>
            <a:r>
              <a:rPr lang="de-DE" dirty="0">
                <a:solidFill>
                  <a:srgbClr val="000000"/>
                </a:solidFill>
                <a:latin typeface="Arial"/>
              </a:rPr>
              <a:t> </a:t>
            </a:r>
            <a:r>
              <a:rPr lang="de-DE" dirty="0" err="1">
                <a:solidFill>
                  <a:srgbClr val="000000"/>
                </a:solidFill>
                <a:latin typeface="Arial"/>
              </a:rPr>
              <a:t>nimusda</a:t>
            </a:r>
            <a:r>
              <a:rPr lang="de-DE" dirty="0">
                <a:solidFill>
                  <a:srgbClr val="000000"/>
                </a:solidFill>
                <a:latin typeface="Arial"/>
              </a:rPr>
              <a:t> </a:t>
            </a:r>
            <a:r>
              <a:rPr lang="de-DE" dirty="0" err="1">
                <a:solidFill>
                  <a:srgbClr val="000000"/>
                </a:solidFill>
                <a:latin typeface="Arial"/>
              </a:rPr>
              <a:t>ndebitas</a:t>
            </a:r>
            <a:r>
              <a:rPr lang="de-DE" dirty="0">
                <a:solidFill>
                  <a:srgbClr val="000000"/>
                </a:solidFill>
                <a:latin typeface="Arial"/>
              </a:rPr>
              <a:t> </a:t>
            </a:r>
            <a:r>
              <a:rPr lang="de-DE" dirty="0" err="1">
                <a:solidFill>
                  <a:srgbClr val="000000"/>
                </a:solidFill>
                <a:latin typeface="Arial"/>
              </a:rPr>
              <a:t>rehentio</a:t>
            </a:r>
            <a:r>
              <a:rPr lang="de-DE" dirty="0">
                <a:solidFill>
                  <a:srgbClr val="000000"/>
                </a:solidFill>
                <a:latin typeface="Arial"/>
              </a:rPr>
              <a:t> </a:t>
            </a:r>
            <a:r>
              <a:rPr lang="de-DE" dirty="0" err="1">
                <a:solidFill>
                  <a:srgbClr val="000000"/>
                </a:solidFill>
                <a:latin typeface="Arial"/>
              </a:rPr>
              <a:t>quiaspero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a:t>
            </a:r>
            <a:r>
              <a:rPr lang="de-DE" dirty="0" err="1">
                <a:solidFill>
                  <a:srgbClr val="000000"/>
                </a:solidFill>
                <a:latin typeface="Arial"/>
              </a:rPr>
              <a:t>magnimp</a:t>
            </a:r>
            <a:r>
              <a:rPr lang="de-DE" dirty="0">
                <a:solidFill>
                  <a:srgbClr val="000000"/>
                </a:solidFill>
                <a:latin typeface="Arial"/>
              </a:rPr>
              <a:t> </a:t>
            </a:r>
            <a:r>
              <a:rPr lang="de-DE" dirty="0" err="1">
                <a:solidFill>
                  <a:srgbClr val="000000"/>
                </a:solidFill>
                <a:latin typeface="Arial"/>
              </a:rPr>
              <a:t>orrorum</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voloratur</a:t>
            </a:r>
            <a:r>
              <a:rPr lang="de-DE" dirty="0">
                <a:solidFill>
                  <a:srgbClr val="000000"/>
                </a:solidFill>
                <a:latin typeface="Arial"/>
              </a:rPr>
              <a:t>, </a:t>
            </a:r>
            <a:r>
              <a:rPr lang="de-DE" dirty="0" err="1">
                <a:solidFill>
                  <a:srgbClr val="000000"/>
                </a:solidFill>
                <a:latin typeface="Arial"/>
              </a:rPr>
              <a:t>sundam</a:t>
            </a:r>
            <a:r>
              <a:rPr lang="de-DE" dirty="0">
                <a:solidFill>
                  <a:srgbClr val="000000"/>
                </a:solidFill>
                <a:latin typeface="Arial"/>
              </a:rPr>
              <a:t> </a:t>
            </a:r>
            <a:r>
              <a:rPr lang="de-DE" dirty="0" err="1">
                <a:solidFill>
                  <a:srgbClr val="000000"/>
                </a:solidFill>
                <a:latin typeface="Arial"/>
              </a:rPr>
              <a:t>eat</a:t>
            </a:r>
            <a:r>
              <a:rPr lang="de-DE" dirty="0">
                <a:solidFill>
                  <a:srgbClr val="000000"/>
                </a:solidFill>
                <a:latin typeface="Arial"/>
              </a:rPr>
              <a:t> </a:t>
            </a:r>
            <a:r>
              <a:rPr lang="de-DE" dirty="0" err="1">
                <a:solidFill>
                  <a:srgbClr val="000000"/>
                </a:solidFill>
                <a:latin typeface="Arial"/>
              </a:rPr>
              <a:t>litatin</a:t>
            </a:r>
            <a:r>
              <a:rPr lang="de-DE" dirty="0">
                <a:solidFill>
                  <a:srgbClr val="000000"/>
                </a:solidFill>
                <a:latin typeface="Arial"/>
              </a:rPr>
              <a:t> </a:t>
            </a:r>
            <a:r>
              <a:rPr lang="de-DE" dirty="0" err="1">
                <a:solidFill>
                  <a:srgbClr val="000000"/>
                </a:solidFill>
                <a:latin typeface="Arial"/>
              </a:rPr>
              <a:t>experia</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offici</a:t>
            </a:r>
            <a:r>
              <a:rPr lang="de-DE" dirty="0">
                <a:solidFill>
                  <a:srgbClr val="000000"/>
                </a:solidFill>
                <a:latin typeface="Arial"/>
              </a:rPr>
              <a:t> </a:t>
            </a:r>
            <a:r>
              <a:rPr lang="de-DE" dirty="0" err="1">
                <a:solidFill>
                  <a:srgbClr val="000000"/>
                </a:solidFill>
                <a:latin typeface="Arial"/>
              </a:rPr>
              <a:t>unt</a:t>
            </a:r>
            <a:r>
              <a:rPr lang="de-DE" dirty="0">
                <a:solidFill>
                  <a:srgbClr val="000000"/>
                </a:solidFill>
                <a:latin typeface="Arial"/>
              </a:rPr>
              <a:t> </a:t>
            </a:r>
            <a:r>
              <a:rPr lang="de-DE" dirty="0" err="1">
                <a:solidFill>
                  <a:srgbClr val="000000"/>
                </a:solidFill>
                <a:latin typeface="Arial"/>
              </a:rPr>
              <a:t>quamet</a:t>
            </a:r>
            <a:r>
              <a:rPr lang="de-DE" dirty="0">
                <a:solidFill>
                  <a:srgbClr val="000000"/>
                </a:solidFill>
                <a:latin typeface="Arial"/>
              </a:rPr>
              <a:t> </a:t>
            </a:r>
            <a:r>
              <a:rPr lang="de-DE" dirty="0" err="1">
                <a:solidFill>
                  <a:srgbClr val="000000"/>
                </a:solidFill>
                <a:latin typeface="Arial"/>
              </a:rPr>
              <a:t>laccabo</a:t>
            </a:r>
            <a:r>
              <a:rPr lang="de-DE" dirty="0">
                <a:solidFill>
                  <a:srgbClr val="000000"/>
                </a:solidFill>
                <a:latin typeface="Arial"/>
              </a:rPr>
              <a:t>. Min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oditatistem</a:t>
            </a:r>
            <a:r>
              <a:rPr lang="de-DE" dirty="0">
                <a:solidFill>
                  <a:srgbClr val="000000"/>
                </a:solidFill>
                <a:latin typeface="Arial"/>
              </a:rPr>
              <a:t> </a:t>
            </a:r>
            <a:r>
              <a:rPr lang="de-DE" dirty="0" err="1">
                <a:solidFill>
                  <a:srgbClr val="000000"/>
                </a:solidFill>
                <a:latin typeface="Arial"/>
              </a:rPr>
              <a:t>volorem</a:t>
            </a:r>
            <a:r>
              <a:rPr lang="de-DE" dirty="0">
                <a:solidFill>
                  <a:srgbClr val="000000"/>
                </a:solidFill>
                <a:latin typeface="Arial"/>
              </a:rPr>
              <a:t> </a:t>
            </a:r>
            <a:r>
              <a:rPr lang="de-DE" dirty="0" err="1">
                <a:solidFill>
                  <a:srgbClr val="000000"/>
                </a:solidFill>
                <a:latin typeface="Arial"/>
              </a:rPr>
              <a:t>ratemporesti</a:t>
            </a:r>
            <a:r>
              <a:rPr lang="de-DE" dirty="0">
                <a:solidFill>
                  <a:srgbClr val="000000"/>
                </a:solidFill>
                <a:latin typeface="Arial"/>
              </a:rPr>
              <a:t> </a:t>
            </a:r>
            <a:r>
              <a:rPr lang="de-DE" dirty="0" err="1">
                <a:solidFill>
                  <a:srgbClr val="000000"/>
                </a:solidFill>
                <a:latin typeface="Arial"/>
              </a:rPr>
              <a:t>volesciur</a:t>
            </a:r>
            <a:r>
              <a:rPr lang="de-DE" dirty="0">
                <a:solidFill>
                  <a:srgbClr val="000000"/>
                </a:solidFill>
                <a:latin typeface="Arial"/>
              </a:rPr>
              <a:t>?</a:t>
            </a:r>
          </a:p>
        </p:txBody>
      </p:sp>
      <p:sp>
        <p:nvSpPr>
          <p:cNvPr id="18" name="Textplatzhalter 17"/>
          <p:cNvSpPr>
            <a:spLocks noGrp="1"/>
          </p:cNvSpPr>
          <p:nvPr>
            <p:ph type="body" sz="quarter" idx="14"/>
          </p:nvPr>
        </p:nvSpPr>
        <p:spPr/>
        <p:txBody>
          <a:bodyPr/>
          <a:lstStyle/>
          <a:p>
            <a:r>
              <a:rPr lang="de-DE" dirty="0"/>
              <a:t>Überschrift 3 läuft über gesamte Papierbreite oder gemäß Spaltenbreite</a:t>
            </a:r>
          </a:p>
        </p:txBody>
      </p:sp>
      <p:sp>
        <p:nvSpPr>
          <p:cNvPr id="19" name="Textplatzhalter 18"/>
          <p:cNvSpPr>
            <a:spLocks noGrp="1"/>
          </p:cNvSpPr>
          <p:nvPr>
            <p:ph type="body" sz="quarter" idx="15"/>
          </p:nvPr>
        </p:nvSpPr>
        <p:spPr/>
        <p:txBody>
          <a:bodyPr/>
          <a:lstStyle/>
          <a:p>
            <a:r>
              <a:rPr lang="de-DE" dirty="0"/>
              <a:t>Überschrift 2 läuft über gesamte Papierbreite</a:t>
            </a:r>
          </a:p>
        </p:txBody>
      </p:sp>
      <p:sp>
        <p:nvSpPr>
          <p:cNvPr id="20" name="Textplatzhalter 19"/>
          <p:cNvSpPr>
            <a:spLocks noGrp="1"/>
          </p:cNvSpPr>
          <p:nvPr>
            <p:ph type="body" sz="quarter" idx="17"/>
          </p:nvPr>
        </p:nvSpPr>
        <p:spPr/>
        <p:txBody>
          <a:bodyPr/>
          <a:lstStyle/>
          <a:p>
            <a:endParaRPr lang="de-DE"/>
          </a:p>
        </p:txBody>
      </p:sp>
      <p:sp>
        <p:nvSpPr>
          <p:cNvPr id="10" name="Fußzeilenplatzhalter 9"/>
          <p:cNvSpPr>
            <a:spLocks noGrp="1"/>
          </p:cNvSpPr>
          <p:nvPr>
            <p:ph type="ftr" sz="quarter" idx="11"/>
          </p:nvPr>
        </p:nvSpPr>
        <p:spPr/>
        <p:txBody>
          <a:bodyPr/>
          <a:lstStyle/>
          <a:p>
            <a:r>
              <a:rPr lang="de-DE" b="1"/>
              <a:t>Technische Universität München </a:t>
            </a:r>
          </a:p>
          <a:p>
            <a:r>
              <a:rPr lang="de-DE"/>
              <a:t>Fakultät für Mustertechnik </a:t>
            </a:r>
          </a:p>
          <a:p>
            <a:r>
              <a:rPr lang="de-DE"/>
              <a:t>Lehrstuhl für Musterverfahren</a:t>
            </a:r>
            <a:endParaRPr lang="de-DE" dirty="0"/>
          </a:p>
        </p:txBody>
      </p:sp>
      <p:sp>
        <p:nvSpPr>
          <p:cNvPr id="9" name="Bildplatzhalter 8"/>
          <p:cNvSpPr>
            <a:spLocks noGrp="1"/>
          </p:cNvSpPr>
          <p:nvPr>
            <p:ph type="pic" sz="quarter" idx="16"/>
          </p:nvPr>
        </p:nvSpPr>
        <p:spPr/>
      </p:sp>
      <p:sp>
        <p:nvSpPr>
          <p:cNvPr id="11" name="Titel 10"/>
          <p:cNvSpPr>
            <a:spLocks noGrp="1"/>
          </p:cNvSpPr>
          <p:nvPr>
            <p:ph type="title"/>
          </p:nvPr>
        </p:nvSpPr>
        <p:spPr>
          <a:xfrm>
            <a:off x="1656000" y="4967999"/>
            <a:ext cx="39492000" cy="810948"/>
          </a:xfrm>
          <a:prstGeom prst="rect">
            <a:avLst/>
          </a:prstGeom>
        </p:spPr>
        <p:txBody>
          <a:bodyPr/>
          <a:lstStyle/>
          <a:p>
            <a:r>
              <a:rPr lang="de-DE" dirty="0"/>
              <a:t>Überschrift 1 läuft über gesamte Papierbreite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tertitel 6"/>
          <p:cNvSpPr>
            <a:spLocks noGrp="1"/>
          </p:cNvSpPr>
          <p:nvPr>
            <p:ph type="subTitle" idx="1"/>
          </p:nvPr>
        </p:nvSpPr>
        <p:spPr/>
        <p:txBody>
          <a:bodyPr/>
          <a:lstStyle/>
          <a:p>
            <a:pPr lvl="1"/>
            <a:r>
              <a:rPr lang="de-DE" dirty="0">
                <a:solidFill>
                  <a:srgbClr val="000000"/>
                </a:solidFill>
                <a:latin typeface="Arial"/>
              </a:rPr>
              <a:t>Schriftgröße 25 </a:t>
            </a:r>
            <a:r>
              <a:rPr lang="de-DE" dirty="0" err="1">
                <a:solidFill>
                  <a:srgbClr val="000000"/>
                </a:solidFill>
                <a:latin typeface="Arial"/>
              </a:rPr>
              <a:t>pt</a:t>
            </a:r>
            <a:endParaRPr lang="de-DE" dirty="0">
              <a:solidFill>
                <a:srgbClr val="000000"/>
              </a:solidFill>
              <a:latin typeface="Arial"/>
            </a:endParaRPr>
          </a:p>
          <a:p>
            <a:pPr lvl="1"/>
            <a:r>
              <a:rPr lang="de-DE" b="0" dirty="0">
                <a:solidFill>
                  <a:srgbClr val="000000"/>
                </a:solidFill>
                <a:latin typeface="Arial"/>
              </a:rPr>
              <a:t>Dies ist die Vorlage für ein Plakat (DIN A0, Querformat) der Technischen Universität München (TUM). Sie entspricht dem Corporate Design der TUM und ist für das Betriebssystem Windows getestet. Sie ist mit Office-Versionen ab 2007 kompatibel.</a:t>
            </a:r>
          </a:p>
          <a:p>
            <a:pPr lvl="1"/>
            <a:endParaRPr lang="de-DE" b="0" dirty="0">
              <a:solidFill>
                <a:srgbClr val="000000"/>
              </a:solidFill>
              <a:latin typeface="Arial"/>
            </a:endParaRPr>
          </a:p>
          <a:p>
            <a:pPr lvl="1"/>
            <a:r>
              <a:rPr lang="de-DE" b="0" dirty="0">
                <a:solidFill>
                  <a:srgbClr val="000000"/>
                </a:solidFill>
                <a:latin typeface="Arial"/>
              </a:rPr>
              <a:t>Bitte geben Sie Ihren individuellen Text an den vorgesehenen Stellen ein und nutzen Sie die installierten Formatvorlagen für den jeweiligen Textabschnitt.</a:t>
            </a:r>
          </a:p>
          <a:p>
            <a:pPr lvl="1"/>
            <a:endParaRPr lang="de-DE" dirty="0">
              <a:solidFill>
                <a:srgbClr val="000000"/>
              </a:solidFill>
              <a:latin typeface="Arial"/>
            </a:endParaRPr>
          </a:p>
          <a:p>
            <a:pPr lvl="1"/>
            <a:r>
              <a:rPr lang="de-DE" dirty="0">
                <a:solidFill>
                  <a:srgbClr val="000000"/>
                </a:solidFill>
                <a:latin typeface="Arial"/>
              </a:rPr>
              <a:t>Kopfzeile und Absender</a:t>
            </a:r>
            <a:endParaRPr lang="de-DE" b="0" dirty="0">
              <a:solidFill>
                <a:srgbClr val="000000"/>
              </a:solidFill>
              <a:latin typeface="Arial"/>
            </a:endParaRPr>
          </a:p>
          <a:p>
            <a:pPr lvl="1"/>
            <a:r>
              <a:rPr lang="de-DE" b="0" dirty="0">
                <a:solidFill>
                  <a:srgbClr val="000000"/>
                </a:solidFill>
                <a:latin typeface="Arial"/>
              </a:rPr>
              <a:t>Es stehen mehrere Varianten zur Auswahl. Diese finden Sie auf den nächsten Seiten als Beispiel oder unter www.tum.de/cd, welche für die verschiedenen Nutzergruppen vorgesehen sind. Um die Kopf- oder Fußzeile zu bearbeiten, müssen Sie in die Ansicht Folienmaster wechseln und die Änderungen dort vornehmen.</a:t>
            </a:r>
          </a:p>
          <a:p>
            <a:pPr lvl="1"/>
            <a:endParaRPr lang="de-DE" b="0" dirty="0">
              <a:solidFill>
                <a:srgbClr val="000000"/>
              </a:solidFill>
              <a:latin typeface="Arial"/>
            </a:endParaRPr>
          </a:p>
          <a:p>
            <a:pPr lvl="1"/>
            <a:r>
              <a:rPr lang="de-DE" dirty="0">
                <a:solidFill>
                  <a:srgbClr val="000000"/>
                </a:solidFill>
                <a:latin typeface="Arial"/>
              </a:rPr>
              <a:t>Text</a:t>
            </a:r>
          </a:p>
          <a:p>
            <a:pPr lvl="1"/>
            <a:r>
              <a:rPr lang="de-DE" b="0" dirty="0">
                <a:solidFill>
                  <a:srgbClr val="000000"/>
                </a:solidFill>
                <a:latin typeface="Arial"/>
              </a:rPr>
              <a:t>Strukturieren Sie Ihr Plakat möglichst klar und beschränken Sie sich auf die wichtigsten Informationen. Entscheiden Sie sich für einen ein- oder mehrspaltigen Aufbau, linksbündig oder im Blocksatz. Und wählen Sie bei wenig Text eine entsprechend größere Schrift.</a:t>
            </a:r>
          </a:p>
          <a:p>
            <a:pPr lvl="1"/>
            <a:endParaRPr lang="de-DE" dirty="0"/>
          </a:p>
          <a:p>
            <a:pPr lvl="1"/>
            <a:r>
              <a:rPr lang="de-DE" dirty="0">
                <a:solidFill>
                  <a:srgbClr val="000000"/>
                </a:solidFill>
                <a:latin typeface="Arial"/>
              </a:rPr>
              <a:t>Bilder</a:t>
            </a:r>
          </a:p>
          <a:p>
            <a:r>
              <a:rPr lang="de-DE" dirty="0"/>
              <a:t>Auch wenn Sie Bilder integrieren möchten, können Sie innerhalb des vorgegebenen Rahmens variieren:</a:t>
            </a:r>
          </a:p>
          <a:p>
            <a:pPr>
              <a:buFont typeface="Arial" pitchFamily="34" charset="0"/>
              <a:buChar char="•"/>
            </a:pPr>
            <a:r>
              <a:rPr lang="de-DE" dirty="0">
                <a:solidFill>
                  <a:srgbClr val="000000"/>
                </a:solidFill>
                <a:latin typeface="Arial"/>
              </a:rPr>
              <a:t> Das Bild ist an die Breite der Textspalte angepasst.</a:t>
            </a:r>
          </a:p>
          <a:p>
            <a:pPr lvl="2"/>
            <a:r>
              <a:rPr lang="de-DE" dirty="0">
                <a:solidFill>
                  <a:srgbClr val="000000"/>
                </a:solidFill>
                <a:latin typeface="Arial"/>
              </a:rPr>
              <a:t>Das Bild geht über alle Textspalten.</a:t>
            </a:r>
          </a:p>
          <a:p>
            <a:pPr lvl="2"/>
            <a:r>
              <a:rPr lang="de-DE" dirty="0">
                <a:solidFill>
                  <a:srgbClr val="000000"/>
                </a:solidFill>
                <a:latin typeface="Arial"/>
              </a:rPr>
              <a:t>Das Bild ist seitenfüllend innerhalb des vorgesehenen Textrahmens (mit weißem Rand).</a:t>
            </a:r>
          </a:p>
          <a:p>
            <a:pPr lvl="2"/>
            <a:r>
              <a:rPr lang="de-DE" dirty="0">
                <a:solidFill>
                  <a:srgbClr val="000000"/>
                </a:solidFill>
                <a:latin typeface="Arial"/>
              </a:rPr>
              <a:t> Das Bild ist seitenfüllend bis an den Papierrand (randabfallend) – an mindestens drei Seiten.</a:t>
            </a:r>
          </a:p>
          <a:p>
            <a:pPr lvl="2">
              <a:buNone/>
            </a:pPr>
            <a:r>
              <a:rPr lang="de-DE" dirty="0">
                <a:solidFill>
                  <a:srgbClr val="000000"/>
                </a:solidFill>
                <a:latin typeface="Arial"/>
              </a:rPr>
              <a:t>Bilder sollten immer eine Bildunterschrift tragen, die ggf. Informationen zum Bild und zur Autorenschaft enthält. Das Bild sollte immer genügend Abstand zum Text haben. </a:t>
            </a:r>
            <a:br>
              <a:rPr lang="de-DE" dirty="0">
                <a:solidFill>
                  <a:srgbClr val="000000"/>
                </a:solidFill>
                <a:latin typeface="Arial"/>
              </a:rPr>
            </a:br>
            <a:r>
              <a:rPr lang="de-DE" dirty="0">
                <a:solidFill>
                  <a:srgbClr val="000000"/>
                </a:solidFill>
                <a:latin typeface="Arial"/>
              </a:rPr>
              <a:t>Gleiches gilt für Grafiken.</a:t>
            </a:r>
            <a:endParaRPr lang="de-DE" dirty="0"/>
          </a:p>
          <a:p>
            <a:pPr lvl="1"/>
            <a:r>
              <a:rPr lang="de-DE" dirty="0"/>
              <a:t>Druck</a:t>
            </a:r>
          </a:p>
          <a:p>
            <a:r>
              <a:rPr lang="de-DE" dirty="0">
                <a:solidFill>
                  <a:srgbClr val="000000"/>
                </a:solidFill>
                <a:latin typeface="Arial"/>
              </a:rPr>
              <a:t>Wenn Sie Ihr Dokument z. B. zur Überprüfung selbst ausdrucken möchten, empfiehlt es sich, ein PDF in Originalgröße zu erstellen. Achten Sie darauf, dass das Dokument in Originalgröße gedruckt wird, also keine Anpassung an die Druckränder bei Ihren Druckereinstellungen aktiviert ist. </a:t>
            </a: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r>
              <a:rPr lang="de-DE" dirty="0">
                <a:solidFill>
                  <a:srgbClr val="000000"/>
                </a:solidFill>
                <a:latin typeface="Arial"/>
              </a:rPr>
              <a:t>Wählen Sie bitte unbedingt weiße Papiere statt Naturpapier mit starker Braun- oder Graufärbung. Denn nur sie entsprechen dem Charakter des Corporate Designs der TUM. Denken Sie daran, dass auch Papierstärke (Dicke) und Haptik einen Einfluss auf das Druckergebnis haben.</a:t>
            </a:r>
          </a:p>
          <a:p>
            <a:r>
              <a:rPr lang="de-DE" dirty="0">
                <a:solidFill>
                  <a:srgbClr val="000000"/>
                </a:solidFill>
                <a:latin typeface="Arial"/>
              </a:rPr>
              <a:t>Weitere Informationen zum Corporate Design der TUM finden Sie unter www.tum.de/cd</a:t>
            </a:r>
          </a:p>
          <a:p>
            <a:pPr lvl="1"/>
            <a:r>
              <a:rPr lang="de-DE" dirty="0"/>
              <a:t>Blindtext</a:t>
            </a:r>
          </a:p>
          <a:p>
            <a:r>
              <a:rPr lang="de-DE" dirty="0" err="1">
                <a:solidFill>
                  <a:srgbClr val="000000"/>
                </a:solidFill>
                <a:latin typeface="Arial"/>
              </a:rPr>
              <a:t>Pa</a:t>
            </a:r>
            <a:r>
              <a:rPr lang="de-DE" dirty="0">
                <a:solidFill>
                  <a:srgbClr val="000000"/>
                </a:solidFill>
                <a:latin typeface="Arial"/>
              </a:rPr>
              <a:t> </a:t>
            </a:r>
            <a:r>
              <a:rPr lang="de-DE" dirty="0" err="1">
                <a:solidFill>
                  <a:srgbClr val="000000"/>
                </a:solidFill>
                <a:latin typeface="Arial"/>
              </a:rPr>
              <a:t>dolumquatur</a:t>
            </a:r>
            <a:r>
              <a:rPr lang="de-DE" dirty="0">
                <a:solidFill>
                  <a:srgbClr val="000000"/>
                </a:solidFill>
                <a:latin typeface="Arial"/>
              </a:rPr>
              <a:t>? </a:t>
            </a:r>
            <a:r>
              <a:rPr lang="de-DE" dirty="0" err="1">
                <a:solidFill>
                  <a:srgbClr val="000000"/>
                </a:solidFill>
                <a:latin typeface="Arial"/>
              </a:rPr>
              <a:t>Num</a:t>
            </a:r>
            <a:r>
              <a:rPr lang="de-DE" dirty="0">
                <a:solidFill>
                  <a:srgbClr val="000000"/>
                </a:solidFill>
                <a:latin typeface="Arial"/>
              </a:rPr>
              <a:t>, </a:t>
            </a:r>
            <a:r>
              <a:rPr lang="de-DE" dirty="0" err="1">
                <a:solidFill>
                  <a:srgbClr val="000000"/>
                </a:solidFill>
                <a:latin typeface="Arial"/>
              </a:rPr>
              <a:t>officiist</a:t>
            </a:r>
            <a:r>
              <a:rPr lang="de-DE" dirty="0">
                <a:solidFill>
                  <a:srgbClr val="000000"/>
                </a:solidFill>
                <a:latin typeface="Arial"/>
              </a:rPr>
              <a:t>, </a:t>
            </a:r>
            <a:r>
              <a:rPr lang="de-DE" dirty="0" err="1">
                <a:solidFill>
                  <a:srgbClr val="000000"/>
                </a:solidFill>
                <a:latin typeface="Arial"/>
              </a:rPr>
              <a:t>cullacc</a:t>
            </a:r>
            <a:r>
              <a:rPr lang="de-DE" dirty="0">
                <a:solidFill>
                  <a:srgbClr val="000000"/>
                </a:solidFill>
                <a:latin typeface="Arial"/>
              </a:rPr>
              <a:t> </a:t>
            </a:r>
            <a:r>
              <a:rPr lang="de-DE" dirty="0" err="1">
                <a:solidFill>
                  <a:srgbClr val="000000"/>
                </a:solidFill>
                <a:latin typeface="Arial"/>
              </a:rPr>
              <a:t>umquod</a:t>
            </a:r>
            <a:r>
              <a:rPr lang="de-DE" dirty="0">
                <a:solidFill>
                  <a:srgbClr val="000000"/>
                </a:solidFill>
                <a:latin typeface="Arial"/>
              </a:rPr>
              <a:t> </a:t>
            </a:r>
            <a:r>
              <a:rPr lang="de-DE" dirty="0" err="1">
                <a:solidFill>
                  <a:srgbClr val="000000"/>
                </a:solidFill>
                <a:latin typeface="Arial"/>
              </a:rPr>
              <a:t>quia</a:t>
            </a:r>
            <a:r>
              <a:rPr lang="de-DE" dirty="0">
                <a:solidFill>
                  <a:srgbClr val="000000"/>
                </a:solidFill>
                <a:latin typeface="Arial"/>
              </a:rPr>
              <a:t> non </a:t>
            </a:r>
            <a:r>
              <a:rPr lang="de-DE" dirty="0" err="1">
                <a:solidFill>
                  <a:srgbClr val="000000"/>
                </a:solidFill>
                <a:latin typeface="Arial"/>
              </a:rPr>
              <a:t>res</a:t>
            </a:r>
            <a:r>
              <a:rPr lang="de-DE" dirty="0">
                <a:solidFill>
                  <a:srgbClr val="000000"/>
                </a:solidFill>
                <a:latin typeface="Arial"/>
              </a:rPr>
              <a:t> ex et </a:t>
            </a:r>
            <a:r>
              <a:rPr lang="de-DE" dirty="0" err="1">
                <a:solidFill>
                  <a:srgbClr val="000000"/>
                </a:solidFill>
                <a:latin typeface="Arial"/>
              </a:rPr>
              <a:t>odita</a:t>
            </a:r>
            <a:r>
              <a:rPr lang="de-DE" dirty="0">
                <a:solidFill>
                  <a:srgbClr val="000000"/>
                </a:solidFill>
                <a:latin typeface="Arial"/>
              </a:rPr>
              <a:t> </a:t>
            </a:r>
            <a:r>
              <a:rPr lang="de-DE" dirty="0" err="1">
                <a:solidFill>
                  <a:srgbClr val="000000"/>
                </a:solidFill>
                <a:latin typeface="Arial"/>
              </a:rPr>
              <a:t>volum</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estibus</a:t>
            </a:r>
            <a:r>
              <a:rPr lang="de-DE" dirty="0">
                <a:solidFill>
                  <a:srgbClr val="000000"/>
                </a:solidFill>
                <a:latin typeface="Arial"/>
              </a:rPr>
              <a:t>, </a:t>
            </a:r>
            <a:r>
              <a:rPr lang="de-DE" dirty="0" err="1">
                <a:solidFill>
                  <a:srgbClr val="000000"/>
                </a:solidFill>
                <a:latin typeface="Arial"/>
              </a:rPr>
              <a:t>voluptas</a:t>
            </a:r>
            <a:r>
              <a:rPr lang="de-DE" dirty="0">
                <a:solidFill>
                  <a:srgbClr val="000000"/>
                </a:solidFill>
                <a:latin typeface="Arial"/>
              </a:rPr>
              <a:t> et </a:t>
            </a:r>
            <a:r>
              <a:rPr lang="de-DE" dirty="0" err="1">
                <a:solidFill>
                  <a:srgbClr val="000000"/>
                </a:solidFill>
                <a:latin typeface="Arial"/>
              </a:rPr>
              <a:t>lit</a:t>
            </a:r>
            <a:r>
              <a:rPr lang="de-DE" dirty="0">
                <a:solidFill>
                  <a:srgbClr val="000000"/>
                </a:solidFill>
                <a:latin typeface="Arial"/>
              </a:rPr>
              <a:t> quo </a:t>
            </a:r>
            <a:r>
              <a:rPr lang="de-DE" dirty="0" err="1">
                <a:solidFill>
                  <a:srgbClr val="000000"/>
                </a:solidFill>
                <a:latin typeface="Arial"/>
              </a:rPr>
              <a:t>quam</a:t>
            </a:r>
            <a:r>
              <a:rPr lang="de-DE" dirty="0">
                <a:solidFill>
                  <a:srgbClr val="000000"/>
                </a:solidFill>
                <a:latin typeface="Arial"/>
              </a:rPr>
              <a:t> quo </a:t>
            </a:r>
            <a:r>
              <a:rPr lang="de-DE" dirty="0" err="1">
                <a:solidFill>
                  <a:srgbClr val="000000"/>
                </a:solidFill>
                <a:latin typeface="Arial"/>
              </a:rPr>
              <a:t>ea</a:t>
            </a:r>
            <a:r>
              <a:rPr lang="de-DE" dirty="0">
                <a:solidFill>
                  <a:srgbClr val="000000"/>
                </a:solidFill>
                <a:latin typeface="Arial"/>
              </a:rPr>
              <a:t> </a:t>
            </a:r>
            <a:r>
              <a:rPr lang="de-DE" dirty="0" err="1">
                <a:solidFill>
                  <a:srgbClr val="000000"/>
                </a:solidFill>
                <a:latin typeface="Arial"/>
              </a:rPr>
              <a:t>voluptis</a:t>
            </a:r>
            <a:r>
              <a:rPr lang="de-DE" dirty="0">
                <a:solidFill>
                  <a:srgbClr val="000000"/>
                </a:solidFill>
                <a:latin typeface="Arial"/>
              </a:rPr>
              <a:t> et </a:t>
            </a:r>
            <a:r>
              <a:rPr lang="de-DE" dirty="0" err="1">
                <a:solidFill>
                  <a:srgbClr val="000000"/>
                </a:solidFill>
                <a:latin typeface="Arial"/>
              </a:rPr>
              <a:t>fuga</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elitatur</a:t>
            </a:r>
            <a:r>
              <a:rPr lang="de-DE" dirty="0">
                <a:solidFill>
                  <a:srgbClr val="000000"/>
                </a:solidFill>
                <a:latin typeface="Arial"/>
              </a:rPr>
              <a:t>, ex </a:t>
            </a:r>
            <a:r>
              <a:rPr lang="de-DE" dirty="0" err="1">
                <a:solidFill>
                  <a:srgbClr val="000000"/>
                </a:solidFill>
                <a:latin typeface="Arial"/>
              </a:rPr>
              <a:t>experep</a:t>
            </a:r>
            <a:r>
              <a:rPr lang="de-DE" dirty="0">
                <a:solidFill>
                  <a:srgbClr val="000000"/>
                </a:solidFill>
                <a:latin typeface="Arial"/>
              </a:rPr>
              <a:t> </a:t>
            </a:r>
            <a:r>
              <a:rPr lang="de-DE" dirty="0" err="1">
                <a:solidFill>
                  <a:srgbClr val="000000"/>
                </a:solidFill>
                <a:latin typeface="Arial"/>
              </a:rPr>
              <a:t>elibus</a:t>
            </a:r>
            <a:r>
              <a:rPr lang="de-DE" dirty="0">
                <a:solidFill>
                  <a:srgbClr val="000000"/>
                </a:solidFill>
                <a:latin typeface="Arial"/>
              </a:rPr>
              <a:t>, </a:t>
            </a:r>
            <a:r>
              <a:rPr lang="de-DE" dirty="0" err="1">
                <a:solidFill>
                  <a:srgbClr val="000000"/>
                </a:solidFill>
                <a:latin typeface="Arial"/>
              </a:rPr>
              <a:t>officius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inciam</a:t>
            </a:r>
            <a:r>
              <a:rPr lang="de-DE" dirty="0">
                <a:solidFill>
                  <a:srgbClr val="000000"/>
                </a:solidFill>
                <a:latin typeface="Arial"/>
              </a:rPr>
              <a:t> </a:t>
            </a:r>
            <a:r>
              <a:rPr lang="de-DE" dirty="0" err="1">
                <a:solidFill>
                  <a:srgbClr val="000000"/>
                </a:solidFill>
                <a:latin typeface="Arial"/>
              </a:rPr>
              <a:t>volupta</a:t>
            </a:r>
            <a:r>
              <a:rPr lang="de-DE" dirty="0">
                <a:solidFill>
                  <a:srgbClr val="000000"/>
                </a:solidFill>
                <a:latin typeface="Arial"/>
              </a:rPr>
              <a:t> </a:t>
            </a:r>
            <a:r>
              <a:rPr lang="de-DE" dirty="0" err="1">
                <a:solidFill>
                  <a:srgbClr val="000000"/>
                </a:solidFill>
                <a:latin typeface="Arial"/>
              </a:rPr>
              <a:t>tureictest</a:t>
            </a:r>
            <a:r>
              <a:rPr lang="de-DE" dirty="0">
                <a:solidFill>
                  <a:srgbClr val="000000"/>
                </a:solidFill>
                <a:latin typeface="Arial"/>
              </a:rPr>
              <a:t> </a:t>
            </a:r>
            <a:r>
              <a:rPr lang="de-DE" dirty="0" err="1">
                <a:solidFill>
                  <a:srgbClr val="000000"/>
                </a:solidFill>
                <a:latin typeface="Arial"/>
              </a:rPr>
              <a:t>vererenienda</a:t>
            </a:r>
            <a:r>
              <a:rPr lang="de-DE" dirty="0">
                <a:solidFill>
                  <a:srgbClr val="000000"/>
                </a:solidFill>
                <a:latin typeface="Arial"/>
              </a:rPr>
              <a:t> pro </a:t>
            </a:r>
            <a:r>
              <a:rPr lang="de-DE" dirty="0" err="1">
                <a:solidFill>
                  <a:srgbClr val="000000"/>
                </a:solidFill>
                <a:latin typeface="Arial"/>
              </a:rPr>
              <a:t>omnim</a:t>
            </a:r>
            <a:r>
              <a:rPr lang="de-DE" dirty="0">
                <a:solidFill>
                  <a:srgbClr val="000000"/>
                </a:solidFill>
                <a:latin typeface="Arial"/>
              </a:rPr>
              <a:t> </a:t>
            </a:r>
            <a:r>
              <a:rPr lang="de-DE" dirty="0" err="1">
                <a:solidFill>
                  <a:srgbClr val="000000"/>
                </a:solidFill>
                <a:latin typeface="Arial"/>
              </a:rPr>
              <a:t>quunt</a:t>
            </a:r>
            <a:r>
              <a:rPr lang="de-DE" dirty="0">
                <a:solidFill>
                  <a:srgbClr val="000000"/>
                </a:solidFill>
                <a:latin typeface="Arial"/>
              </a:rPr>
              <a:t> ex </a:t>
            </a:r>
            <a:r>
              <a:rPr lang="de-DE" dirty="0" err="1">
                <a:solidFill>
                  <a:srgbClr val="000000"/>
                </a:solidFill>
                <a:latin typeface="Arial"/>
              </a:rPr>
              <a:t>exped</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doloresed</a:t>
            </a:r>
            <a:r>
              <a:rPr lang="de-DE" dirty="0">
                <a:solidFill>
                  <a:srgbClr val="000000"/>
                </a:solidFill>
                <a:latin typeface="Arial"/>
              </a:rPr>
              <a:t> </a:t>
            </a:r>
            <a:r>
              <a:rPr lang="de-DE" dirty="0" err="1">
                <a:solidFill>
                  <a:srgbClr val="000000"/>
                </a:solidFill>
                <a:latin typeface="Arial"/>
              </a:rPr>
              <a:t>quam</a:t>
            </a:r>
            <a:r>
              <a:rPr lang="de-DE" dirty="0">
                <a:solidFill>
                  <a:srgbClr val="000000"/>
                </a:solidFill>
                <a:latin typeface="Arial"/>
              </a:rPr>
              <a:t> </a:t>
            </a:r>
            <a:r>
              <a:rPr lang="de-DE" dirty="0" err="1">
                <a:solidFill>
                  <a:srgbClr val="000000"/>
                </a:solidFill>
                <a:latin typeface="Arial"/>
              </a:rPr>
              <a:t>fugiamus</a:t>
            </a:r>
            <a:r>
              <a:rPr lang="de-DE" dirty="0">
                <a:solidFill>
                  <a:srgbClr val="000000"/>
                </a:solidFill>
                <a:latin typeface="Arial"/>
              </a:rPr>
              <a:t> </a:t>
            </a:r>
            <a:r>
              <a:rPr lang="de-DE" dirty="0" err="1">
                <a:solidFill>
                  <a:srgbClr val="000000"/>
                </a:solidFill>
                <a:latin typeface="Arial"/>
              </a:rPr>
              <a:t>reperem</a:t>
            </a:r>
            <a:r>
              <a:rPr lang="de-DE" dirty="0">
                <a:solidFill>
                  <a:srgbClr val="000000"/>
                </a:solidFill>
                <a:latin typeface="Arial"/>
              </a:rPr>
              <a:t> </a:t>
            </a:r>
            <a:r>
              <a:rPr lang="de-DE" dirty="0" err="1">
                <a:solidFill>
                  <a:srgbClr val="000000"/>
                </a:solidFill>
                <a:latin typeface="Arial"/>
              </a:rPr>
              <a:t>eum</a:t>
            </a:r>
            <a:r>
              <a:rPr lang="de-DE" dirty="0">
                <a:solidFill>
                  <a:srgbClr val="000000"/>
                </a:solidFill>
                <a:latin typeface="Arial"/>
              </a:rPr>
              <a:t> </a:t>
            </a:r>
            <a:r>
              <a:rPr lang="de-DE" dirty="0" err="1">
                <a:solidFill>
                  <a:srgbClr val="000000"/>
                </a:solidFill>
                <a:latin typeface="Arial"/>
              </a:rPr>
              <a:t>vel</a:t>
            </a:r>
            <a:r>
              <a:rPr lang="de-DE" dirty="0">
                <a:solidFill>
                  <a:srgbClr val="000000"/>
                </a:solidFill>
                <a:latin typeface="Arial"/>
              </a:rPr>
              <a:t> </a:t>
            </a:r>
            <a:r>
              <a:rPr lang="de-DE" dirty="0" err="1">
                <a:solidFill>
                  <a:srgbClr val="000000"/>
                </a:solidFill>
                <a:latin typeface="Arial"/>
              </a:rPr>
              <a:t>ipsam</a:t>
            </a:r>
            <a:r>
              <a:rPr lang="de-DE" dirty="0">
                <a:solidFill>
                  <a:srgbClr val="000000"/>
                </a:solidFill>
                <a:latin typeface="Arial"/>
              </a:rPr>
              <a:t> </a:t>
            </a:r>
            <a:r>
              <a:rPr lang="de-DE" dirty="0" err="1">
                <a:solidFill>
                  <a:srgbClr val="000000"/>
                </a:solidFill>
                <a:latin typeface="Arial"/>
              </a:rPr>
              <a:t>audi</a:t>
            </a:r>
            <a:r>
              <a:rPr lang="de-DE" dirty="0">
                <a:solidFill>
                  <a:srgbClr val="000000"/>
                </a:solidFill>
                <a:latin typeface="Arial"/>
              </a:rPr>
              <a:t> </a:t>
            </a:r>
            <a:r>
              <a:rPr lang="de-DE" dirty="0" err="1">
                <a:solidFill>
                  <a:srgbClr val="000000"/>
                </a:solidFill>
                <a:latin typeface="Arial"/>
              </a:rPr>
              <a:t>apicili</a:t>
            </a:r>
            <a:r>
              <a:rPr lang="de-DE" dirty="0">
                <a:solidFill>
                  <a:srgbClr val="000000"/>
                </a:solidFill>
                <a:latin typeface="Arial"/>
              </a:rPr>
              <a:t> </a:t>
            </a:r>
            <a:r>
              <a:rPr lang="de-DE" dirty="0" err="1">
                <a:solidFill>
                  <a:srgbClr val="000000"/>
                </a:solidFill>
                <a:latin typeface="Arial"/>
              </a:rPr>
              <a:t>busam</a:t>
            </a:r>
            <a:r>
              <a:rPr lang="de-DE" dirty="0">
                <a:solidFill>
                  <a:srgbClr val="000000"/>
                </a:solidFill>
                <a:latin typeface="Arial"/>
              </a:rPr>
              <a:t>, </a:t>
            </a:r>
            <a:r>
              <a:rPr lang="de-DE" dirty="0" err="1">
                <a:solidFill>
                  <a:srgbClr val="000000"/>
                </a:solidFill>
                <a:latin typeface="Arial"/>
              </a:rPr>
              <a:t>eostionsedi</a:t>
            </a:r>
            <a:r>
              <a:rPr lang="de-DE" dirty="0">
                <a:solidFill>
                  <a:srgbClr val="000000"/>
                </a:solidFill>
                <a:latin typeface="Arial"/>
              </a:rPr>
              <a:t> </a:t>
            </a:r>
            <a:r>
              <a:rPr lang="de-DE" dirty="0" err="1">
                <a:solidFill>
                  <a:srgbClr val="000000"/>
                </a:solidFill>
                <a:latin typeface="Arial"/>
              </a:rPr>
              <a:t>doluptiur</a:t>
            </a:r>
            <a:r>
              <a:rPr lang="de-DE" dirty="0">
                <a:solidFill>
                  <a:srgbClr val="000000"/>
                </a:solidFill>
                <a:latin typeface="Arial"/>
              </a:rPr>
              <a:t> </a:t>
            </a:r>
            <a:r>
              <a:rPr lang="de-DE" dirty="0" err="1">
                <a:solidFill>
                  <a:srgbClr val="000000"/>
                </a:solidFill>
                <a:latin typeface="Arial"/>
              </a:rPr>
              <a:t>restestia</a:t>
            </a:r>
            <a:r>
              <a:rPr lang="de-DE" dirty="0">
                <a:solidFill>
                  <a:srgbClr val="000000"/>
                </a:solidFill>
                <a:latin typeface="Arial"/>
              </a:rPr>
              <a:t> </a:t>
            </a:r>
            <a:r>
              <a:rPr lang="de-DE" dirty="0" err="1">
                <a:solidFill>
                  <a:srgbClr val="000000"/>
                </a:solidFill>
                <a:latin typeface="Arial"/>
              </a:rPr>
              <a:t>volent</a:t>
            </a:r>
            <a:r>
              <a:rPr lang="de-DE" dirty="0">
                <a:solidFill>
                  <a:srgbClr val="000000"/>
                </a:solidFill>
                <a:latin typeface="Arial"/>
              </a:rPr>
              <a:t> </a:t>
            </a:r>
            <a:r>
              <a:rPr lang="de-DE" dirty="0" err="1">
                <a:solidFill>
                  <a:srgbClr val="000000"/>
                </a:solidFill>
                <a:latin typeface="Arial"/>
              </a:rPr>
              <a:t>pra</a:t>
            </a:r>
            <a:r>
              <a:rPr lang="de-DE" dirty="0">
                <a:solidFill>
                  <a:srgbClr val="000000"/>
                </a:solidFill>
                <a:latin typeface="Arial"/>
              </a:rPr>
              <a:t> </a:t>
            </a:r>
            <a:r>
              <a:rPr lang="de-DE" dirty="0" err="1">
                <a:solidFill>
                  <a:srgbClr val="000000"/>
                </a:solidFill>
                <a:latin typeface="Arial"/>
              </a:rPr>
              <a:t>denda</a:t>
            </a:r>
            <a:r>
              <a:rPr lang="de-DE" dirty="0">
                <a:solidFill>
                  <a:srgbClr val="000000"/>
                </a:solidFill>
                <a:latin typeface="Arial"/>
              </a:rPr>
              <a:t> </a:t>
            </a:r>
            <a:r>
              <a:rPr lang="de-DE" dirty="0" err="1">
                <a:solidFill>
                  <a:srgbClr val="000000"/>
                </a:solidFill>
                <a:latin typeface="Arial"/>
              </a:rPr>
              <a:t>iur</a:t>
            </a:r>
            <a:r>
              <a:rPr lang="de-DE" dirty="0">
                <a:solidFill>
                  <a:srgbClr val="000000"/>
                </a:solidFill>
                <a:latin typeface="Arial"/>
              </a:rPr>
              <a:t>? </a:t>
            </a:r>
            <a:r>
              <a:rPr lang="de-DE" dirty="0" err="1">
                <a:solidFill>
                  <a:srgbClr val="000000"/>
                </a:solidFill>
                <a:latin typeface="Arial"/>
              </a:rPr>
              <a:t>Quia</a:t>
            </a:r>
            <a:r>
              <a:rPr lang="de-DE" dirty="0">
                <a:solidFill>
                  <a:srgbClr val="000000"/>
                </a:solidFill>
                <a:latin typeface="Arial"/>
              </a:rPr>
              <a:t> </a:t>
            </a:r>
            <a:r>
              <a:rPr lang="de-DE" dirty="0" err="1">
                <a:solidFill>
                  <a:srgbClr val="000000"/>
                </a:solidFill>
                <a:latin typeface="Arial"/>
              </a:rPr>
              <a:t>verspel</a:t>
            </a:r>
            <a:r>
              <a:rPr lang="de-DE" dirty="0">
                <a:solidFill>
                  <a:srgbClr val="000000"/>
                </a:solidFill>
                <a:latin typeface="Arial"/>
              </a:rPr>
              <a:t> </a:t>
            </a:r>
            <a:r>
              <a:rPr lang="de-DE" dirty="0" err="1">
                <a:solidFill>
                  <a:srgbClr val="000000"/>
                </a:solidFill>
                <a:latin typeface="Arial"/>
              </a:rPr>
              <a:t>luptur</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utempor</a:t>
            </a:r>
            <a:r>
              <a:rPr lang="de-DE" dirty="0">
                <a:solidFill>
                  <a:srgbClr val="000000"/>
                </a:solidFill>
                <a:latin typeface="Arial"/>
              </a:rPr>
              <a:t> </a:t>
            </a:r>
            <a:r>
              <a:rPr lang="de-DE" dirty="0" err="1">
                <a:solidFill>
                  <a:srgbClr val="000000"/>
                </a:solidFill>
                <a:latin typeface="Arial"/>
              </a:rPr>
              <a:t>rovitat</a:t>
            </a:r>
            <a:r>
              <a:rPr lang="de-DE" dirty="0">
                <a:solidFill>
                  <a:srgbClr val="000000"/>
                </a:solidFill>
                <a:latin typeface="Arial"/>
              </a:rPr>
              <a:t> </a:t>
            </a:r>
            <a:r>
              <a:rPr lang="de-DE" dirty="0" err="1">
                <a:solidFill>
                  <a:srgbClr val="000000"/>
                </a:solidFill>
                <a:latin typeface="Arial"/>
              </a:rPr>
              <a:t>isquidi</a:t>
            </a:r>
            <a:r>
              <a:rPr lang="de-DE" dirty="0">
                <a:solidFill>
                  <a:srgbClr val="000000"/>
                </a:solidFill>
                <a:latin typeface="Arial"/>
              </a:rPr>
              <a:t> </a:t>
            </a:r>
            <a:r>
              <a:rPr lang="de-DE" dirty="0" err="1">
                <a:solidFill>
                  <a:srgbClr val="000000"/>
                </a:solidFill>
                <a:latin typeface="Arial"/>
              </a:rPr>
              <a:t>gendus</a:t>
            </a:r>
            <a:r>
              <a:rPr lang="de-DE" dirty="0">
                <a:solidFill>
                  <a:srgbClr val="000000"/>
                </a:solidFill>
                <a:latin typeface="Arial"/>
              </a:rPr>
              <a:t> </a:t>
            </a:r>
            <a:r>
              <a:rPr lang="de-DE" dirty="0" err="1">
                <a:solidFill>
                  <a:srgbClr val="000000"/>
                </a:solidFill>
                <a:latin typeface="Arial"/>
              </a:rPr>
              <a:t>voluptaecae</a:t>
            </a:r>
            <a:r>
              <a:rPr lang="de-DE" dirty="0">
                <a:solidFill>
                  <a:srgbClr val="000000"/>
                </a:solidFill>
                <a:latin typeface="Arial"/>
              </a:rPr>
              <a:t>. </a:t>
            </a:r>
            <a:r>
              <a:rPr lang="de-DE" dirty="0" err="1">
                <a:solidFill>
                  <a:srgbClr val="000000"/>
                </a:solidFill>
                <a:latin typeface="Arial"/>
              </a:rPr>
              <a:t>Itatem</a:t>
            </a:r>
            <a:r>
              <a:rPr lang="de-DE" dirty="0">
                <a:solidFill>
                  <a:srgbClr val="000000"/>
                </a:solidFill>
                <a:latin typeface="Arial"/>
              </a:rPr>
              <a:t> quo </a:t>
            </a:r>
            <a:r>
              <a:rPr lang="de-DE" dirty="0" err="1">
                <a:solidFill>
                  <a:srgbClr val="000000"/>
                </a:solidFill>
                <a:latin typeface="Arial"/>
              </a:rPr>
              <a:t>conectis</a:t>
            </a:r>
            <a:r>
              <a:rPr lang="de-DE" dirty="0">
                <a:solidFill>
                  <a:srgbClr val="000000"/>
                </a:solidFill>
                <a:latin typeface="Arial"/>
              </a:rPr>
              <a:t> </a:t>
            </a:r>
            <a:r>
              <a:rPr lang="de-DE" dirty="0" err="1">
                <a:solidFill>
                  <a:srgbClr val="000000"/>
                </a:solidFill>
                <a:latin typeface="Arial"/>
              </a:rPr>
              <a:t>molore</a:t>
            </a:r>
            <a:r>
              <a:rPr lang="de-DE" dirty="0">
                <a:solidFill>
                  <a:srgbClr val="000000"/>
                </a:solidFill>
                <a:latin typeface="Arial"/>
              </a:rPr>
              <a:t> </a:t>
            </a:r>
            <a:r>
              <a:rPr lang="de-DE" dirty="0" err="1">
                <a:solidFill>
                  <a:srgbClr val="000000"/>
                </a:solidFill>
                <a:latin typeface="Arial"/>
              </a:rPr>
              <a:t>cuptatur</a:t>
            </a:r>
            <a:r>
              <a:rPr lang="de-DE" dirty="0">
                <a:solidFill>
                  <a:srgbClr val="000000"/>
                </a:solidFill>
                <a:latin typeface="Arial"/>
              </a:rPr>
              <a:t> </a:t>
            </a:r>
            <a:r>
              <a:rPr lang="de-DE" dirty="0" err="1">
                <a:solidFill>
                  <a:srgbClr val="000000"/>
                </a:solidFill>
                <a:latin typeface="Arial"/>
              </a:rPr>
              <a:t>magnat</a:t>
            </a:r>
            <a:r>
              <a:rPr lang="de-DE" dirty="0">
                <a:solidFill>
                  <a:srgbClr val="000000"/>
                </a:solidFill>
                <a:latin typeface="Arial"/>
              </a:rPr>
              <a:t>.</a:t>
            </a:r>
          </a:p>
          <a:p>
            <a:r>
              <a:rPr lang="de-DE" dirty="0" err="1">
                <a:solidFill>
                  <a:srgbClr val="000000"/>
                </a:solidFill>
                <a:latin typeface="Arial"/>
              </a:rPr>
              <a:t>Xerro</a:t>
            </a:r>
            <a:r>
              <a:rPr lang="de-DE" dirty="0">
                <a:solidFill>
                  <a:srgbClr val="000000"/>
                </a:solidFill>
                <a:latin typeface="Arial"/>
              </a:rPr>
              <a:t> et </a:t>
            </a:r>
            <a:r>
              <a:rPr lang="de-DE" dirty="0" err="1">
                <a:solidFill>
                  <a:srgbClr val="000000"/>
                </a:solidFill>
                <a:latin typeface="Arial"/>
              </a:rPr>
              <a:t>elesciam</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am </a:t>
            </a:r>
            <a:r>
              <a:rPr lang="de-DE" dirty="0" err="1">
                <a:solidFill>
                  <a:srgbClr val="000000"/>
                </a:solidFill>
                <a:latin typeface="Arial"/>
              </a:rPr>
              <a:t>videlessi</a:t>
            </a:r>
            <a:r>
              <a:rPr lang="de-DE" dirty="0">
                <a:solidFill>
                  <a:srgbClr val="000000"/>
                </a:solidFill>
                <a:latin typeface="Arial"/>
              </a:rPr>
              <a:t> </a:t>
            </a:r>
            <a:r>
              <a:rPr lang="de-DE" dirty="0" err="1">
                <a:solidFill>
                  <a:srgbClr val="000000"/>
                </a:solidFill>
                <a:latin typeface="Arial"/>
              </a:rPr>
              <a:t>accus</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omnient</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con</a:t>
            </a:r>
            <a:r>
              <a:rPr lang="de-DE" dirty="0">
                <a:solidFill>
                  <a:srgbClr val="000000"/>
                </a:solidFill>
                <a:latin typeface="Arial"/>
              </a:rPr>
              <a:t> </a:t>
            </a:r>
            <a:r>
              <a:rPr lang="de-DE" dirty="0" err="1">
                <a:solidFill>
                  <a:srgbClr val="000000"/>
                </a:solidFill>
                <a:latin typeface="Arial"/>
              </a:rPr>
              <a:t>rem</a:t>
            </a:r>
            <a:r>
              <a:rPr lang="de-DE" dirty="0">
                <a:solidFill>
                  <a:srgbClr val="000000"/>
                </a:solidFill>
                <a:latin typeface="Arial"/>
              </a:rPr>
              <a:t> </a:t>
            </a:r>
            <a:r>
              <a:rPr lang="de-DE" dirty="0" err="1">
                <a:solidFill>
                  <a:srgbClr val="000000"/>
                </a:solidFill>
                <a:latin typeface="Arial"/>
              </a:rPr>
              <a:t>laccum</a:t>
            </a:r>
            <a:r>
              <a:rPr lang="de-DE" dirty="0">
                <a:solidFill>
                  <a:srgbClr val="000000"/>
                </a:solidFill>
                <a:latin typeface="Arial"/>
              </a:rPr>
              <a:t> </a:t>
            </a:r>
            <a:r>
              <a:rPr lang="de-DE" dirty="0" err="1">
                <a:solidFill>
                  <a:srgbClr val="000000"/>
                </a:solidFill>
                <a:latin typeface="Arial"/>
              </a:rPr>
              <a:t>ernation</a:t>
            </a:r>
            <a:r>
              <a:rPr lang="de-DE" dirty="0">
                <a:solidFill>
                  <a:srgbClr val="000000"/>
                </a:solidFill>
                <a:latin typeface="Arial"/>
              </a:rPr>
              <a:t> </a:t>
            </a:r>
            <a:r>
              <a:rPr lang="de-DE" dirty="0" err="1">
                <a:solidFill>
                  <a:srgbClr val="000000"/>
                </a:solidFill>
                <a:latin typeface="Arial"/>
              </a:rPr>
              <a:t>cus</a:t>
            </a:r>
            <a:r>
              <a:rPr lang="de-DE" dirty="0">
                <a:solidFill>
                  <a:srgbClr val="000000"/>
                </a:solidFill>
                <a:latin typeface="Arial"/>
              </a:rPr>
              <a:t> </a:t>
            </a:r>
            <a:r>
              <a:rPr lang="de-DE" dirty="0" err="1">
                <a:solidFill>
                  <a:srgbClr val="000000"/>
                </a:solidFill>
                <a:latin typeface="Arial"/>
              </a:rPr>
              <a:t>explictur</a:t>
            </a:r>
            <a:r>
              <a:rPr lang="de-DE" dirty="0">
                <a:solidFill>
                  <a:srgbClr val="000000"/>
                </a:solidFill>
                <a:latin typeface="Arial"/>
              </a:rPr>
              <a:t>? </a:t>
            </a:r>
            <a:r>
              <a:rPr lang="de-DE" dirty="0" err="1">
                <a:solidFill>
                  <a:srgbClr val="000000"/>
                </a:solidFill>
                <a:latin typeface="Arial"/>
              </a:rPr>
              <a:t>Abori</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molut</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quiamus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et </a:t>
            </a:r>
            <a:r>
              <a:rPr lang="de-DE" dirty="0" err="1">
                <a:solidFill>
                  <a:srgbClr val="000000"/>
                </a:solidFill>
                <a:latin typeface="Arial"/>
              </a:rPr>
              <a:t>et</a:t>
            </a:r>
            <a:r>
              <a:rPr lang="de-DE" dirty="0">
                <a:solidFill>
                  <a:srgbClr val="000000"/>
                </a:solidFill>
                <a:latin typeface="Arial"/>
              </a:rPr>
              <a:t> </a:t>
            </a:r>
            <a:r>
              <a:rPr lang="de-DE" dirty="0" err="1">
                <a:solidFill>
                  <a:srgbClr val="000000"/>
                </a:solidFill>
                <a:latin typeface="Arial"/>
              </a:rPr>
              <a:t>eaquis</a:t>
            </a:r>
            <a:r>
              <a:rPr lang="de-DE" dirty="0">
                <a:solidFill>
                  <a:srgbClr val="000000"/>
                </a:solidFill>
                <a:latin typeface="Arial"/>
              </a:rPr>
              <a:t> </a:t>
            </a:r>
            <a:r>
              <a:rPr lang="de-DE" dirty="0" err="1">
                <a:solidFill>
                  <a:srgbClr val="000000"/>
                </a:solidFill>
                <a:latin typeface="Arial"/>
              </a:rPr>
              <a:t>venis</a:t>
            </a:r>
            <a:r>
              <a:rPr lang="de-DE" dirty="0">
                <a:solidFill>
                  <a:srgbClr val="000000"/>
                </a:solidFill>
                <a:latin typeface="Arial"/>
              </a:rPr>
              <a:t> </a:t>
            </a:r>
            <a:r>
              <a:rPr lang="de-DE" dirty="0" err="1">
                <a:solidFill>
                  <a:srgbClr val="000000"/>
                </a:solidFill>
                <a:latin typeface="Arial"/>
              </a:rPr>
              <a:t>quibus</a:t>
            </a:r>
            <a:r>
              <a:rPr lang="de-DE" dirty="0">
                <a:solidFill>
                  <a:srgbClr val="000000"/>
                </a:solidFill>
                <a:latin typeface="Arial"/>
              </a:rPr>
              <a:t> in es et </a:t>
            </a:r>
            <a:r>
              <a:rPr lang="de-DE" dirty="0" err="1">
                <a:solidFill>
                  <a:srgbClr val="000000"/>
                </a:solidFill>
                <a:latin typeface="Arial"/>
              </a:rPr>
              <a:t>aligent</a:t>
            </a:r>
            <a:r>
              <a:rPr lang="de-DE" dirty="0">
                <a:solidFill>
                  <a:srgbClr val="000000"/>
                </a:solidFill>
                <a:latin typeface="Arial"/>
              </a:rPr>
              <a:t>.</a:t>
            </a:r>
          </a:p>
          <a:p>
            <a:r>
              <a:rPr lang="de-DE" dirty="0" err="1">
                <a:solidFill>
                  <a:srgbClr val="000000"/>
                </a:solidFill>
                <a:latin typeface="Arial"/>
              </a:rPr>
              <a:t>Niat</a:t>
            </a:r>
            <a:r>
              <a:rPr lang="de-DE" dirty="0">
                <a:solidFill>
                  <a:srgbClr val="000000"/>
                </a:solidFill>
                <a:latin typeface="Arial"/>
              </a:rPr>
              <a:t> </a:t>
            </a:r>
            <a:r>
              <a:rPr lang="de-DE" dirty="0" err="1">
                <a:solidFill>
                  <a:srgbClr val="000000"/>
                </a:solidFill>
                <a:latin typeface="Arial"/>
              </a:rPr>
              <a:t>harchillis</a:t>
            </a:r>
            <a:r>
              <a:rPr lang="de-DE" dirty="0">
                <a:solidFill>
                  <a:srgbClr val="000000"/>
                </a:solidFill>
                <a:latin typeface="Arial"/>
              </a:rPr>
              <a:t> </a:t>
            </a:r>
            <a:r>
              <a:rPr lang="de-DE" dirty="0" err="1">
                <a:solidFill>
                  <a:srgbClr val="000000"/>
                </a:solidFill>
                <a:latin typeface="Arial"/>
              </a:rPr>
              <a:t>cullate</a:t>
            </a:r>
            <a:r>
              <a:rPr lang="de-DE" dirty="0">
                <a:solidFill>
                  <a:srgbClr val="000000"/>
                </a:solidFill>
                <a:latin typeface="Arial"/>
              </a:rPr>
              <a:t> </a:t>
            </a:r>
            <a:r>
              <a:rPr lang="de-DE" dirty="0" err="1">
                <a:solidFill>
                  <a:srgbClr val="000000"/>
                </a:solidFill>
                <a:latin typeface="Arial"/>
              </a:rPr>
              <a:t>eum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aboreperia</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doluptam</a:t>
            </a:r>
            <a:r>
              <a:rPr lang="de-DE" dirty="0">
                <a:solidFill>
                  <a:srgbClr val="000000"/>
                </a:solidFill>
                <a:latin typeface="Arial"/>
              </a:rPr>
              <a:t> </a:t>
            </a:r>
            <a:r>
              <a:rPr lang="de-DE" dirty="0" err="1">
                <a:solidFill>
                  <a:srgbClr val="000000"/>
                </a:solidFill>
                <a:latin typeface="Arial"/>
              </a:rPr>
              <a:t>faccabo</a:t>
            </a:r>
            <a:r>
              <a:rPr lang="de-DE" dirty="0">
                <a:solidFill>
                  <a:srgbClr val="000000"/>
                </a:solidFill>
                <a:latin typeface="Arial"/>
              </a:rPr>
              <a:t>. </a:t>
            </a:r>
            <a:r>
              <a:rPr lang="de-DE" dirty="0" err="1">
                <a:solidFill>
                  <a:srgbClr val="000000"/>
                </a:solidFill>
                <a:latin typeface="Arial"/>
              </a:rPr>
              <a:t>Otam</a:t>
            </a:r>
            <a:r>
              <a:rPr lang="de-DE" dirty="0">
                <a:solidFill>
                  <a:srgbClr val="000000"/>
                </a:solidFill>
                <a:latin typeface="Arial"/>
              </a:rPr>
              <a:t> </a:t>
            </a:r>
            <a:r>
              <a:rPr lang="de-DE" dirty="0" err="1">
                <a:solidFill>
                  <a:srgbClr val="000000"/>
                </a:solidFill>
                <a:latin typeface="Arial"/>
              </a:rPr>
              <a:t>iniminventur</a:t>
            </a:r>
            <a:r>
              <a:rPr lang="de-DE" dirty="0">
                <a:solidFill>
                  <a:srgbClr val="000000"/>
                </a:solidFill>
                <a:latin typeface="Arial"/>
              </a:rPr>
              <a:t> </a:t>
            </a:r>
            <a:r>
              <a:rPr lang="de-DE" dirty="0" err="1">
                <a:solidFill>
                  <a:srgbClr val="000000"/>
                </a:solidFill>
                <a:latin typeface="Arial"/>
              </a:rPr>
              <a:t>ra</a:t>
            </a:r>
            <a:r>
              <a:rPr lang="de-DE" dirty="0">
                <a:solidFill>
                  <a:srgbClr val="000000"/>
                </a:solidFill>
                <a:latin typeface="Arial"/>
              </a:rPr>
              <a:t> </a:t>
            </a:r>
            <a:r>
              <a:rPr lang="de-DE" dirty="0" err="1">
                <a:solidFill>
                  <a:srgbClr val="000000"/>
                </a:solidFill>
                <a:latin typeface="Arial"/>
              </a:rPr>
              <a:t>none</a:t>
            </a:r>
            <a:r>
              <a:rPr lang="de-DE" dirty="0">
                <a:solidFill>
                  <a:srgbClr val="000000"/>
                </a:solidFill>
                <a:latin typeface="Arial"/>
              </a:rPr>
              <a:t> </a:t>
            </a:r>
            <a:r>
              <a:rPr lang="de-DE" dirty="0" err="1">
                <a:solidFill>
                  <a:srgbClr val="000000"/>
                </a:solidFill>
                <a:latin typeface="Arial"/>
              </a:rPr>
              <a:t>net</a:t>
            </a:r>
            <a:r>
              <a:rPr lang="de-DE" dirty="0">
                <a:solidFill>
                  <a:srgbClr val="000000"/>
                </a:solidFill>
                <a:latin typeface="Arial"/>
              </a:rPr>
              <a:t> </a:t>
            </a:r>
            <a:r>
              <a:rPr lang="de-DE" dirty="0" err="1">
                <a:solidFill>
                  <a:srgbClr val="000000"/>
                </a:solidFill>
                <a:latin typeface="Arial"/>
              </a:rPr>
              <a:t>eum</a:t>
            </a:r>
            <a:r>
              <a:rPr lang="de-DE" dirty="0">
                <a:solidFill>
                  <a:srgbClr val="000000"/>
                </a:solidFill>
                <a:latin typeface="Arial"/>
              </a:rPr>
              <a:t> </a:t>
            </a:r>
            <a:r>
              <a:rPr lang="de-DE" dirty="0" err="1">
                <a:solidFill>
                  <a:srgbClr val="000000"/>
                </a:solidFill>
                <a:latin typeface="Arial"/>
              </a:rPr>
              <a:t>accum</a:t>
            </a:r>
            <a:r>
              <a:rPr lang="de-DE" dirty="0">
                <a:solidFill>
                  <a:srgbClr val="000000"/>
                </a:solidFill>
                <a:latin typeface="Arial"/>
              </a:rPr>
              <a:t>, </a:t>
            </a:r>
            <a:r>
              <a:rPr lang="de-DE" dirty="0" err="1">
                <a:solidFill>
                  <a:srgbClr val="000000"/>
                </a:solidFill>
                <a:latin typeface="Arial"/>
              </a:rPr>
              <a:t>nimet</a:t>
            </a:r>
            <a:r>
              <a:rPr lang="de-DE" dirty="0">
                <a:solidFill>
                  <a:srgbClr val="000000"/>
                </a:solidFill>
                <a:latin typeface="Arial"/>
              </a:rPr>
              <a:t> </a:t>
            </a:r>
            <a:r>
              <a:rPr lang="de-DE" dirty="0" err="1">
                <a:solidFill>
                  <a:srgbClr val="000000"/>
                </a:solidFill>
                <a:latin typeface="Arial"/>
              </a:rPr>
              <a:t>officimi</a:t>
            </a:r>
            <a:r>
              <a:rPr lang="de-DE" dirty="0">
                <a:solidFill>
                  <a:srgbClr val="000000"/>
                </a:solidFill>
                <a:latin typeface="Arial"/>
              </a:rPr>
              <a:t>, </a:t>
            </a:r>
            <a:r>
              <a:rPr lang="de-DE" dirty="0" err="1">
                <a:solidFill>
                  <a:srgbClr val="000000"/>
                </a:solidFill>
                <a:latin typeface="Arial"/>
              </a:rPr>
              <a:t>conseque</a:t>
            </a:r>
            <a:r>
              <a:rPr lang="de-DE" dirty="0">
                <a:solidFill>
                  <a:srgbClr val="000000"/>
                </a:solidFill>
                <a:latin typeface="Arial"/>
              </a:rPr>
              <a:t> </a:t>
            </a:r>
            <a:r>
              <a:rPr lang="de-DE" dirty="0" err="1">
                <a:solidFill>
                  <a:srgbClr val="000000"/>
                </a:solidFill>
                <a:latin typeface="Arial"/>
              </a:rPr>
              <a:t>dit</a:t>
            </a:r>
            <a:r>
              <a:rPr lang="de-DE" dirty="0">
                <a:solidFill>
                  <a:srgbClr val="000000"/>
                </a:solidFill>
                <a:latin typeface="Arial"/>
              </a:rPr>
              <a:t> </a:t>
            </a:r>
            <a:r>
              <a:rPr lang="de-DE" dirty="0" err="1">
                <a:solidFill>
                  <a:srgbClr val="000000"/>
                </a:solidFill>
                <a:latin typeface="Arial"/>
              </a:rPr>
              <a:t>eum</a:t>
            </a:r>
            <a:r>
              <a:rPr lang="de-DE" dirty="0">
                <a:solidFill>
                  <a:srgbClr val="000000"/>
                </a:solidFill>
                <a:latin typeface="Arial"/>
              </a:rPr>
              <a:t> </a:t>
            </a:r>
            <a:r>
              <a:rPr lang="de-DE" dirty="0" err="1">
                <a:solidFill>
                  <a:srgbClr val="000000"/>
                </a:solidFill>
                <a:latin typeface="Arial"/>
              </a:rPr>
              <a:t>fuga</a:t>
            </a:r>
            <a:r>
              <a:rPr lang="de-DE" dirty="0">
                <a:solidFill>
                  <a:srgbClr val="000000"/>
                </a:solidFill>
                <a:latin typeface="Arial"/>
              </a:rPr>
              <a:t>. Nam, </a:t>
            </a:r>
            <a:r>
              <a:rPr lang="de-DE" dirty="0" err="1">
                <a:solidFill>
                  <a:srgbClr val="000000"/>
                </a:solidFill>
                <a:latin typeface="Arial"/>
              </a:rPr>
              <a:t>quibus</a:t>
            </a:r>
            <a:r>
              <a:rPr lang="de-DE" dirty="0">
                <a:solidFill>
                  <a:srgbClr val="000000"/>
                </a:solidFill>
                <a:latin typeface="Arial"/>
              </a:rPr>
              <a:t> </a:t>
            </a:r>
            <a:r>
              <a:rPr lang="de-DE" dirty="0" err="1">
                <a:solidFill>
                  <a:srgbClr val="000000"/>
                </a:solidFill>
                <a:latin typeface="Arial"/>
              </a:rPr>
              <a:t>moloraectius</a:t>
            </a:r>
            <a:r>
              <a:rPr lang="de-DE" dirty="0">
                <a:solidFill>
                  <a:srgbClr val="000000"/>
                </a:solidFill>
                <a:latin typeface="Arial"/>
              </a:rPr>
              <a:t> </a:t>
            </a:r>
            <a:r>
              <a:rPr lang="de-DE" dirty="0" err="1">
                <a:solidFill>
                  <a:srgbClr val="000000"/>
                </a:solidFill>
                <a:latin typeface="Arial"/>
              </a:rPr>
              <a:t>illabor</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laborrum</a:t>
            </a:r>
            <a:r>
              <a:rPr lang="de-DE" dirty="0">
                <a:solidFill>
                  <a:srgbClr val="000000"/>
                </a:solidFill>
                <a:latin typeface="Arial"/>
              </a:rPr>
              <a:t> </a:t>
            </a:r>
            <a:r>
              <a:rPr lang="de-DE" dirty="0" err="1">
                <a:solidFill>
                  <a:srgbClr val="000000"/>
                </a:solidFill>
                <a:latin typeface="Arial"/>
              </a:rPr>
              <a:t>inveliquia</a:t>
            </a:r>
            <a:r>
              <a:rPr lang="de-DE" dirty="0">
                <a:solidFill>
                  <a:srgbClr val="000000"/>
                </a:solidFill>
                <a:latin typeface="Arial"/>
              </a:rPr>
              <a:t> </a:t>
            </a:r>
            <a:r>
              <a:rPr lang="de-DE" dirty="0" err="1">
                <a:solidFill>
                  <a:srgbClr val="000000"/>
                </a:solidFill>
                <a:latin typeface="Arial"/>
              </a:rPr>
              <a:t>sequias</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dolupta</a:t>
            </a:r>
            <a:r>
              <a:rPr lang="de-DE" dirty="0">
                <a:solidFill>
                  <a:srgbClr val="000000"/>
                </a:solidFill>
                <a:latin typeface="Arial"/>
              </a:rPr>
              <a:t> </a:t>
            </a:r>
            <a:r>
              <a:rPr lang="de-DE" dirty="0" err="1">
                <a:solidFill>
                  <a:srgbClr val="000000"/>
                </a:solidFill>
                <a:latin typeface="Arial"/>
              </a:rPr>
              <a:t>spedis</a:t>
            </a:r>
            <a:r>
              <a:rPr lang="de-DE" dirty="0">
                <a:solidFill>
                  <a:srgbClr val="000000"/>
                </a:solidFill>
                <a:latin typeface="Arial"/>
              </a:rPr>
              <a:t> </a:t>
            </a:r>
            <a:r>
              <a:rPr lang="de-DE" dirty="0" err="1">
                <a:solidFill>
                  <a:srgbClr val="000000"/>
                </a:solidFill>
                <a:latin typeface="Arial"/>
              </a:rPr>
              <a:t>moluptias</a:t>
            </a:r>
            <a:r>
              <a:rPr lang="de-DE" dirty="0">
                <a:solidFill>
                  <a:srgbClr val="000000"/>
                </a:solidFill>
                <a:latin typeface="Arial"/>
              </a:rPr>
              <a:t> </a:t>
            </a:r>
            <a:r>
              <a:rPr lang="de-DE" dirty="0" err="1">
                <a:solidFill>
                  <a:srgbClr val="000000"/>
                </a:solidFill>
                <a:latin typeface="Arial"/>
              </a:rPr>
              <a:t>adia</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ped</a:t>
            </a:r>
            <a:r>
              <a:rPr lang="de-DE" dirty="0">
                <a:solidFill>
                  <a:srgbClr val="000000"/>
                </a:solidFill>
                <a:latin typeface="Arial"/>
              </a:rPr>
              <a:t> </a:t>
            </a:r>
            <a:r>
              <a:rPr lang="de-DE" dirty="0" err="1">
                <a:solidFill>
                  <a:srgbClr val="000000"/>
                </a:solidFill>
                <a:latin typeface="Arial"/>
              </a:rPr>
              <a:t>quis</a:t>
            </a:r>
            <a:r>
              <a:rPr lang="de-DE" dirty="0">
                <a:solidFill>
                  <a:srgbClr val="000000"/>
                </a:solidFill>
                <a:latin typeface="Arial"/>
              </a:rPr>
              <a:t> </a:t>
            </a:r>
            <a:r>
              <a:rPr lang="de-DE" dirty="0" err="1">
                <a:solidFill>
                  <a:srgbClr val="000000"/>
                </a:solidFill>
                <a:latin typeface="Arial"/>
              </a:rPr>
              <a:t>acest</a:t>
            </a:r>
            <a:r>
              <a:rPr lang="de-DE" dirty="0">
                <a:solidFill>
                  <a:srgbClr val="000000"/>
                </a:solidFill>
                <a:latin typeface="Arial"/>
              </a:rPr>
              <a:t> </a:t>
            </a:r>
            <a:r>
              <a:rPr lang="de-DE" dirty="0" err="1">
                <a:solidFill>
                  <a:srgbClr val="000000"/>
                </a:solidFill>
                <a:latin typeface="Arial"/>
              </a:rPr>
              <a:t>audae</a:t>
            </a:r>
            <a:r>
              <a:rPr lang="de-DE" dirty="0">
                <a:solidFill>
                  <a:srgbClr val="000000"/>
                </a:solidFill>
                <a:latin typeface="Arial"/>
              </a:rPr>
              <a:t> </a:t>
            </a:r>
            <a:r>
              <a:rPr lang="de-DE" dirty="0" err="1">
                <a:solidFill>
                  <a:srgbClr val="000000"/>
                </a:solidFill>
                <a:latin typeface="Arial"/>
              </a:rPr>
              <a:t>pernatum</a:t>
            </a:r>
            <a:r>
              <a:rPr lang="de-DE" dirty="0">
                <a:solidFill>
                  <a:srgbClr val="000000"/>
                </a:solidFill>
                <a:latin typeface="Arial"/>
              </a:rPr>
              <a:t> </a:t>
            </a:r>
            <a:r>
              <a:rPr lang="de-DE" dirty="0" err="1">
                <a:solidFill>
                  <a:srgbClr val="000000"/>
                </a:solidFill>
                <a:latin typeface="Arial"/>
              </a:rPr>
              <a:t>ius</a:t>
            </a:r>
            <a:r>
              <a:rPr lang="de-DE" dirty="0">
                <a:solidFill>
                  <a:srgbClr val="000000"/>
                </a:solidFill>
                <a:latin typeface="Arial"/>
              </a:rPr>
              <a:t> </a:t>
            </a:r>
            <a:r>
              <a:rPr lang="de-DE" dirty="0" err="1">
                <a:solidFill>
                  <a:srgbClr val="000000"/>
                </a:solidFill>
                <a:latin typeface="Arial"/>
              </a:rPr>
              <a:t>volut</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ad </a:t>
            </a:r>
            <a:r>
              <a:rPr lang="de-DE" dirty="0" err="1">
                <a:solidFill>
                  <a:srgbClr val="000000"/>
                </a:solidFill>
                <a:latin typeface="Arial"/>
              </a:rPr>
              <a:t>est</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et </a:t>
            </a:r>
            <a:r>
              <a:rPr lang="de-DE" dirty="0" err="1">
                <a:solidFill>
                  <a:srgbClr val="000000"/>
                </a:solidFill>
                <a:latin typeface="Arial"/>
              </a:rPr>
              <a:t>volo</a:t>
            </a:r>
            <a:r>
              <a:rPr lang="de-DE" dirty="0">
                <a:solidFill>
                  <a:srgbClr val="000000"/>
                </a:solidFill>
                <a:latin typeface="Arial"/>
              </a:rPr>
              <a:t> </a:t>
            </a:r>
            <a:r>
              <a:rPr lang="de-DE" dirty="0" err="1">
                <a:solidFill>
                  <a:srgbClr val="000000"/>
                </a:solidFill>
                <a:latin typeface="Arial"/>
              </a:rPr>
              <a:t>verovid</a:t>
            </a:r>
            <a:r>
              <a:rPr lang="de-DE" dirty="0">
                <a:solidFill>
                  <a:srgbClr val="000000"/>
                </a:solidFill>
                <a:latin typeface="Arial"/>
              </a:rPr>
              <a:t> </a:t>
            </a:r>
            <a:r>
              <a:rPr lang="de-DE" dirty="0" err="1">
                <a:solidFill>
                  <a:srgbClr val="000000"/>
                </a:solidFill>
                <a:latin typeface="Arial"/>
              </a:rPr>
              <a:t>unturitatet</a:t>
            </a:r>
            <a:r>
              <a:rPr lang="de-DE" dirty="0">
                <a:solidFill>
                  <a:srgbClr val="000000"/>
                </a:solidFill>
                <a:latin typeface="Arial"/>
              </a:rPr>
              <a:t> </a:t>
            </a:r>
            <a:r>
              <a:rPr lang="de-DE" dirty="0" err="1">
                <a:solidFill>
                  <a:srgbClr val="000000"/>
                </a:solidFill>
                <a:latin typeface="Arial"/>
              </a:rPr>
              <a:t>adiorehendi</a:t>
            </a:r>
            <a:r>
              <a:rPr lang="de-DE" dirty="0">
                <a:solidFill>
                  <a:srgbClr val="000000"/>
                </a:solidFill>
                <a:latin typeface="Arial"/>
              </a:rPr>
              <a:t> </a:t>
            </a:r>
            <a:r>
              <a:rPr lang="de-DE" dirty="0" err="1">
                <a:solidFill>
                  <a:srgbClr val="000000"/>
                </a:solidFill>
                <a:latin typeface="Arial"/>
              </a:rPr>
              <a:t>blabor</a:t>
            </a:r>
            <a:r>
              <a:rPr lang="de-DE" dirty="0">
                <a:solidFill>
                  <a:srgbClr val="000000"/>
                </a:solidFill>
                <a:latin typeface="Arial"/>
              </a:rPr>
              <a:t> </a:t>
            </a:r>
            <a:r>
              <a:rPr lang="de-DE" dirty="0" err="1">
                <a:solidFill>
                  <a:srgbClr val="000000"/>
                </a:solidFill>
                <a:latin typeface="Arial"/>
              </a:rPr>
              <a:t>aciur</a:t>
            </a:r>
            <a:r>
              <a:rPr lang="de-DE" dirty="0">
                <a:solidFill>
                  <a:srgbClr val="000000"/>
                </a:solidFill>
                <a:latin typeface="Arial"/>
              </a:rPr>
              <a:t>? </a:t>
            </a:r>
            <a:r>
              <a:rPr lang="de-DE" dirty="0" err="1">
                <a:solidFill>
                  <a:srgbClr val="000000"/>
                </a:solidFill>
                <a:latin typeface="Arial"/>
              </a:rPr>
              <a:t>Quis</a:t>
            </a:r>
            <a:r>
              <a:rPr lang="de-DE" dirty="0">
                <a:solidFill>
                  <a:srgbClr val="000000"/>
                </a:solidFill>
                <a:latin typeface="Arial"/>
              </a:rPr>
              <a:t> </a:t>
            </a:r>
            <a:r>
              <a:rPr lang="de-DE" dirty="0" err="1">
                <a:solidFill>
                  <a:srgbClr val="000000"/>
                </a:solidFill>
                <a:latin typeface="Arial"/>
              </a:rPr>
              <a:t>resciuntem</a:t>
            </a:r>
            <a:r>
              <a:rPr lang="de-DE" dirty="0">
                <a:solidFill>
                  <a:srgbClr val="000000"/>
                </a:solidFill>
                <a:latin typeface="Arial"/>
              </a:rPr>
              <a:t> </a:t>
            </a:r>
            <a:r>
              <a:rPr lang="de-DE" dirty="0" err="1">
                <a:solidFill>
                  <a:srgbClr val="000000"/>
                </a:solidFill>
                <a:latin typeface="Arial"/>
              </a:rPr>
              <a:t>nus</a:t>
            </a:r>
            <a:r>
              <a:rPr lang="de-DE" dirty="0">
                <a:solidFill>
                  <a:srgbClr val="000000"/>
                </a:solidFill>
                <a:latin typeface="Arial"/>
              </a:rPr>
              <a:t> </a:t>
            </a:r>
            <a:r>
              <a:rPr lang="de-DE" dirty="0" err="1">
                <a:solidFill>
                  <a:srgbClr val="000000"/>
                </a:solidFill>
                <a:latin typeface="Arial"/>
              </a:rPr>
              <a:t>imendendae</a:t>
            </a:r>
            <a:r>
              <a:rPr lang="de-DE" dirty="0">
                <a:solidFill>
                  <a:srgbClr val="000000"/>
                </a:solidFill>
                <a:latin typeface="Arial"/>
              </a:rPr>
              <a:t> </a:t>
            </a:r>
            <a:r>
              <a:rPr lang="de-DE" dirty="0" err="1">
                <a:solidFill>
                  <a:srgbClr val="000000"/>
                </a:solidFill>
                <a:latin typeface="Arial"/>
              </a:rPr>
              <a:t>verum</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dem. </a:t>
            </a:r>
            <a:r>
              <a:rPr lang="de-DE" dirty="0" err="1">
                <a:solidFill>
                  <a:srgbClr val="000000"/>
                </a:solidFill>
                <a:latin typeface="Arial"/>
              </a:rPr>
              <a:t>Ro</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nonsequ</a:t>
            </a:r>
            <a:r>
              <a:rPr lang="de-DE" dirty="0">
                <a:solidFill>
                  <a:srgbClr val="000000"/>
                </a:solidFill>
                <a:latin typeface="Arial"/>
              </a:rPr>
              <a:t> </a:t>
            </a:r>
            <a:r>
              <a:rPr lang="de-DE" dirty="0" err="1">
                <a:solidFill>
                  <a:srgbClr val="000000"/>
                </a:solidFill>
                <a:latin typeface="Arial"/>
              </a:rPr>
              <a:t>atiorro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in </a:t>
            </a:r>
            <a:r>
              <a:rPr lang="de-DE" dirty="0" err="1">
                <a:solidFill>
                  <a:srgbClr val="000000"/>
                </a:solidFill>
                <a:latin typeface="Arial"/>
              </a:rPr>
              <a:t>nihiliquis</a:t>
            </a:r>
            <a:r>
              <a:rPr lang="de-DE" dirty="0">
                <a:solidFill>
                  <a:srgbClr val="000000"/>
                </a:solidFill>
                <a:latin typeface="Arial"/>
              </a:rPr>
              <a:t> </a:t>
            </a:r>
            <a:r>
              <a:rPr lang="de-DE" dirty="0" err="1">
                <a:solidFill>
                  <a:srgbClr val="000000"/>
                </a:solidFill>
                <a:latin typeface="Arial"/>
              </a:rPr>
              <a:t>volorporro</a:t>
            </a:r>
            <a:r>
              <a:rPr lang="de-DE" dirty="0">
                <a:solidFill>
                  <a:srgbClr val="000000"/>
                </a:solidFill>
                <a:latin typeface="Arial"/>
              </a:rPr>
              <a:t> </a:t>
            </a:r>
            <a:r>
              <a:rPr lang="de-DE" dirty="0" err="1">
                <a:solidFill>
                  <a:srgbClr val="000000"/>
                </a:solidFill>
                <a:latin typeface="Arial"/>
              </a:rPr>
              <a:t>is</a:t>
            </a:r>
            <a:r>
              <a:rPr lang="de-DE" dirty="0">
                <a:solidFill>
                  <a:srgbClr val="000000"/>
                </a:solidFill>
                <a:latin typeface="Arial"/>
              </a:rPr>
              <a:t> </a:t>
            </a:r>
            <a:r>
              <a:rPr lang="de-DE" dirty="0" err="1">
                <a:solidFill>
                  <a:srgbClr val="000000"/>
                </a:solidFill>
                <a:latin typeface="Arial"/>
              </a:rPr>
              <a:t>istiusdaecto</a:t>
            </a:r>
            <a:r>
              <a:rPr lang="de-DE" dirty="0">
                <a:solidFill>
                  <a:srgbClr val="000000"/>
                </a:solidFill>
                <a:latin typeface="Arial"/>
              </a:rPr>
              <a:t> </a:t>
            </a:r>
            <a:r>
              <a:rPr lang="de-DE" dirty="0" err="1">
                <a:solidFill>
                  <a:srgbClr val="000000"/>
                </a:solidFill>
                <a:latin typeface="Arial"/>
              </a:rPr>
              <a:t>tem</a:t>
            </a:r>
            <a:r>
              <a:rPr lang="de-DE" dirty="0">
                <a:solidFill>
                  <a:srgbClr val="000000"/>
                </a:solidFill>
                <a:latin typeface="Arial"/>
              </a:rPr>
              <a:t> </a:t>
            </a:r>
            <a:r>
              <a:rPr lang="de-DE" dirty="0" err="1">
                <a:solidFill>
                  <a:srgbClr val="000000"/>
                </a:solidFill>
                <a:latin typeface="Arial"/>
              </a:rPr>
              <a:t>recae</a:t>
            </a:r>
            <a:r>
              <a:rPr lang="de-DE" dirty="0">
                <a:solidFill>
                  <a:srgbClr val="000000"/>
                </a:solidFill>
                <a:latin typeface="Arial"/>
              </a:rPr>
              <a:t> mi, si </a:t>
            </a:r>
            <a:r>
              <a:rPr lang="de-DE" dirty="0" err="1">
                <a:solidFill>
                  <a:srgbClr val="000000"/>
                </a:solidFill>
                <a:latin typeface="Arial"/>
              </a:rPr>
              <a:t>voluptat</a:t>
            </a:r>
            <a:r>
              <a:rPr lang="de-DE" dirty="0">
                <a:solidFill>
                  <a:srgbClr val="000000"/>
                </a:solidFill>
                <a:latin typeface="Arial"/>
              </a:rPr>
              <a:t>.</a:t>
            </a:r>
          </a:p>
          <a:p>
            <a:endParaRPr lang="de-DE" dirty="0">
              <a:solidFill>
                <a:srgbClr val="000000"/>
              </a:solidFill>
              <a:latin typeface="Arial"/>
            </a:endParaRPr>
          </a:p>
          <a:p>
            <a:r>
              <a:rPr lang="de-DE" dirty="0" err="1">
                <a:solidFill>
                  <a:srgbClr val="000000"/>
                </a:solidFill>
                <a:latin typeface="Arial"/>
              </a:rPr>
              <a:t>Cae</a:t>
            </a:r>
            <a:r>
              <a:rPr lang="de-DE" dirty="0">
                <a:solidFill>
                  <a:srgbClr val="000000"/>
                </a:solidFill>
                <a:latin typeface="Arial"/>
              </a:rPr>
              <a:t> et </a:t>
            </a:r>
            <a:r>
              <a:rPr lang="de-DE" dirty="0" err="1">
                <a:solidFill>
                  <a:srgbClr val="000000"/>
                </a:solidFill>
                <a:latin typeface="Arial"/>
              </a:rPr>
              <a:t>autem</a:t>
            </a:r>
            <a:r>
              <a:rPr lang="de-DE" dirty="0">
                <a:solidFill>
                  <a:srgbClr val="000000"/>
                </a:solidFill>
                <a:latin typeface="Arial"/>
              </a:rPr>
              <a:t> </a:t>
            </a:r>
            <a:r>
              <a:rPr lang="de-DE" dirty="0" err="1">
                <a:solidFill>
                  <a:srgbClr val="000000"/>
                </a:solidFill>
                <a:latin typeface="Arial"/>
              </a:rPr>
              <a:t>at</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reped</a:t>
            </a:r>
            <a:r>
              <a:rPr lang="de-DE" dirty="0">
                <a:solidFill>
                  <a:srgbClr val="000000"/>
                </a:solidFill>
                <a:latin typeface="Arial"/>
              </a:rPr>
              <a:t> </a:t>
            </a:r>
            <a:r>
              <a:rPr lang="de-DE" dirty="0" err="1">
                <a:solidFill>
                  <a:srgbClr val="000000"/>
                </a:solidFill>
                <a:latin typeface="Arial"/>
              </a:rPr>
              <a:t>quasinc</a:t>
            </a:r>
            <a:r>
              <a:rPr lang="de-DE" dirty="0">
                <a:solidFill>
                  <a:srgbClr val="000000"/>
                </a:solidFill>
                <a:latin typeface="Arial"/>
              </a:rPr>
              <a:t> </a:t>
            </a:r>
            <a:r>
              <a:rPr lang="de-DE" dirty="0" err="1">
                <a:solidFill>
                  <a:srgbClr val="000000"/>
                </a:solidFill>
                <a:latin typeface="Arial"/>
              </a:rPr>
              <a:t>ipitio</a:t>
            </a:r>
            <a:r>
              <a:rPr lang="de-DE" dirty="0">
                <a:solidFill>
                  <a:srgbClr val="000000"/>
                </a:solidFill>
                <a:latin typeface="Arial"/>
              </a:rPr>
              <a:t>. </a:t>
            </a:r>
            <a:r>
              <a:rPr lang="de-DE" dirty="0" err="1">
                <a:solidFill>
                  <a:srgbClr val="000000"/>
                </a:solidFill>
                <a:latin typeface="Arial"/>
              </a:rPr>
              <a:t>Ariscipsamus</a:t>
            </a:r>
            <a:r>
              <a:rPr lang="de-DE" dirty="0">
                <a:solidFill>
                  <a:srgbClr val="000000"/>
                </a:solidFill>
                <a:latin typeface="Arial"/>
              </a:rPr>
              <a:t> </a:t>
            </a:r>
            <a:r>
              <a:rPr lang="de-DE" dirty="0" err="1">
                <a:solidFill>
                  <a:srgbClr val="000000"/>
                </a:solidFill>
                <a:latin typeface="Arial"/>
              </a:rPr>
              <a:t>volorec</a:t>
            </a:r>
            <a:r>
              <a:rPr lang="de-DE" dirty="0">
                <a:solidFill>
                  <a:srgbClr val="000000"/>
                </a:solidFill>
                <a:latin typeface="Arial"/>
              </a:rPr>
              <a:t> </a:t>
            </a:r>
            <a:r>
              <a:rPr lang="de-DE" dirty="0" err="1">
                <a:solidFill>
                  <a:srgbClr val="000000"/>
                </a:solidFill>
                <a:latin typeface="Arial"/>
              </a:rPr>
              <a:t>tionse</a:t>
            </a:r>
            <a:r>
              <a:rPr lang="de-DE" dirty="0">
                <a:solidFill>
                  <a:srgbClr val="000000"/>
                </a:solidFill>
                <a:latin typeface="Arial"/>
              </a:rPr>
              <a:t> </a:t>
            </a:r>
            <a:r>
              <a:rPr lang="de-DE" dirty="0" err="1">
                <a:solidFill>
                  <a:srgbClr val="000000"/>
                </a:solidFill>
                <a:latin typeface="Arial"/>
              </a:rPr>
              <a:t>perum</a:t>
            </a:r>
            <a:r>
              <a:rPr lang="de-DE" dirty="0">
                <a:solidFill>
                  <a:srgbClr val="000000"/>
                </a:solidFill>
                <a:latin typeface="Arial"/>
              </a:rPr>
              <a:t> </a:t>
            </a:r>
            <a:r>
              <a:rPr lang="de-DE" dirty="0" err="1">
                <a:solidFill>
                  <a:srgbClr val="000000"/>
                </a:solidFill>
                <a:latin typeface="Arial"/>
              </a:rPr>
              <a:t>volorunt</a:t>
            </a:r>
            <a:r>
              <a:rPr lang="de-DE" dirty="0">
                <a:solidFill>
                  <a:srgbClr val="000000"/>
                </a:solidFill>
                <a:latin typeface="Arial"/>
              </a:rPr>
              <a:t>.</a:t>
            </a:r>
          </a:p>
          <a:p>
            <a:r>
              <a:rPr lang="de-DE" dirty="0" err="1">
                <a:solidFill>
                  <a:srgbClr val="000000"/>
                </a:solidFill>
                <a:latin typeface="Arial"/>
              </a:rPr>
              <a:t>Equi</a:t>
            </a:r>
            <a:r>
              <a:rPr lang="de-DE" dirty="0">
                <a:solidFill>
                  <a:srgbClr val="000000"/>
                </a:solidFill>
                <a:latin typeface="Arial"/>
              </a:rPr>
              <a:t> </a:t>
            </a:r>
            <a:r>
              <a:rPr lang="de-DE" dirty="0" err="1">
                <a:solidFill>
                  <a:srgbClr val="000000"/>
                </a:solidFill>
                <a:latin typeface="Arial"/>
              </a:rPr>
              <a:t>repellab</a:t>
            </a:r>
            <a:r>
              <a:rPr lang="de-DE" dirty="0">
                <a:solidFill>
                  <a:srgbClr val="000000"/>
                </a:solidFill>
                <a:latin typeface="Arial"/>
              </a:rPr>
              <a:t> </a:t>
            </a:r>
            <a:r>
              <a:rPr lang="de-DE" dirty="0" err="1">
                <a:solidFill>
                  <a:srgbClr val="000000"/>
                </a:solidFill>
                <a:latin typeface="Arial"/>
              </a:rPr>
              <a:t>iumet</a:t>
            </a:r>
            <a:r>
              <a:rPr lang="de-DE" dirty="0">
                <a:solidFill>
                  <a:srgbClr val="000000"/>
                </a:solidFill>
                <a:latin typeface="Arial"/>
              </a:rPr>
              <a:t>, </a:t>
            </a:r>
            <a:r>
              <a:rPr lang="de-DE" dirty="0" err="1">
                <a:solidFill>
                  <a:srgbClr val="000000"/>
                </a:solidFill>
                <a:latin typeface="Arial"/>
              </a:rPr>
              <a:t>nusapit</a:t>
            </a:r>
            <a:r>
              <a:rPr lang="de-DE" dirty="0">
                <a:solidFill>
                  <a:srgbClr val="000000"/>
                </a:solidFill>
                <a:latin typeface="Arial"/>
              </a:rPr>
              <a:t> </a:t>
            </a:r>
            <a:r>
              <a:rPr lang="de-DE" dirty="0" err="1">
                <a:solidFill>
                  <a:srgbClr val="000000"/>
                </a:solidFill>
                <a:latin typeface="Arial"/>
              </a:rPr>
              <a:t>optatatus</a:t>
            </a:r>
            <a:r>
              <a:rPr lang="de-DE" dirty="0">
                <a:solidFill>
                  <a:srgbClr val="000000"/>
                </a:solidFill>
                <a:latin typeface="Arial"/>
              </a:rPr>
              <a:t> </a:t>
            </a:r>
            <a:r>
              <a:rPr lang="de-DE" dirty="0" err="1">
                <a:solidFill>
                  <a:srgbClr val="000000"/>
                </a:solidFill>
                <a:latin typeface="Arial"/>
              </a:rPr>
              <a:t>repudita</a:t>
            </a:r>
            <a:r>
              <a:rPr lang="de-DE" dirty="0">
                <a:solidFill>
                  <a:srgbClr val="000000"/>
                </a:solidFill>
                <a:latin typeface="Arial"/>
              </a:rPr>
              <a:t> </a:t>
            </a:r>
            <a:r>
              <a:rPr lang="de-DE" dirty="0" err="1">
                <a:solidFill>
                  <a:srgbClr val="000000"/>
                </a:solidFill>
                <a:latin typeface="Arial"/>
              </a:rPr>
              <a:t>nonet</a:t>
            </a:r>
            <a:r>
              <a:rPr lang="de-DE" dirty="0">
                <a:solidFill>
                  <a:srgbClr val="000000"/>
                </a:solidFill>
                <a:latin typeface="Arial"/>
              </a:rPr>
              <a:t> </a:t>
            </a:r>
            <a:r>
              <a:rPr lang="de-DE" dirty="0" err="1">
                <a:solidFill>
                  <a:srgbClr val="000000"/>
                </a:solidFill>
                <a:latin typeface="Arial"/>
              </a:rPr>
              <a:t>litius</a:t>
            </a:r>
            <a:r>
              <a:rPr lang="de-DE" dirty="0">
                <a:solidFill>
                  <a:srgbClr val="000000"/>
                </a:solidFill>
                <a:latin typeface="Arial"/>
              </a:rPr>
              <a:t> </a:t>
            </a:r>
            <a:r>
              <a:rPr lang="de-DE" dirty="0" err="1">
                <a:solidFill>
                  <a:srgbClr val="000000"/>
                </a:solidFill>
                <a:latin typeface="Arial"/>
              </a:rPr>
              <a:t>abor</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quissimus</a:t>
            </a:r>
            <a:r>
              <a:rPr lang="de-DE" dirty="0">
                <a:solidFill>
                  <a:srgbClr val="000000"/>
                </a:solidFill>
                <a:latin typeface="Arial"/>
              </a:rPr>
              <a:t> </a:t>
            </a:r>
            <a:r>
              <a:rPr lang="de-DE" dirty="0" err="1">
                <a:solidFill>
                  <a:srgbClr val="000000"/>
                </a:solidFill>
                <a:latin typeface="Arial"/>
              </a:rPr>
              <a:t>eiume</a:t>
            </a:r>
            <a:r>
              <a:rPr lang="de-DE" dirty="0">
                <a:solidFill>
                  <a:srgbClr val="000000"/>
                </a:solidFill>
                <a:latin typeface="Arial"/>
              </a:rPr>
              <a:t> </a:t>
            </a:r>
            <a:r>
              <a:rPr lang="de-DE" dirty="0" err="1">
                <a:solidFill>
                  <a:srgbClr val="000000"/>
                </a:solidFill>
                <a:latin typeface="Arial"/>
              </a:rPr>
              <a:t>vernam</a:t>
            </a:r>
            <a:r>
              <a:rPr lang="de-DE" dirty="0">
                <a:solidFill>
                  <a:srgbClr val="000000"/>
                </a:solidFill>
                <a:latin typeface="Arial"/>
              </a:rPr>
              <a:t> </a:t>
            </a:r>
            <a:r>
              <a:rPr lang="de-DE" dirty="0" err="1">
                <a:solidFill>
                  <a:srgbClr val="000000"/>
                </a:solidFill>
                <a:latin typeface="Arial"/>
              </a:rPr>
              <a:t>sincturion</a:t>
            </a:r>
            <a:r>
              <a:rPr lang="de-DE" dirty="0">
                <a:solidFill>
                  <a:srgbClr val="000000"/>
                </a:solidFill>
                <a:latin typeface="Arial"/>
              </a:rPr>
              <a:t> </a:t>
            </a:r>
            <a:r>
              <a:rPr lang="de-DE" dirty="0" err="1">
                <a:solidFill>
                  <a:srgbClr val="000000"/>
                </a:solidFill>
                <a:latin typeface="Arial"/>
              </a:rPr>
              <a:t>nese</a:t>
            </a:r>
            <a:r>
              <a:rPr lang="de-DE" dirty="0">
                <a:solidFill>
                  <a:srgbClr val="000000"/>
                </a:solidFill>
                <a:latin typeface="Arial"/>
              </a:rPr>
              <a:t> </a:t>
            </a:r>
            <a:r>
              <a:rPr lang="de-DE" dirty="0" err="1">
                <a:solidFill>
                  <a:srgbClr val="000000"/>
                </a:solidFill>
                <a:latin typeface="Arial"/>
              </a:rPr>
              <a:t>poreptis</a:t>
            </a:r>
            <a:r>
              <a:rPr lang="de-DE" dirty="0">
                <a:solidFill>
                  <a:srgbClr val="000000"/>
                </a:solidFill>
                <a:latin typeface="Arial"/>
              </a:rPr>
              <a:t> </a:t>
            </a:r>
            <a:r>
              <a:rPr lang="de-DE" dirty="0" err="1">
                <a:solidFill>
                  <a:srgbClr val="000000"/>
                </a:solidFill>
                <a:latin typeface="Arial"/>
              </a:rPr>
              <a:t>rehenditat</a:t>
            </a:r>
            <a:r>
              <a:rPr lang="de-DE" dirty="0">
                <a:solidFill>
                  <a:srgbClr val="000000"/>
                </a:solidFill>
                <a:latin typeface="Arial"/>
              </a:rPr>
              <a:t>.</a:t>
            </a:r>
          </a:p>
          <a:p>
            <a:r>
              <a:rPr lang="de-DE" dirty="0" err="1">
                <a:solidFill>
                  <a:srgbClr val="000000"/>
                </a:solidFill>
                <a:latin typeface="Arial"/>
              </a:rPr>
              <a:t>Consequo</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Quiam</a:t>
            </a:r>
            <a:r>
              <a:rPr lang="de-DE" dirty="0">
                <a:solidFill>
                  <a:srgbClr val="000000"/>
                </a:solidFill>
                <a:latin typeface="Arial"/>
              </a:rPr>
              <a:t> et </a:t>
            </a:r>
            <a:r>
              <a:rPr lang="de-DE" dirty="0" err="1">
                <a:solidFill>
                  <a:srgbClr val="000000"/>
                </a:solidFill>
                <a:latin typeface="Arial"/>
              </a:rPr>
              <a:t>erioratur</a:t>
            </a:r>
            <a:r>
              <a:rPr lang="de-DE" dirty="0">
                <a:solidFill>
                  <a:srgbClr val="000000"/>
                </a:solidFill>
                <a:latin typeface="Arial"/>
              </a:rPr>
              <a:t>?</a:t>
            </a:r>
          </a:p>
          <a:p>
            <a:r>
              <a:rPr lang="de-DE" dirty="0">
                <a:solidFill>
                  <a:srgbClr val="000000"/>
                </a:solidFill>
                <a:latin typeface="Arial"/>
              </a:rPr>
              <a:t>As </a:t>
            </a:r>
            <a:r>
              <a:rPr lang="de-DE" dirty="0" err="1">
                <a:solidFill>
                  <a:srgbClr val="000000"/>
                </a:solidFill>
                <a:latin typeface="Arial"/>
              </a:rPr>
              <a:t>ipsunt</a:t>
            </a:r>
            <a:r>
              <a:rPr lang="de-DE" dirty="0">
                <a:solidFill>
                  <a:srgbClr val="000000"/>
                </a:solidFill>
                <a:latin typeface="Arial"/>
              </a:rPr>
              <a:t> </a:t>
            </a:r>
            <a:r>
              <a:rPr lang="de-DE" dirty="0" err="1">
                <a:solidFill>
                  <a:srgbClr val="000000"/>
                </a:solidFill>
                <a:latin typeface="Arial"/>
              </a:rPr>
              <a:t>etus</a:t>
            </a:r>
            <a:r>
              <a:rPr lang="de-DE" dirty="0">
                <a:solidFill>
                  <a:srgbClr val="000000"/>
                </a:solidFill>
                <a:latin typeface="Arial"/>
              </a:rPr>
              <a:t> </a:t>
            </a:r>
            <a:r>
              <a:rPr lang="de-DE" dirty="0" err="1">
                <a:solidFill>
                  <a:srgbClr val="000000"/>
                </a:solidFill>
                <a:latin typeface="Arial"/>
              </a:rPr>
              <a:t>est</a:t>
            </a:r>
            <a:r>
              <a:rPr lang="de-DE" dirty="0">
                <a:solidFill>
                  <a:srgbClr val="000000"/>
                </a:solidFill>
                <a:latin typeface="Arial"/>
              </a:rPr>
              <a:t> </a:t>
            </a:r>
            <a:r>
              <a:rPr lang="de-DE" dirty="0" err="1">
                <a:solidFill>
                  <a:srgbClr val="000000"/>
                </a:solidFill>
                <a:latin typeface="Arial"/>
              </a:rPr>
              <a:t>exerum</a:t>
            </a:r>
            <a:r>
              <a:rPr lang="de-DE" dirty="0">
                <a:solidFill>
                  <a:srgbClr val="000000"/>
                </a:solidFill>
                <a:latin typeface="Arial"/>
              </a:rPr>
              <a:t> </a:t>
            </a:r>
            <a:r>
              <a:rPr lang="de-DE" dirty="0" err="1">
                <a:solidFill>
                  <a:srgbClr val="000000"/>
                </a:solidFill>
                <a:latin typeface="Arial"/>
              </a:rPr>
              <a:t>il</a:t>
            </a:r>
            <a:r>
              <a:rPr lang="de-DE" dirty="0">
                <a:solidFill>
                  <a:srgbClr val="000000"/>
                </a:solidFill>
                <a:latin typeface="Arial"/>
              </a:rPr>
              <a:t> </a:t>
            </a:r>
            <a:r>
              <a:rPr lang="de-DE" dirty="0" err="1">
                <a:solidFill>
                  <a:srgbClr val="000000"/>
                </a:solidFill>
                <a:latin typeface="Arial"/>
              </a:rPr>
              <a:t>ipsandio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et </a:t>
            </a:r>
            <a:r>
              <a:rPr lang="de-DE" dirty="0" err="1">
                <a:solidFill>
                  <a:srgbClr val="000000"/>
                </a:solidFill>
                <a:latin typeface="Arial"/>
              </a:rPr>
              <a:t>lam</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nime</a:t>
            </a:r>
            <a:r>
              <a:rPr lang="de-DE" dirty="0">
                <a:solidFill>
                  <a:srgbClr val="000000"/>
                </a:solidFill>
                <a:latin typeface="Arial"/>
              </a:rPr>
              <a:t> </a:t>
            </a:r>
            <a:r>
              <a:rPr lang="de-DE" dirty="0" err="1">
                <a:solidFill>
                  <a:srgbClr val="000000"/>
                </a:solidFill>
                <a:latin typeface="Arial"/>
              </a:rPr>
              <a:t>pratet</a:t>
            </a:r>
            <a:r>
              <a:rPr lang="de-DE" dirty="0">
                <a:solidFill>
                  <a:srgbClr val="000000"/>
                </a:solidFill>
                <a:latin typeface="Arial"/>
              </a:rPr>
              <a:t> </a:t>
            </a:r>
            <a:r>
              <a:rPr lang="de-DE" dirty="0" err="1">
                <a:solidFill>
                  <a:srgbClr val="000000"/>
                </a:solidFill>
                <a:latin typeface="Arial"/>
              </a:rPr>
              <a:t>officitis</a:t>
            </a:r>
            <a:r>
              <a:rPr lang="de-DE" dirty="0">
                <a:solidFill>
                  <a:srgbClr val="000000"/>
                </a:solidFill>
                <a:latin typeface="Arial"/>
              </a:rPr>
              <a:t> </a:t>
            </a:r>
            <a:r>
              <a:rPr lang="de-DE" dirty="0" err="1">
                <a:solidFill>
                  <a:srgbClr val="000000"/>
                </a:solidFill>
                <a:latin typeface="Arial"/>
              </a:rPr>
              <a:t>doles</a:t>
            </a:r>
            <a:r>
              <a:rPr lang="de-DE" dirty="0">
                <a:solidFill>
                  <a:srgbClr val="000000"/>
                </a:solidFill>
                <a:latin typeface="Arial"/>
              </a:rPr>
              <a:t> </a:t>
            </a:r>
            <a:r>
              <a:rPr lang="de-DE" dirty="0" err="1">
                <a:solidFill>
                  <a:srgbClr val="000000"/>
                </a:solidFill>
                <a:latin typeface="Arial"/>
              </a:rPr>
              <a:t>essi</a:t>
            </a:r>
            <a:r>
              <a:rPr lang="de-DE" dirty="0">
                <a:solidFill>
                  <a:srgbClr val="000000"/>
                </a:solidFill>
                <a:latin typeface="Arial"/>
              </a:rPr>
              <a:t> </a:t>
            </a:r>
            <a:r>
              <a:rPr lang="de-DE" dirty="0" err="1">
                <a:solidFill>
                  <a:srgbClr val="000000"/>
                </a:solidFill>
                <a:latin typeface="Arial"/>
              </a:rPr>
              <a:t>quuntur</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eosaeped</a:t>
            </a:r>
            <a:r>
              <a:rPr lang="de-DE" dirty="0">
                <a:solidFill>
                  <a:srgbClr val="000000"/>
                </a:solidFill>
                <a:latin typeface="Arial"/>
              </a:rPr>
              <a:t> </a:t>
            </a:r>
            <a:r>
              <a:rPr lang="de-DE" dirty="0" err="1">
                <a:solidFill>
                  <a:srgbClr val="000000"/>
                </a:solidFill>
                <a:latin typeface="Arial"/>
              </a:rPr>
              <a:t>eri</a:t>
            </a:r>
            <a:r>
              <a:rPr lang="de-DE" dirty="0">
                <a:solidFill>
                  <a:srgbClr val="000000"/>
                </a:solidFill>
                <a:latin typeface="Arial"/>
              </a:rPr>
              <a:t> </a:t>
            </a:r>
            <a:r>
              <a:rPr lang="de-DE" dirty="0" err="1">
                <a:solidFill>
                  <a:srgbClr val="000000"/>
                </a:solidFill>
                <a:latin typeface="Arial"/>
              </a:rPr>
              <a:t>aperat</a:t>
            </a:r>
            <a:r>
              <a:rPr lang="de-DE" dirty="0">
                <a:solidFill>
                  <a:srgbClr val="000000"/>
                </a:solidFill>
                <a:latin typeface="Arial"/>
              </a:rPr>
              <a:t> </a:t>
            </a:r>
            <a:r>
              <a:rPr lang="de-DE" dirty="0" err="1">
                <a:solidFill>
                  <a:srgbClr val="000000"/>
                </a:solidFill>
                <a:latin typeface="Arial"/>
              </a:rPr>
              <a:t>este</a:t>
            </a:r>
            <a:r>
              <a:rPr lang="de-DE" dirty="0">
                <a:solidFill>
                  <a:srgbClr val="000000"/>
                </a:solidFill>
                <a:latin typeface="Arial"/>
              </a:rPr>
              <a:t> nos </a:t>
            </a:r>
            <a:r>
              <a:rPr lang="de-DE" dirty="0" err="1">
                <a:solidFill>
                  <a:srgbClr val="000000"/>
                </a:solidFill>
                <a:latin typeface="Arial"/>
              </a:rPr>
              <a:t>mosandi</a:t>
            </a:r>
            <a:r>
              <a:rPr lang="de-DE" dirty="0">
                <a:solidFill>
                  <a:srgbClr val="000000"/>
                </a:solidFill>
                <a:latin typeface="Arial"/>
              </a:rPr>
              <a:t> </a:t>
            </a:r>
            <a:r>
              <a:rPr lang="de-DE" dirty="0" err="1">
                <a:solidFill>
                  <a:srgbClr val="000000"/>
                </a:solidFill>
                <a:latin typeface="Arial"/>
              </a:rPr>
              <a:t>tenit</a:t>
            </a:r>
            <a:r>
              <a:rPr lang="de-DE" dirty="0">
                <a:solidFill>
                  <a:srgbClr val="000000"/>
                </a:solidFill>
                <a:latin typeface="Arial"/>
              </a:rPr>
              <a:t>, </a:t>
            </a:r>
            <a:r>
              <a:rPr lang="de-DE" dirty="0" err="1">
                <a:solidFill>
                  <a:srgbClr val="000000"/>
                </a:solidFill>
                <a:latin typeface="Arial"/>
              </a:rPr>
              <a:t>sandanis</a:t>
            </a:r>
            <a:r>
              <a:rPr lang="de-DE" dirty="0">
                <a:solidFill>
                  <a:srgbClr val="000000"/>
                </a:solidFill>
                <a:latin typeface="Arial"/>
              </a:rPr>
              <a:t> </a:t>
            </a:r>
            <a:r>
              <a:rPr lang="de-DE" dirty="0" err="1">
                <a:solidFill>
                  <a:srgbClr val="000000"/>
                </a:solidFill>
                <a:latin typeface="Arial"/>
              </a:rPr>
              <a:t>idellam</a:t>
            </a:r>
            <a:r>
              <a:rPr lang="de-DE" dirty="0">
                <a:solidFill>
                  <a:srgbClr val="000000"/>
                </a:solidFill>
                <a:latin typeface="Arial"/>
              </a:rPr>
              <a:t> </a:t>
            </a:r>
            <a:r>
              <a:rPr lang="de-DE" dirty="0" err="1">
                <a:solidFill>
                  <a:srgbClr val="000000"/>
                </a:solidFill>
                <a:latin typeface="Arial"/>
              </a:rPr>
              <a:t>inctas</a:t>
            </a:r>
            <a:r>
              <a:rPr lang="de-DE" dirty="0">
                <a:solidFill>
                  <a:srgbClr val="000000"/>
                </a:solidFill>
                <a:latin typeface="Arial"/>
              </a:rPr>
              <a:t> </a:t>
            </a:r>
            <a:r>
              <a:rPr lang="de-DE" dirty="0" err="1">
                <a:solidFill>
                  <a:srgbClr val="000000"/>
                </a:solidFill>
                <a:latin typeface="Arial"/>
              </a:rPr>
              <a:t>dolupta</a:t>
            </a:r>
            <a:r>
              <a:rPr lang="de-DE" dirty="0">
                <a:solidFill>
                  <a:srgbClr val="000000"/>
                </a:solidFill>
                <a:latin typeface="Arial"/>
              </a:rPr>
              <a:t> et </a:t>
            </a:r>
            <a:r>
              <a:rPr lang="de-DE" dirty="0" err="1">
                <a:solidFill>
                  <a:srgbClr val="000000"/>
                </a:solidFill>
                <a:latin typeface="Arial"/>
              </a:rPr>
              <a:t>veliquidel</a:t>
            </a:r>
            <a:r>
              <a:rPr lang="de-DE" dirty="0">
                <a:solidFill>
                  <a:srgbClr val="000000"/>
                </a:solidFill>
                <a:latin typeface="Arial"/>
              </a:rPr>
              <a:t> </a:t>
            </a:r>
            <a:r>
              <a:rPr lang="de-DE" dirty="0" err="1">
                <a:solidFill>
                  <a:srgbClr val="000000"/>
                </a:solidFill>
                <a:latin typeface="Arial"/>
              </a:rPr>
              <a:t>event</a:t>
            </a:r>
            <a:r>
              <a:rPr lang="de-DE" dirty="0">
                <a:solidFill>
                  <a:srgbClr val="000000"/>
                </a:solidFill>
                <a:latin typeface="Arial"/>
              </a:rPr>
              <a:t> </a:t>
            </a:r>
            <a:r>
              <a:rPr lang="de-DE" dirty="0" err="1">
                <a:solidFill>
                  <a:srgbClr val="000000"/>
                </a:solidFill>
                <a:latin typeface="Arial"/>
              </a:rPr>
              <a:t>reperum</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rerspelic</a:t>
            </a:r>
            <a:r>
              <a:rPr lang="de-DE" dirty="0">
                <a:solidFill>
                  <a:srgbClr val="000000"/>
                </a:solidFill>
                <a:latin typeface="Arial"/>
              </a:rPr>
              <a:t> </a:t>
            </a:r>
            <a:r>
              <a:rPr lang="de-DE" dirty="0" err="1">
                <a:solidFill>
                  <a:srgbClr val="000000"/>
                </a:solidFill>
                <a:latin typeface="Arial"/>
              </a:rPr>
              <a:t>te</a:t>
            </a:r>
            <a:r>
              <a:rPr lang="de-DE" dirty="0">
                <a:solidFill>
                  <a:srgbClr val="000000"/>
                </a:solidFill>
                <a:latin typeface="Arial"/>
              </a:rPr>
              <a:t> nos et </a:t>
            </a:r>
            <a:r>
              <a:rPr lang="de-DE" dirty="0" err="1">
                <a:solidFill>
                  <a:srgbClr val="000000"/>
                </a:solidFill>
                <a:latin typeface="Arial"/>
              </a:rPr>
              <a:t>faceratur</a:t>
            </a:r>
            <a:r>
              <a:rPr lang="de-DE" dirty="0">
                <a:solidFill>
                  <a:srgbClr val="000000"/>
                </a:solidFill>
                <a:latin typeface="Arial"/>
              </a:rPr>
              <a:t> </a:t>
            </a:r>
            <a:r>
              <a:rPr lang="de-DE" dirty="0" err="1">
                <a:solidFill>
                  <a:srgbClr val="000000"/>
                </a:solidFill>
                <a:latin typeface="Arial"/>
              </a:rPr>
              <a:t>aboremque</a:t>
            </a:r>
            <a:r>
              <a:rPr lang="de-DE" dirty="0">
                <a:solidFill>
                  <a:srgbClr val="000000"/>
                </a:solidFill>
                <a:latin typeface="Arial"/>
              </a:rPr>
              <a:t> </a:t>
            </a:r>
            <a:r>
              <a:rPr lang="de-DE" dirty="0" err="1">
                <a:solidFill>
                  <a:srgbClr val="000000"/>
                </a:solidFill>
                <a:latin typeface="Arial"/>
              </a:rPr>
              <a:t>liquis</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rest</a:t>
            </a:r>
            <a:r>
              <a:rPr lang="de-DE" dirty="0">
                <a:solidFill>
                  <a:srgbClr val="000000"/>
                </a:solidFill>
                <a:latin typeface="Arial"/>
              </a:rPr>
              <a:t>, </a:t>
            </a:r>
            <a:r>
              <a:rPr lang="de-DE" dirty="0" err="1">
                <a:solidFill>
                  <a:srgbClr val="000000"/>
                </a:solidFill>
                <a:latin typeface="Arial"/>
              </a:rPr>
              <a:t>omnietur</a:t>
            </a:r>
            <a:r>
              <a:rPr lang="de-DE" dirty="0">
                <a:solidFill>
                  <a:srgbClr val="000000"/>
                </a:solidFill>
                <a:latin typeface="Arial"/>
              </a:rPr>
              <a:t>, </a:t>
            </a:r>
            <a:r>
              <a:rPr lang="de-DE" dirty="0" err="1">
                <a:solidFill>
                  <a:srgbClr val="000000"/>
                </a:solidFill>
                <a:latin typeface="Arial"/>
              </a:rPr>
              <a:t>omnis</a:t>
            </a:r>
            <a:r>
              <a:rPr lang="de-DE" dirty="0">
                <a:solidFill>
                  <a:srgbClr val="000000"/>
                </a:solidFill>
                <a:latin typeface="Arial"/>
              </a:rPr>
              <a:t> </a:t>
            </a:r>
            <a:r>
              <a:rPr lang="de-DE" dirty="0" err="1">
                <a:solidFill>
                  <a:srgbClr val="000000"/>
                </a:solidFill>
                <a:latin typeface="Arial"/>
              </a:rPr>
              <a:t>sed</a:t>
            </a:r>
            <a:r>
              <a:rPr lang="de-DE" dirty="0">
                <a:solidFill>
                  <a:srgbClr val="000000"/>
                </a:solidFill>
                <a:latin typeface="Arial"/>
              </a:rPr>
              <a:t> </a:t>
            </a:r>
            <a:r>
              <a:rPr lang="de-DE" dirty="0" err="1">
                <a:solidFill>
                  <a:srgbClr val="000000"/>
                </a:solidFill>
                <a:latin typeface="Arial"/>
              </a:rPr>
              <a:t>eruptas</a:t>
            </a:r>
            <a:r>
              <a:rPr lang="de-DE" dirty="0">
                <a:solidFill>
                  <a:srgbClr val="000000"/>
                </a:solidFill>
                <a:latin typeface="Arial"/>
              </a:rPr>
              <a:t> </a:t>
            </a:r>
            <a:r>
              <a:rPr lang="de-DE" dirty="0" err="1">
                <a:solidFill>
                  <a:srgbClr val="000000"/>
                </a:solidFill>
                <a:latin typeface="Arial"/>
              </a:rPr>
              <a:t>quiduci</a:t>
            </a:r>
            <a:r>
              <a:rPr lang="de-DE" dirty="0">
                <a:solidFill>
                  <a:srgbClr val="000000"/>
                </a:solidFill>
                <a:latin typeface="Arial"/>
              </a:rPr>
              <a:t> </a:t>
            </a:r>
            <a:r>
              <a:rPr lang="de-DE" dirty="0" err="1">
                <a:solidFill>
                  <a:srgbClr val="000000"/>
                </a:solidFill>
                <a:latin typeface="Arial"/>
              </a:rPr>
              <a:t>liquatur</a:t>
            </a:r>
            <a:r>
              <a:rPr lang="de-DE" dirty="0">
                <a:solidFill>
                  <a:srgbClr val="000000"/>
                </a:solidFill>
                <a:latin typeface="Arial"/>
              </a:rPr>
              <a:t> </a:t>
            </a:r>
            <a:r>
              <a:rPr lang="de-DE" dirty="0" err="1">
                <a:solidFill>
                  <a:srgbClr val="000000"/>
                </a:solidFill>
                <a:latin typeface="Arial"/>
              </a:rPr>
              <a:t>atia</a:t>
            </a:r>
            <a:r>
              <a:rPr lang="de-DE" dirty="0">
                <a:solidFill>
                  <a:srgbClr val="000000"/>
                </a:solidFill>
                <a:latin typeface="Arial"/>
              </a:rPr>
              <a:t> </a:t>
            </a:r>
            <a:r>
              <a:rPr lang="de-DE" dirty="0" err="1">
                <a:solidFill>
                  <a:srgbClr val="000000"/>
                </a:solidFill>
                <a:latin typeface="Arial"/>
              </a:rPr>
              <a:t>volorerro</a:t>
            </a:r>
            <a:r>
              <a:rPr lang="de-DE" dirty="0">
                <a:solidFill>
                  <a:srgbClr val="000000"/>
                </a:solidFill>
                <a:latin typeface="Arial"/>
              </a:rPr>
              <a:t> es </a:t>
            </a:r>
            <a:r>
              <a:rPr lang="de-DE" dirty="0" err="1">
                <a:solidFill>
                  <a:srgbClr val="000000"/>
                </a:solidFill>
                <a:latin typeface="Arial"/>
              </a:rPr>
              <a:t>magnimo</a:t>
            </a:r>
            <a:r>
              <a:rPr lang="de-DE" dirty="0">
                <a:solidFill>
                  <a:srgbClr val="000000"/>
                </a:solidFill>
                <a:latin typeface="Arial"/>
              </a:rPr>
              <a:t> </a:t>
            </a:r>
            <a:r>
              <a:rPr lang="de-DE" dirty="0" err="1">
                <a:solidFill>
                  <a:srgbClr val="000000"/>
                </a:solidFill>
                <a:latin typeface="Arial"/>
              </a:rPr>
              <a:t>luptaqu</a:t>
            </a:r>
            <a:r>
              <a:rPr lang="de-DE" dirty="0">
                <a:solidFill>
                  <a:srgbClr val="000000"/>
                </a:solidFill>
                <a:latin typeface="Arial"/>
              </a:rPr>
              <a:t> </a:t>
            </a:r>
            <a:r>
              <a:rPr lang="de-DE" dirty="0" err="1">
                <a:solidFill>
                  <a:srgbClr val="000000"/>
                </a:solidFill>
                <a:latin typeface="Arial"/>
              </a:rPr>
              <a:t>ibust</a:t>
            </a:r>
            <a:r>
              <a:rPr lang="de-DE" dirty="0">
                <a:solidFill>
                  <a:srgbClr val="000000"/>
                </a:solidFill>
                <a:latin typeface="Arial"/>
              </a:rPr>
              <a:t>, </a:t>
            </a:r>
            <a:r>
              <a:rPr lang="de-DE" dirty="0" err="1">
                <a:solidFill>
                  <a:srgbClr val="000000"/>
                </a:solidFill>
                <a:latin typeface="Arial"/>
              </a:rPr>
              <a:t>acero</a:t>
            </a:r>
            <a:r>
              <a:rPr lang="de-DE" dirty="0">
                <a:solidFill>
                  <a:srgbClr val="000000"/>
                </a:solidFill>
                <a:latin typeface="Arial"/>
              </a:rPr>
              <a:t> </a:t>
            </a:r>
            <a:r>
              <a:rPr lang="de-DE" dirty="0" err="1">
                <a:solidFill>
                  <a:srgbClr val="000000"/>
                </a:solidFill>
                <a:latin typeface="Arial"/>
              </a:rPr>
              <a:t>maximus</a:t>
            </a:r>
            <a:r>
              <a:rPr lang="de-DE" dirty="0">
                <a:solidFill>
                  <a:srgbClr val="000000"/>
                </a:solidFill>
                <a:latin typeface="Arial"/>
              </a:rPr>
              <a:t> </a:t>
            </a:r>
            <a:r>
              <a:rPr lang="de-DE" dirty="0" err="1">
                <a:solidFill>
                  <a:srgbClr val="000000"/>
                </a:solidFill>
                <a:latin typeface="Arial"/>
              </a:rPr>
              <a:t>expero</a:t>
            </a:r>
            <a:r>
              <a:rPr lang="de-DE" dirty="0">
                <a:solidFill>
                  <a:srgbClr val="000000"/>
                </a:solidFill>
                <a:latin typeface="Arial"/>
              </a:rPr>
              <a:t> </a:t>
            </a:r>
            <a:r>
              <a:rPr lang="de-DE" dirty="0" err="1">
                <a:solidFill>
                  <a:srgbClr val="000000"/>
                </a:solidFill>
                <a:latin typeface="Arial"/>
              </a:rPr>
              <a:t>con</a:t>
            </a:r>
            <a:r>
              <a:rPr lang="de-DE" dirty="0">
                <a:solidFill>
                  <a:srgbClr val="000000"/>
                </a:solidFill>
                <a:latin typeface="Arial"/>
              </a:rPr>
              <a:t> </a:t>
            </a:r>
            <a:r>
              <a:rPr lang="de-DE" dirty="0" err="1">
                <a:solidFill>
                  <a:srgbClr val="000000"/>
                </a:solidFill>
                <a:latin typeface="Arial"/>
              </a:rPr>
              <a:t>cumque</a:t>
            </a:r>
            <a:r>
              <a:rPr lang="de-DE" dirty="0">
                <a:solidFill>
                  <a:srgbClr val="000000"/>
                </a:solidFill>
                <a:latin typeface="Arial"/>
              </a:rPr>
              <a:t> </a:t>
            </a:r>
            <a:r>
              <a:rPr lang="de-DE" dirty="0" err="1">
                <a:solidFill>
                  <a:srgbClr val="000000"/>
                </a:solidFill>
                <a:latin typeface="Arial"/>
              </a:rPr>
              <a:t>pori</a:t>
            </a:r>
            <a:r>
              <a:rPr lang="de-DE" dirty="0">
                <a:solidFill>
                  <a:srgbClr val="000000"/>
                </a:solidFill>
                <a:latin typeface="Arial"/>
              </a:rPr>
              <a:t> </a:t>
            </a:r>
            <a:r>
              <a:rPr lang="de-DE" dirty="0" err="1">
                <a:solidFill>
                  <a:srgbClr val="000000"/>
                </a:solidFill>
                <a:latin typeface="Arial"/>
              </a:rPr>
              <a:t>dolorro</a:t>
            </a:r>
            <a:r>
              <a:rPr lang="de-DE" dirty="0">
                <a:solidFill>
                  <a:srgbClr val="000000"/>
                </a:solidFill>
                <a:latin typeface="Arial"/>
              </a:rPr>
              <a:t> </a:t>
            </a:r>
            <a:r>
              <a:rPr lang="de-DE" dirty="0" err="1">
                <a:solidFill>
                  <a:srgbClr val="000000"/>
                </a:solidFill>
                <a:latin typeface="Arial"/>
              </a:rPr>
              <a:t>dolut</a:t>
            </a:r>
            <a:r>
              <a:rPr lang="de-DE" dirty="0">
                <a:solidFill>
                  <a:srgbClr val="000000"/>
                </a:solidFill>
                <a:latin typeface="Arial"/>
              </a:rPr>
              <a:t> </a:t>
            </a:r>
            <a:r>
              <a:rPr lang="de-DE" dirty="0" err="1">
                <a:solidFill>
                  <a:srgbClr val="000000"/>
                </a:solidFill>
                <a:latin typeface="Arial"/>
              </a:rPr>
              <a:t>preprae</a:t>
            </a:r>
            <a:r>
              <a:rPr lang="de-DE" dirty="0">
                <a:solidFill>
                  <a:srgbClr val="000000"/>
                </a:solidFill>
                <a:latin typeface="Arial"/>
              </a:rPr>
              <a:t>.</a:t>
            </a:r>
          </a:p>
          <a:p>
            <a:r>
              <a:rPr lang="de-DE" dirty="0" err="1">
                <a:solidFill>
                  <a:srgbClr val="000000"/>
                </a:solidFill>
                <a:latin typeface="Arial"/>
              </a:rPr>
              <a:t>Volupti</a:t>
            </a:r>
            <a:r>
              <a:rPr lang="de-DE" dirty="0">
                <a:solidFill>
                  <a:srgbClr val="000000"/>
                </a:solidFill>
                <a:latin typeface="Arial"/>
              </a:rPr>
              <a:t> </a:t>
            </a:r>
            <a:r>
              <a:rPr lang="de-DE" dirty="0" err="1">
                <a:solidFill>
                  <a:srgbClr val="000000"/>
                </a:solidFill>
                <a:latin typeface="Arial"/>
              </a:rPr>
              <a:t>reiuntia</a:t>
            </a:r>
            <a:r>
              <a:rPr lang="de-DE" dirty="0">
                <a:solidFill>
                  <a:srgbClr val="000000"/>
                </a:solidFill>
                <a:latin typeface="Arial"/>
              </a:rPr>
              <a:t> </a:t>
            </a:r>
            <a:r>
              <a:rPr lang="de-DE" dirty="0" err="1">
                <a:solidFill>
                  <a:srgbClr val="000000"/>
                </a:solidFill>
                <a:latin typeface="Arial"/>
              </a:rPr>
              <a:t>volupta</a:t>
            </a:r>
            <a:r>
              <a:rPr lang="de-DE" dirty="0">
                <a:solidFill>
                  <a:srgbClr val="000000"/>
                </a:solidFill>
                <a:latin typeface="Arial"/>
              </a:rPr>
              <a:t> </a:t>
            </a:r>
            <a:r>
              <a:rPr lang="de-DE" dirty="0" err="1">
                <a:solidFill>
                  <a:srgbClr val="000000"/>
                </a:solidFill>
                <a:latin typeface="Arial"/>
              </a:rPr>
              <a:t>estinum</a:t>
            </a:r>
            <a:r>
              <a:rPr lang="de-DE" dirty="0">
                <a:solidFill>
                  <a:srgbClr val="000000"/>
                </a:solidFill>
                <a:latin typeface="Arial"/>
              </a:rPr>
              <a:t> </a:t>
            </a:r>
            <a:r>
              <a:rPr lang="de-DE" dirty="0" err="1">
                <a:solidFill>
                  <a:srgbClr val="000000"/>
                </a:solidFill>
                <a:latin typeface="Arial"/>
              </a:rPr>
              <a:t>dolorum</a:t>
            </a:r>
            <a:r>
              <a:rPr lang="de-DE" dirty="0">
                <a:solidFill>
                  <a:srgbClr val="000000"/>
                </a:solidFill>
                <a:latin typeface="Arial"/>
              </a:rPr>
              <a:t> </a:t>
            </a:r>
            <a:r>
              <a:rPr lang="de-DE" dirty="0" err="1">
                <a:solidFill>
                  <a:srgbClr val="000000"/>
                </a:solidFill>
                <a:latin typeface="Arial"/>
              </a:rPr>
              <a:t>quamet</a:t>
            </a:r>
            <a:r>
              <a:rPr lang="de-DE" dirty="0">
                <a:solidFill>
                  <a:srgbClr val="000000"/>
                </a:solidFill>
                <a:latin typeface="Arial"/>
              </a:rPr>
              <a:t> </a:t>
            </a:r>
            <a:r>
              <a:rPr lang="de-DE" dirty="0" err="1">
                <a:solidFill>
                  <a:srgbClr val="000000"/>
                </a:solidFill>
                <a:latin typeface="Arial"/>
              </a:rPr>
              <a:t>omnisqui</a:t>
            </a:r>
            <a:r>
              <a:rPr lang="de-DE" dirty="0">
                <a:solidFill>
                  <a:srgbClr val="000000"/>
                </a:solidFill>
                <a:latin typeface="Arial"/>
              </a:rPr>
              <a:t> </a:t>
            </a:r>
            <a:r>
              <a:rPr lang="de-DE" dirty="0" err="1">
                <a:solidFill>
                  <a:srgbClr val="000000"/>
                </a:solidFill>
                <a:latin typeface="Arial"/>
              </a:rPr>
              <a:t>utas</a:t>
            </a:r>
            <a:r>
              <a:rPr lang="de-DE" dirty="0">
                <a:solidFill>
                  <a:srgbClr val="000000"/>
                </a:solidFill>
                <a:latin typeface="Arial"/>
              </a:rPr>
              <a:t> a </a:t>
            </a:r>
            <a:r>
              <a:rPr lang="de-DE" dirty="0" err="1">
                <a:solidFill>
                  <a:srgbClr val="000000"/>
                </a:solidFill>
                <a:latin typeface="Arial"/>
              </a:rPr>
              <a:t>doluptae</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vel</a:t>
            </a:r>
            <a:r>
              <a:rPr lang="de-DE" dirty="0">
                <a:solidFill>
                  <a:srgbClr val="000000"/>
                </a:solidFill>
                <a:latin typeface="Arial"/>
              </a:rPr>
              <a:t> </a:t>
            </a:r>
            <a:r>
              <a:rPr lang="de-DE" dirty="0" err="1">
                <a:solidFill>
                  <a:srgbClr val="000000"/>
                </a:solidFill>
                <a:latin typeface="Arial"/>
              </a:rPr>
              <a:t>inveressus</a:t>
            </a:r>
            <a:r>
              <a:rPr lang="de-DE" dirty="0">
                <a:solidFill>
                  <a:srgbClr val="000000"/>
                </a:solidFill>
                <a:latin typeface="Arial"/>
              </a:rPr>
              <a:t> </a:t>
            </a:r>
            <a:r>
              <a:rPr lang="de-DE" dirty="0" err="1">
                <a:solidFill>
                  <a:srgbClr val="000000"/>
                </a:solidFill>
                <a:latin typeface="Arial"/>
              </a:rPr>
              <a:t>quaspelique</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nos </a:t>
            </a:r>
            <a:r>
              <a:rPr lang="de-DE" dirty="0" err="1">
                <a:solidFill>
                  <a:srgbClr val="000000"/>
                </a:solidFill>
                <a:latin typeface="Arial"/>
              </a:rPr>
              <a:t>dolupta</a:t>
            </a:r>
            <a:r>
              <a:rPr lang="de-DE" dirty="0">
                <a:solidFill>
                  <a:srgbClr val="000000"/>
                </a:solidFill>
                <a:latin typeface="Arial"/>
              </a:rPr>
              <a:t> </a:t>
            </a:r>
            <a:r>
              <a:rPr lang="de-DE" dirty="0" err="1">
                <a:solidFill>
                  <a:srgbClr val="000000"/>
                </a:solidFill>
                <a:latin typeface="Arial"/>
              </a:rPr>
              <a:t>sint</a:t>
            </a:r>
            <a:r>
              <a:rPr lang="de-DE" dirty="0">
                <a:solidFill>
                  <a:srgbClr val="000000"/>
                </a:solidFill>
                <a:latin typeface="Arial"/>
              </a:rPr>
              <a:t> </a:t>
            </a:r>
            <a:r>
              <a:rPr lang="de-DE" dirty="0" err="1">
                <a:solidFill>
                  <a:srgbClr val="000000"/>
                </a:solidFill>
                <a:latin typeface="Arial"/>
              </a:rPr>
              <a:t>res</a:t>
            </a:r>
            <a:r>
              <a:rPr lang="de-DE" dirty="0">
                <a:solidFill>
                  <a:srgbClr val="000000"/>
                </a:solidFill>
                <a:latin typeface="Arial"/>
              </a:rPr>
              <a:t> </a:t>
            </a:r>
            <a:r>
              <a:rPr lang="de-DE" dirty="0" err="1">
                <a:solidFill>
                  <a:srgbClr val="000000"/>
                </a:solidFill>
                <a:latin typeface="Arial"/>
              </a:rPr>
              <a:t>essunt</a:t>
            </a:r>
            <a:r>
              <a:rPr lang="de-DE" dirty="0">
                <a:solidFill>
                  <a:srgbClr val="000000"/>
                </a:solidFill>
                <a:latin typeface="Arial"/>
              </a:rPr>
              <a:t> am </a:t>
            </a:r>
            <a:r>
              <a:rPr lang="de-DE" dirty="0" err="1">
                <a:solidFill>
                  <a:srgbClr val="000000"/>
                </a:solidFill>
                <a:latin typeface="Arial"/>
              </a:rPr>
              <a:t>venim</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Quistotam</a:t>
            </a:r>
            <a:r>
              <a:rPr lang="de-DE" dirty="0">
                <a:solidFill>
                  <a:srgbClr val="000000"/>
                </a:solidFill>
                <a:latin typeface="Arial"/>
              </a:rPr>
              <a:t> </a:t>
            </a:r>
            <a:r>
              <a:rPr lang="de-DE" dirty="0" err="1">
                <a:solidFill>
                  <a:srgbClr val="000000"/>
                </a:solidFill>
                <a:latin typeface="Arial"/>
              </a:rPr>
              <a:t>repere</a:t>
            </a:r>
            <a:r>
              <a:rPr lang="de-DE" dirty="0">
                <a:solidFill>
                  <a:srgbClr val="000000"/>
                </a:solidFill>
                <a:latin typeface="Arial"/>
              </a:rPr>
              <a:t> cum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odi</a:t>
            </a:r>
            <a:r>
              <a:rPr lang="de-DE" dirty="0">
                <a:solidFill>
                  <a:srgbClr val="000000"/>
                </a:solidFill>
                <a:latin typeface="Arial"/>
              </a:rPr>
              <a:t> </a:t>
            </a:r>
            <a:r>
              <a:rPr lang="de-DE" dirty="0" err="1">
                <a:solidFill>
                  <a:srgbClr val="000000"/>
                </a:solidFill>
                <a:latin typeface="Arial"/>
              </a:rPr>
              <a:t>od</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pore</a:t>
            </a:r>
            <a:r>
              <a:rPr lang="de-DE" dirty="0">
                <a:solidFill>
                  <a:srgbClr val="000000"/>
                </a:solidFill>
                <a:latin typeface="Arial"/>
              </a:rPr>
              <a:t> </a:t>
            </a:r>
            <a:r>
              <a:rPr lang="de-DE" dirty="0" err="1">
                <a:solidFill>
                  <a:srgbClr val="000000"/>
                </a:solidFill>
                <a:latin typeface="Arial"/>
              </a:rPr>
              <a:t>ma</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idis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opta</a:t>
            </a:r>
            <a:r>
              <a:rPr lang="de-DE" dirty="0">
                <a:solidFill>
                  <a:srgbClr val="000000"/>
                </a:solidFill>
                <a:latin typeface="Arial"/>
              </a:rPr>
              <a:t> </a:t>
            </a:r>
            <a:r>
              <a:rPr lang="de-DE" dirty="0" err="1">
                <a:solidFill>
                  <a:srgbClr val="000000"/>
                </a:solidFill>
                <a:latin typeface="Arial"/>
              </a:rPr>
              <a:t>volupietur</a:t>
            </a:r>
            <a:r>
              <a:rPr lang="de-DE" dirty="0">
                <a:solidFill>
                  <a:srgbClr val="000000"/>
                </a:solidFill>
                <a:latin typeface="Arial"/>
              </a:rPr>
              <a:t>, </a:t>
            </a:r>
            <a:r>
              <a:rPr lang="de-DE" dirty="0" err="1">
                <a:solidFill>
                  <a:srgbClr val="000000"/>
                </a:solidFill>
                <a:latin typeface="Arial"/>
              </a:rPr>
              <a:t>torit</a:t>
            </a:r>
            <a:r>
              <a:rPr lang="de-DE" dirty="0">
                <a:solidFill>
                  <a:srgbClr val="000000"/>
                </a:solidFill>
                <a:latin typeface="Arial"/>
              </a:rPr>
              <a:t> </a:t>
            </a:r>
            <a:r>
              <a:rPr lang="de-DE" dirty="0" err="1">
                <a:solidFill>
                  <a:srgbClr val="000000"/>
                </a:solidFill>
                <a:latin typeface="Arial"/>
              </a:rPr>
              <a:t>acculla</a:t>
            </a:r>
            <a:r>
              <a:rPr lang="de-DE" dirty="0">
                <a:solidFill>
                  <a:srgbClr val="000000"/>
                </a:solidFill>
                <a:latin typeface="Arial"/>
              </a:rPr>
              <a:t> </a:t>
            </a:r>
            <a:r>
              <a:rPr lang="de-DE" dirty="0" err="1">
                <a:solidFill>
                  <a:srgbClr val="000000"/>
                </a:solidFill>
                <a:latin typeface="Arial"/>
              </a:rPr>
              <a:t>boriost</a:t>
            </a:r>
            <a:r>
              <a:rPr lang="de-DE" dirty="0">
                <a:solidFill>
                  <a:srgbClr val="000000"/>
                </a:solidFill>
                <a:latin typeface="Arial"/>
              </a:rPr>
              <a:t> </a:t>
            </a:r>
            <a:r>
              <a:rPr lang="de-DE" dirty="0" err="1">
                <a:solidFill>
                  <a:srgbClr val="000000"/>
                </a:solidFill>
                <a:latin typeface="Arial"/>
              </a:rPr>
              <a:t>ibusto</a:t>
            </a:r>
            <a:r>
              <a:rPr lang="de-DE" dirty="0">
                <a:solidFill>
                  <a:srgbClr val="000000"/>
                </a:solidFill>
                <a:latin typeface="Arial"/>
              </a:rPr>
              <a:t> </a:t>
            </a:r>
            <a:r>
              <a:rPr lang="de-DE" dirty="0" err="1">
                <a:solidFill>
                  <a:srgbClr val="000000"/>
                </a:solidFill>
                <a:latin typeface="Arial"/>
              </a:rPr>
              <a:t>omnis</a:t>
            </a:r>
            <a:r>
              <a:rPr lang="de-DE" dirty="0">
                <a:solidFill>
                  <a:srgbClr val="000000"/>
                </a:solidFill>
                <a:latin typeface="Arial"/>
              </a:rPr>
              <a:t> </a:t>
            </a:r>
            <a:r>
              <a:rPr lang="de-DE" dirty="0" err="1">
                <a:solidFill>
                  <a:srgbClr val="000000"/>
                </a:solidFill>
                <a:latin typeface="Arial"/>
              </a:rPr>
              <a:t>quos</a:t>
            </a:r>
            <a:r>
              <a:rPr lang="de-DE" dirty="0">
                <a:solidFill>
                  <a:srgbClr val="000000"/>
                </a:solidFill>
                <a:latin typeface="Arial"/>
              </a:rPr>
              <a:t> </a:t>
            </a:r>
            <a:r>
              <a:rPr lang="de-DE" dirty="0" err="1">
                <a:solidFill>
                  <a:srgbClr val="000000"/>
                </a:solidFill>
                <a:latin typeface="Arial"/>
              </a:rPr>
              <a:t>abo</a:t>
            </a:r>
            <a:r>
              <a:rPr lang="de-DE" dirty="0">
                <a:solidFill>
                  <a:srgbClr val="000000"/>
                </a:solidFill>
                <a:latin typeface="Arial"/>
              </a:rPr>
              <a:t>. </a:t>
            </a:r>
            <a:r>
              <a:rPr lang="de-DE" dirty="0" err="1">
                <a:solidFill>
                  <a:srgbClr val="000000"/>
                </a:solidFill>
                <a:latin typeface="Arial"/>
              </a:rPr>
              <a:t>Giam</a:t>
            </a:r>
            <a:r>
              <a:rPr lang="de-DE" dirty="0">
                <a:solidFill>
                  <a:srgbClr val="000000"/>
                </a:solidFill>
                <a:latin typeface="Arial"/>
              </a:rPr>
              <a:t>, </a:t>
            </a:r>
            <a:r>
              <a:rPr lang="de-DE" dirty="0" err="1">
                <a:solidFill>
                  <a:srgbClr val="000000"/>
                </a:solidFill>
                <a:latin typeface="Arial"/>
              </a:rPr>
              <a:t>tet</a:t>
            </a:r>
            <a:r>
              <a:rPr lang="de-DE" dirty="0">
                <a:solidFill>
                  <a:srgbClr val="000000"/>
                </a:solidFill>
                <a:latin typeface="Arial"/>
              </a:rPr>
              <a:t> </a:t>
            </a:r>
            <a:r>
              <a:rPr lang="de-DE" dirty="0" err="1">
                <a:solidFill>
                  <a:srgbClr val="000000"/>
                </a:solidFill>
                <a:latin typeface="Arial"/>
              </a:rPr>
              <a:t>unt</a:t>
            </a:r>
            <a:r>
              <a:rPr lang="de-DE" dirty="0">
                <a:solidFill>
                  <a:srgbClr val="000000"/>
                </a:solidFill>
                <a:latin typeface="Arial"/>
              </a:rPr>
              <a:t> </a:t>
            </a:r>
            <a:r>
              <a:rPr lang="de-DE" dirty="0" err="1">
                <a:solidFill>
                  <a:srgbClr val="000000"/>
                </a:solidFill>
                <a:latin typeface="Arial"/>
              </a:rPr>
              <a:t>fuga</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quassimenia</a:t>
            </a:r>
            <a:r>
              <a:rPr lang="de-DE" dirty="0">
                <a:solidFill>
                  <a:srgbClr val="000000"/>
                </a:solidFill>
                <a:latin typeface="Arial"/>
              </a:rPr>
              <a:t> </a:t>
            </a:r>
            <a:r>
              <a:rPr lang="de-DE" dirty="0" err="1">
                <a:solidFill>
                  <a:srgbClr val="000000"/>
                </a:solidFill>
                <a:latin typeface="Arial"/>
              </a:rPr>
              <a:t>nest</a:t>
            </a:r>
            <a:r>
              <a:rPr lang="de-DE" dirty="0">
                <a:solidFill>
                  <a:srgbClr val="000000"/>
                </a:solidFill>
                <a:latin typeface="Arial"/>
              </a:rPr>
              <a:t>, </a:t>
            </a:r>
            <a:r>
              <a:rPr lang="de-DE" dirty="0" err="1">
                <a:solidFill>
                  <a:srgbClr val="000000"/>
                </a:solidFill>
                <a:latin typeface="Arial"/>
              </a:rPr>
              <a:t>explacipis</a:t>
            </a:r>
            <a:r>
              <a:rPr lang="de-DE" dirty="0">
                <a:solidFill>
                  <a:srgbClr val="000000"/>
                </a:solidFill>
                <a:latin typeface="Arial"/>
              </a:rPr>
              <a:t> si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platur</a:t>
            </a:r>
            <a:r>
              <a:rPr lang="de-DE" dirty="0">
                <a:solidFill>
                  <a:srgbClr val="000000"/>
                </a:solidFill>
                <a:latin typeface="Arial"/>
              </a:rPr>
              <a:t>? Mi, </a:t>
            </a:r>
            <a:r>
              <a:rPr lang="de-DE" dirty="0" err="1">
                <a:solidFill>
                  <a:srgbClr val="000000"/>
                </a:solidFill>
                <a:latin typeface="Arial"/>
              </a:rPr>
              <a:t>con</a:t>
            </a:r>
            <a:r>
              <a:rPr lang="de-DE" dirty="0">
                <a:solidFill>
                  <a:srgbClr val="000000"/>
                </a:solidFill>
                <a:latin typeface="Arial"/>
              </a:rPr>
              <a:t> </a:t>
            </a:r>
            <a:r>
              <a:rPr lang="de-DE" dirty="0" err="1">
                <a:solidFill>
                  <a:srgbClr val="000000"/>
                </a:solidFill>
                <a:latin typeface="Arial"/>
              </a:rPr>
              <a:t>paris</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vitate</a:t>
            </a:r>
            <a:r>
              <a:rPr lang="de-DE" dirty="0">
                <a:solidFill>
                  <a:srgbClr val="000000"/>
                </a:solidFill>
                <a:latin typeface="Arial"/>
              </a:rPr>
              <a:t> </a:t>
            </a:r>
            <a:r>
              <a:rPr lang="de-DE" dirty="0" err="1">
                <a:solidFill>
                  <a:srgbClr val="000000"/>
                </a:solidFill>
                <a:latin typeface="Arial"/>
              </a:rPr>
              <a:t>eatiis</a:t>
            </a:r>
            <a:r>
              <a:rPr lang="de-DE" dirty="0">
                <a:solidFill>
                  <a:srgbClr val="000000"/>
                </a:solidFill>
                <a:latin typeface="Arial"/>
              </a:rPr>
              <a:t> </a:t>
            </a:r>
            <a:r>
              <a:rPr lang="de-DE" dirty="0" err="1">
                <a:solidFill>
                  <a:srgbClr val="000000"/>
                </a:solidFill>
                <a:latin typeface="Arial"/>
              </a:rPr>
              <a:t>est</a:t>
            </a:r>
            <a:r>
              <a:rPr lang="de-DE" dirty="0">
                <a:solidFill>
                  <a:srgbClr val="000000"/>
                </a:solidFill>
                <a:latin typeface="Arial"/>
              </a:rPr>
              <a:t>, </a:t>
            </a:r>
            <a:r>
              <a:rPr lang="de-DE" dirty="0" err="1">
                <a:solidFill>
                  <a:srgbClr val="000000"/>
                </a:solidFill>
                <a:latin typeface="Arial"/>
              </a:rPr>
              <a:t>nis</a:t>
            </a:r>
            <a:r>
              <a:rPr lang="de-DE" dirty="0">
                <a:solidFill>
                  <a:srgbClr val="000000"/>
                </a:solidFill>
                <a:latin typeface="Arial"/>
              </a:rPr>
              <a:t> </a:t>
            </a:r>
            <a:r>
              <a:rPr lang="de-DE" dirty="0" err="1">
                <a:solidFill>
                  <a:srgbClr val="000000"/>
                </a:solidFill>
                <a:latin typeface="Arial"/>
              </a:rPr>
              <a:t>quianih</a:t>
            </a:r>
            <a:r>
              <a:rPr lang="de-DE" dirty="0">
                <a:solidFill>
                  <a:srgbClr val="000000"/>
                </a:solidFill>
                <a:latin typeface="Arial"/>
              </a:rPr>
              <a:t> </a:t>
            </a:r>
            <a:r>
              <a:rPr lang="de-DE" dirty="0" err="1">
                <a:solidFill>
                  <a:srgbClr val="000000"/>
                </a:solidFill>
                <a:latin typeface="Arial"/>
              </a:rPr>
              <a:t>icabo</a:t>
            </a:r>
            <a:r>
              <a:rPr lang="de-DE" dirty="0">
                <a:solidFill>
                  <a:srgbClr val="000000"/>
                </a:solidFill>
                <a:latin typeface="Arial"/>
              </a:rPr>
              <a:t>. </a:t>
            </a:r>
            <a:r>
              <a:rPr lang="de-DE" dirty="0" err="1">
                <a:solidFill>
                  <a:srgbClr val="000000"/>
                </a:solidFill>
                <a:latin typeface="Arial"/>
              </a:rPr>
              <a:t>Nequos</a:t>
            </a:r>
            <a:r>
              <a:rPr lang="de-DE" dirty="0">
                <a:solidFill>
                  <a:srgbClr val="000000"/>
                </a:solidFill>
                <a:latin typeface="Arial"/>
              </a:rPr>
              <a:t> ex </a:t>
            </a:r>
            <a:r>
              <a:rPr lang="de-DE" dirty="0" err="1">
                <a:solidFill>
                  <a:srgbClr val="000000"/>
                </a:solidFill>
                <a:latin typeface="Arial"/>
              </a:rPr>
              <a:t>ex</a:t>
            </a:r>
            <a:r>
              <a:rPr lang="de-DE" dirty="0">
                <a:solidFill>
                  <a:srgbClr val="000000"/>
                </a:solidFill>
                <a:latin typeface="Arial"/>
              </a:rPr>
              <a:t> </a:t>
            </a:r>
            <a:r>
              <a:rPr lang="de-DE" dirty="0" err="1">
                <a:solidFill>
                  <a:srgbClr val="000000"/>
                </a:solidFill>
                <a:latin typeface="Arial"/>
              </a:rPr>
              <a:t>eoste</a:t>
            </a:r>
            <a:r>
              <a:rPr lang="de-DE" dirty="0">
                <a:solidFill>
                  <a:srgbClr val="000000"/>
                </a:solidFill>
                <a:latin typeface="Arial"/>
              </a:rPr>
              <a:t> </a:t>
            </a:r>
            <a:r>
              <a:rPr lang="de-DE" dirty="0" err="1">
                <a:solidFill>
                  <a:srgbClr val="000000"/>
                </a:solidFill>
                <a:latin typeface="Arial"/>
              </a:rPr>
              <a:t>nulparu</a:t>
            </a:r>
            <a:r>
              <a:rPr lang="de-DE" dirty="0">
                <a:solidFill>
                  <a:srgbClr val="000000"/>
                </a:solidFill>
                <a:latin typeface="Arial"/>
              </a:rPr>
              <a:t> </a:t>
            </a:r>
            <a:r>
              <a:rPr lang="de-DE" dirty="0" err="1">
                <a:solidFill>
                  <a:srgbClr val="000000"/>
                </a:solidFill>
                <a:latin typeface="Arial"/>
              </a:rPr>
              <a:t>ptatur</a:t>
            </a:r>
            <a:r>
              <a:rPr lang="de-DE" dirty="0">
                <a:solidFill>
                  <a:srgbClr val="000000"/>
                </a:solidFill>
                <a:latin typeface="Arial"/>
              </a:rPr>
              <a:t>? Qui </a:t>
            </a:r>
            <a:r>
              <a:rPr lang="de-DE" dirty="0" err="1">
                <a:solidFill>
                  <a:srgbClr val="000000"/>
                </a:solidFill>
                <a:latin typeface="Arial"/>
              </a:rPr>
              <a:t>optiur</a:t>
            </a:r>
            <a:r>
              <a:rPr lang="de-DE" dirty="0">
                <a:solidFill>
                  <a:srgbClr val="000000"/>
                </a:solidFill>
                <a:latin typeface="Arial"/>
              </a:rPr>
              <a:t> </a:t>
            </a:r>
            <a:r>
              <a:rPr lang="de-DE" dirty="0" err="1">
                <a:solidFill>
                  <a:srgbClr val="000000"/>
                </a:solidFill>
                <a:latin typeface="Arial"/>
              </a:rPr>
              <a:t>soluptiume</a:t>
            </a:r>
            <a:r>
              <a:rPr lang="de-DE" dirty="0">
                <a:solidFill>
                  <a:srgbClr val="000000"/>
                </a:solidFill>
                <a:latin typeface="Arial"/>
              </a:rPr>
              <a:t> </a:t>
            </a:r>
            <a:r>
              <a:rPr lang="de-DE" dirty="0" err="1">
                <a:solidFill>
                  <a:srgbClr val="000000"/>
                </a:solidFill>
                <a:latin typeface="Arial"/>
              </a:rPr>
              <a:t>estiorepuda</a:t>
            </a:r>
            <a:r>
              <a:rPr lang="de-DE" dirty="0">
                <a:solidFill>
                  <a:srgbClr val="000000"/>
                </a:solidFill>
                <a:latin typeface="Arial"/>
              </a:rPr>
              <a:t> </a:t>
            </a:r>
            <a:r>
              <a:rPr lang="de-DE" dirty="0" err="1">
                <a:solidFill>
                  <a:srgbClr val="000000"/>
                </a:solidFill>
                <a:latin typeface="Arial"/>
              </a:rPr>
              <a:t>voles</a:t>
            </a:r>
            <a:r>
              <a:rPr lang="de-DE" dirty="0">
                <a:solidFill>
                  <a:srgbClr val="000000"/>
                </a:solidFill>
                <a:latin typeface="Arial"/>
              </a:rPr>
              <a:t> se </a:t>
            </a:r>
            <a:r>
              <a:rPr lang="de-DE" dirty="0" err="1">
                <a:solidFill>
                  <a:srgbClr val="000000"/>
                </a:solidFill>
                <a:latin typeface="Arial"/>
              </a:rPr>
              <a:t>voles</a:t>
            </a:r>
            <a:r>
              <a:rPr lang="de-DE" dirty="0">
                <a:solidFill>
                  <a:srgbClr val="000000"/>
                </a:solidFill>
                <a:latin typeface="Arial"/>
              </a:rPr>
              <a:t> </a:t>
            </a:r>
            <a:r>
              <a:rPr lang="de-DE" dirty="0" err="1">
                <a:solidFill>
                  <a:srgbClr val="000000"/>
                </a:solidFill>
                <a:latin typeface="Arial"/>
              </a:rPr>
              <a:t>quiaspe</a:t>
            </a:r>
            <a:r>
              <a:rPr lang="de-DE" dirty="0">
                <a:solidFill>
                  <a:srgbClr val="000000"/>
                </a:solidFill>
                <a:latin typeface="Arial"/>
              </a:rPr>
              <a:t> </a:t>
            </a:r>
            <a:r>
              <a:rPr lang="de-DE" dirty="0" err="1">
                <a:solidFill>
                  <a:srgbClr val="000000"/>
                </a:solidFill>
                <a:latin typeface="Arial"/>
              </a:rPr>
              <a:t>provid</a:t>
            </a:r>
            <a:r>
              <a:rPr lang="de-DE" dirty="0">
                <a:solidFill>
                  <a:srgbClr val="000000"/>
                </a:solidFill>
                <a:latin typeface="Arial"/>
              </a:rPr>
              <a:t> </a:t>
            </a:r>
            <a:r>
              <a:rPr lang="de-DE" dirty="0" err="1">
                <a:solidFill>
                  <a:srgbClr val="000000"/>
                </a:solidFill>
                <a:latin typeface="Arial"/>
              </a:rPr>
              <a:t>ullenda</a:t>
            </a:r>
            <a:r>
              <a:rPr lang="de-DE" dirty="0">
                <a:solidFill>
                  <a:srgbClr val="000000"/>
                </a:solidFill>
                <a:latin typeface="Arial"/>
              </a:rPr>
              <a:t> si </a:t>
            </a:r>
            <a:r>
              <a:rPr lang="de-DE" dirty="0" err="1">
                <a:solidFill>
                  <a:srgbClr val="000000"/>
                </a:solidFill>
                <a:latin typeface="Arial"/>
              </a:rPr>
              <a:t>neceate</a:t>
            </a:r>
            <a:r>
              <a:rPr lang="de-DE" dirty="0">
                <a:solidFill>
                  <a:srgbClr val="000000"/>
                </a:solidFill>
                <a:latin typeface="Arial"/>
              </a:rPr>
              <a:t> </a:t>
            </a:r>
            <a:r>
              <a:rPr lang="de-DE" dirty="0" err="1">
                <a:solidFill>
                  <a:srgbClr val="000000"/>
                </a:solidFill>
                <a:latin typeface="Arial"/>
              </a:rPr>
              <a:t>pedit</a:t>
            </a:r>
            <a:r>
              <a:rPr lang="de-DE" dirty="0">
                <a:solidFill>
                  <a:srgbClr val="000000"/>
                </a:solidFill>
                <a:latin typeface="Arial"/>
              </a:rPr>
              <a:t> </a:t>
            </a:r>
            <a:r>
              <a:rPr lang="de-DE" dirty="0" err="1">
                <a:solidFill>
                  <a:srgbClr val="000000"/>
                </a:solidFill>
                <a:latin typeface="Arial"/>
              </a:rPr>
              <a:t>eicient</a:t>
            </a:r>
            <a:r>
              <a:rPr lang="de-DE" dirty="0">
                <a:solidFill>
                  <a:srgbClr val="000000"/>
                </a:solidFill>
                <a:latin typeface="Arial"/>
              </a:rPr>
              <a:t> </a:t>
            </a:r>
            <a:r>
              <a:rPr lang="de-DE" dirty="0" err="1">
                <a:solidFill>
                  <a:srgbClr val="000000"/>
                </a:solidFill>
                <a:latin typeface="Arial"/>
              </a:rPr>
              <a:t>voluptas</a:t>
            </a:r>
            <a:r>
              <a:rPr lang="de-DE" dirty="0">
                <a:solidFill>
                  <a:srgbClr val="000000"/>
                </a:solidFill>
                <a:latin typeface="Arial"/>
              </a:rPr>
              <a:t> </a:t>
            </a:r>
            <a:r>
              <a:rPr lang="de-DE" dirty="0" err="1">
                <a:solidFill>
                  <a:srgbClr val="000000"/>
                </a:solidFill>
                <a:latin typeface="Arial"/>
              </a:rPr>
              <a:t>adi</a:t>
            </a:r>
            <a:r>
              <a:rPr lang="de-DE" dirty="0">
                <a:solidFill>
                  <a:srgbClr val="000000"/>
                </a:solidFill>
                <a:latin typeface="Arial"/>
              </a:rPr>
              <a:t> </a:t>
            </a:r>
            <a:r>
              <a:rPr lang="de-DE" dirty="0" err="1">
                <a:solidFill>
                  <a:srgbClr val="000000"/>
                </a:solidFill>
                <a:latin typeface="Arial"/>
              </a:rPr>
              <a:t>sectem</a:t>
            </a:r>
            <a:r>
              <a:rPr lang="de-DE" dirty="0">
                <a:solidFill>
                  <a:srgbClr val="000000"/>
                </a:solidFill>
                <a:latin typeface="Arial"/>
              </a:rPr>
              <a:t> </a:t>
            </a:r>
            <a:r>
              <a:rPr lang="de-DE" dirty="0" err="1">
                <a:solidFill>
                  <a:srgbClr val="000000"/>
                </a:solidFill>
                <a:latin typeface="Arial"/>
              </a:rPr>
              <a:t>doluptate</a:t>
            </a:r>
            <a:r>
              <a:rPr lang="de-DE" dirty="0">
                <a:solidFill>
                  <a:srgbClr val="000000"/>
                </a:solidFill>
                <a:latin typeface="Arial"/>
              </a:rPr>
              <a:t> </a:t>
            </a:r>
            <a:r>
              <a:rPr lang="de-DE" dirty="0" err="1">
                <a:solidFill>
                  <a:srgbClr val="000000"/>
                </a:solidFill>
                <a:latin typeface="Arial"/>
              </a:rPr>
              <a:t>volest</a:t>
            </a:r>
            <a:r>
              <a:rPr lang="de-DE" dirty="0">
                <a:solidFill>
                  <a:srgbClr val="000000"/>
                </a:solidFill>
                <a:latin typeface="Arial"/>
              </a:rPr>
              <a:t>, </a:t>
            </a:r>
            <a:r>
              <a:rPr lang="de-DE" dirty="0" err="1">
                <a:solidFill>
                  <a:srgbClr val="000000"/>
                </a:solidFill>
                <a:latin typeface="Arial"/>
              </a:rPr>
              <a:t>volora</a:t>
            </a:r>
            <a:r>
              <a:rPr lang="de-DE" dirty="0">
                <a:solidFill>
                  <a:srgbClr val="000000"/>
                </a:solidFill>
                <a:latin typeface="Arial"/>
              </a:rPr>
              <a:t> </a:t>
            </a:r>
            <a:r>
              <a:rPr lang="de-DE" dirty="0" err="1">
                <a:solidFill>
                  <a:srgbClr val="000000"/>
                </a:solidFill>
                <a:latin typeface="Arial"/>
              </a:rPr>
              <a:t>eatam</a:t>
            </a:r>
            <a:r>
              <a:rPr lang="de-DE" dirty="0">
                <a:solidFill>
                  <a:srgbClr val="000000"/>
                </a:solidFill>
                <a:latin typeface="Arial"/>
              </a:rPr>
              <a:t> in </a:t>
            </a:r>
            <a:r>
              <a:rPr lang="de-DE" dirty="0" err="1">
                <a:solidFill>
                  <a:srgbClr val="000000"/>
                </a:solidFill>
                <a:latin typeface="Arial"/>
              </a:rPr>
              <a:t>ra</a:t>
            </a:r>
            <a:r>
              <a:rPr lang="de-DE" dirty="0">
                <a:solidFill>
                  <a:srgbClr val="000000"/>
                </a:solidFill>
                <a:latin typeface="Arial"/>
              </a:rPr>
              <a:t> </a:t>
            </a:r>
            <a:r>
              <a:rPr lang="de-DE" dirty="0" err="1">
                <a:solidFill>
                  <a:srgbClr val="000000"/>
                </a:solidFill>
                <a:latin typeface="Arial"/>
              </a:rPr>
              <a:t>atet</a:t>
            </a:r>
            <a:r>
              <a:rPr lang="de-DE" dirty="0">
                <a:solidFill>
                  <a:srgbClr val="000000"/>
                </a:solidFill>
                <a:latin typeface="Arial"/>
              </a:rPr>
              <a:t> </a:t>
            </a:r>
            <a:r>
              <a:rPr lang="de-DE" dirty="0" err="1">
                <a:solidFill>
                  <a:srgbClr val="000000"/>
                </a:solidFill>
                <a:latin typeface="Arial"/>
              </a:rPr>
              <a:t>viducidis</a:t>
            </a:r>
            <a:r>
              <a:rPr lang="de-DE" dirty="0">
                <a:solidFill>
                  <a:srgbClr val="000000"/>
                </a:solidFill>
                <a:latin typeface="Arial"/>
              </a:rPr>
              <a:t> </a:t>
            </a:r>
            <a:r>
              <a:rPr lang="de-DE" dirty="0" err="1">
                <a:solidFill>
                  <a:srgbClr val="000000"/>
                </a:solidFill>
                <a:latin typeface="Arial"/>
              </a:rPr>
              <a:t>eaquae</a:t>
            </a:r>
            <a:r>
              <a:rPr lang="de-DE" dirty="0">
                <a:solidFill>
                  <a:srgbClr val="000000"/>
                </a:solidFill>
                <a:latin typeface="Arial"/>
              </a:rPr>
              <a:t>. </a:t>
            </a:r>
            <a:r>
              <a:rPr lang="de-DE" dirty="0" err="1">
                <a:solidFill>
                  <a:srgbClr val="000000"/>
                </a:solidFill>
                <a:latin typeface="Arial"/>
              </a:rPr>
              <a:t>Em</a:t>
            </a:r>
            <a:r>
              <a:rPr lang="de-DE" dirty="0">
                <a:solidFill>
                  <a:srgbClr val="000000"/>
                </a:solidFill>
                <a:latin typeface="Arial"/>
              </a:rPr>
              <a:t> </a:t>
            </a:r>
            <a:r>
              <a:rPr lang="de-DE" dirty="0" err="1">
                <a:solidFill>
                  <a:srgbClr val="000000"/>
                </a:solidFill>
                <a:latin typeface="Arial"/>
              </a:rPr>
              <a:t>deles</a:t>
            </a:r>
            <a:r>
              <a:rPr lang="de-DE" dirty="0">
                <a:solidFill>
                  <a:srgbClr val="000000"/>
                </a:solidFill>
                <a:latin typeface="Arial"/>
              </a:rPr>
              <a:t> </a:t>
            </a:r>
            <a:r>
              <a:rPr lang="de-DE" dirty="0" err="1">
                <a:solidFill>
                  <a:srgbClr val="000000"/>
                </a:solidFill>
                <a:latin typeface="Arial"/>
              </a:rPr>
              <a:t>doluptus</a:t>
            </a:r>
            <a:r>
              <a:rPr lang="de-DE" dirty="0">
                <a:solidFill>
                  <a:srgbClr val="000000"/>
                </a:solidFill>
                <a:latin typeface="Arial"/>
              </a:rPr>
              <a:t> </a:t>
            </a:r>
            <a:r>
              <a:rPr lang="de-DE" dirty="0" err="1">
                <a:solidFill>
                  <a:srgbClr val="000000"/>
                </a:solidFill>
                <a:latin typeface="Arial"/>
              </a:rPr>
              <a:t>estotatur</a:t>
            </a:r>
            <a:r>
              <a:rPr lang="de-DE" dirty="0">
                <a:solidFill>
                  <a:srgbClr val="000000"/>
                </a:solidFill>
                <a:latin typeface="Arial"/>
              </a:rPr>
              <a:t>? </a:t>
            </a:r>
            <a:r>
              <a:rPr lang="de-DE" dirty="0" err="1">
                <a:solidFill>
                  <a:srgbClr val="000000"/>
                </a:solidFill>
                <a:latin typeface="Arial"/>
              </a:rPr>
              <a:t>Igendella</a:t>
            </a:r>
            <a:r>
              <a:rPr lang="de-DE" dirty="0">
                <a:solidFill>
                  <a:srgbClr val="000000"/>
                </a:solidFill>
                <a:latin typeface="Arial"/>
              </a:rPr>
              <a:t> </a:t>
            </a:r>
            <a:r>
              <a:rPr lang="de-DE" dirty="0" err="1">
                <a:solidFill>
                  <a:srgbClr val="000000"/>
                </a:solidFill>
                <a:latin typeface="Arial"/>
              </a:rPr>
              <a:t>preped</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fugiasp</a:t>
            </a:r>
            <a:r>
              <a:rPr lang="de-DE" dirty="0">
                <a:solidFill>
                  <a:srgbClr val="000000"/>
                </a:solidFill>
                <a:latin typeface="Arial"/>
              </a:rPr>
              <a:t> </a:t>
            </a:r>
            <a:r>
              <a:rPr lang="de-DE" dirty="0" err="1">
                <a:solidFill>
                  <a:srgbClr val="000000"/>
                </a:solidFill>
                <a:latin typeface="Arial"/>
              </a:rPr>
              <a:t>eraerum</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autaspe</a:t>
            </a:r>
            <a:r>
              <a:rPr lang="de-DE" dirty="0">
                <a:solidFill>
                  <a:srgbClr val="000000"/>
                </a:solidFill>
                <a:latin typeface="Arial"/>
              </a:rPr>
              <a:t> </a:t>
            </a:r>
            <a:r>
              <a:rPr lang="de-DE" dirty="0" err="1">
                <a:solidFill>
                  <a:srgbClr val="000000"/>
                </a:solidFill>
                <a:latin typeface="Arial"/>
              </a:rPr>
              <a:t>molupta</a:t>
            </a:r>
            <a:r>
              <a:rPr lang="de-DE" dirty="0">
                <a:solidFill>
                  <a:srgbClr val="000000"/>
                </a:solidFill>
                <a:latin typeface="Arial"/>
              </a:rPr>
              <a:t> </a:t>
            </a:r>
            <a:r>
              <a:rPr lang="de-DE" dirty="0" err="1">
                <a:solidFill>
                  <a:srgbClr val="000000"/>
                </a:solidFill>
                <a:latin typeface="Arial"/>
              </a:rPr>
              <a:t>tiatiate</a:t>
            </a:r>
            <a:r>
              <a:rPr lang="de-DE" dirty="0">
                <a:solidFill>
                  <a:srgbClr val="000000"/>
                </a:solidFill>
                <a:latin typeface="Arial"/>
              </a:rPr>
              <a:t> </a:t>
            </a:r>
            <a:r>
              <a:rPr lang="de-DE" dirty="0" err="1">
                <a:solidFill>
                  <a:srgbClr val="000000"/>
                </a:solidFill>
                <a:latin typeface="Arial"/>
              </a:rPr>
              <a:t>voluptur</a:t>
            </a:r>
            <a:r>
              <a:rPr lang="de-DE" dirty="0">
                <a:solidFill>
                  <a:srgbClr val="000000"/>
                </a:solidFill>
                <a:latin typeface="Arial"/>
              </a:rPr>
              <a:t>?</a:t>
            </a:r>
          </a:p>
          <a:p>
            <a:r>
              <a:rPr lang="de-DE" dirty="0" err="1">
                <a:solidFill>
                  <a:srgbClr val="000000"/>
                </a:solidFill>
                <a:latin typeface="Arial"/>
              </a:rPr>
              <a:t>Equi</a:t>
            </a:r>
            <a:r>
              <a:rPr lang="de-DE" dirty="0">
                <a:solidFill>
                  <a:srgbClr val="000000"/>
                </a:solidFill>
                <a:latin typeface="Arial"/>
              </a:rPr>
              <a:t> </a:t>
            </a:r>
            <a:r>
              <a:rPr lang="de-DE" dirty="0" err="1">
                <a:solidFill>
                  <a:srgbClr val="000000"/>
                </a:solidFill>
                <a:latin typeface="Arial"/>
              </a:rPr>
              <a:t>repellab</a:t>
            </a:r>
            <a:r>
              <a:rPr lang="de-DE" dirty="0">
                <a:solidFill>
                  <a:srgbClr val="000000"/>
                </a:solidFill>
                <a:latin typeface="Arial"/>
              </a:rPr>
              <a:t> </a:t>
            </a:r>
            <a:r>
              <a:rPr lang="de-DE" dirty="0" err="1">
                <a:solidFill>
                  <a:srgbClr val="000000"/>
                </a:solidFill>
                <a:latin typeface="Arial"/>
              </a:rPr>
              <a:t>iumet</a:t>
            </a:r>
            <a:r>
              <a:rPr lang="de-DE" dirty="0">
                <a:solidFill>
                  <a:srgbClr val="000000"/>
                </a:solidFill>
                <a:latin typeface="Arial"/>
              </a:rPr>
              <a:t>, </a:t>
            </a:r>
            <a:r>
              <a:rPr lang="de-DE" dirty="0" err="1">
                <a:solidFill>
                  <a:srgbClr val="000000"/>
                </a:solidFill>
                <a:latin typeface="Arial"/>
              </a:rPr>
              <a:t>nusapit</a:t>
            </a:r>
            <a:r>
              <a:rPr lang="de-DE" dirty="0">
                <a:solidFill>
                  <a:srgbClr val="000000"/>
                </a:solidFill>
                <a:latin typeface="Arial"/>
              </a:rPr>
              <a:t> </a:t>
            </a:r>
            <a:r>
              <a:rPr lang="de-DE" dirty="0" err="1">
                <a:solidFill>
                  <a:srgbClr val="000000"/>
                </a:solidFill>
                <a:latin typeface="Arial"/>
              </a:rPr>
              <a:t>optatatus</a:t>
            </a:r>
            <a:r>
              <a:rPr lang="de-DE" dirty="0">
                <a:solidFill>
                  <a:srgbClr val="000000"/>
                </a:solidFill>
                <a:latin typeface="Arial"/>
              </a:rPr>
              <a:t> </a:t>
            </a:r>
            <a:r>
              <a:rPr lang="de-DE" dirty="0" err="1">
                <a:solidFill>
                  <a:srgbClr val="000000"/>
                </a:solidFill>
                <a:latin typeface="Arial"/>
              </a:rPr>
              <a:t>repudita</a:t>
            </a:r>
            <a:r>
              <a:rPr lang="de-DE" dirty="0">
                <a:solidFill>
                  <a:srgbClr val="000000"/>
                </a:solidFill>
                <a:latin typeface="Arial"/>
              </a:rPr>
              <a:t> </a:t>
            </a:r>
            <a:r>
              <a:rPr lang="de-DE" dirty="0" err="1">
                <a:solidFill>
                  <a:srgbClr val="000000"/>
                </a:solidFill>
                <a:latin typeface="Arial"/>
              </a:rPr>
              <a:t>nonet</a:t>
            </a:r>
            <a:r>
              <a:rPr lang="de-DE" dirty="0">
                <a:solidFill>
                  <a:srgbClr val="000000"/>
                </a:solidFill>
                <a:latin typeface="Arial"/>
              </a:rPr>
              <a:t> </a:t>
            </a:r>
            <a:r>
              <a:rPr lang="de-DE" dirty="0" err="1">
                <a:solidFill>
                  <a:srgbClr val="000000"/>
                </a:solidFill>
                <a:latin typeface="Arial"/>
              </a:rPr>
              <a:t>litius</a:t>
            </a:r>
            <a:r>
              <a:rPr lang="de-DE" dirty="0">
                <a:solidFill>
                  <a:srgbClr val="000000"/>
                </a:solidFill>
                <a:latin typeface="Arial"/>
              </a:rPr>
              <a:t> </a:t>
            </a:r>
            <a:r>
              <a:rPr lang="de-DE" dirty="0" err="1">
                <a:solidFill>
                  <a:srgbClr val="000000"/>
                </a:solidFill>
                <a:latin typeface="Arial"/>
              </a:rPr>
              <a:t>abor</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quissimus</a:t>
            </a:r>
            <a:r>
              <a:rPr lang="de-DE" dirty="0">
                <a:solidFill>
                  <a:srgbClr val="000000"/>
                </a:solidFill>
                <a:latin typeface="Arial"/>
              </a:rPr>
              <a:t> </a:t>
            </a:r>
            <a:r>
              <a:rPr lang="de-DE" dirty="0" err="1">
                <a:solidFill>
                  <a:srgbClr val="000000"/>
                </a:solidFill>
                <a:latin typeface="Arial"/>
              </a:rPr>
              <a:t>eiume</a:t>
            </a:r>
            <a:r>
              <a:rPr lang="de-DE" dirty="0">
                <a:solidFill>
                  <a:srgbClr val="000000"/>
                </a:solidFill>
                <a:latin typeface="Arial"/>
              </a:rPr>
              <a:t> </a:t>
            </a:r>
            <a:r>
              <a:rPr lang="de-DE" dirty="0" err="1">
                <a:solidFill>
                  <a:srgbClr val="000000"/>
                </a:solidFill>
                <a:latin typeface="Arial"/>
              </a:rPr>
              <a:t>vernam</a:t>
            </a:r>
            <a:r>
              <a:rPr lang="de-DE" dirty="0">
                <a:solidFill>
                  <a:srgbClr val="000000"/>
                </a:solidFill>
                <a:latin typeface="Arial"/>
              </a:rPr>
              <a:t> </a:t>
            </a:r>
            <a:r>
              <a:rPr lang="de-DE" dirty="0" err="1">
                <a:solidFill>
                  <a:srgbClr val="000000"/>
                </a:solidFill>
                <a:latin typeface="Arial"/>
              </a:rPr>
              <a:t>sincturion</a:t>
            </a:r>
            <a:r>
              <a:rPr lang="de-DE" dirty="0">
                <a:solidFill>
                  <a:srgbClr val="000000"/>
                </a:solidFill>
                <a:latin typeface="Arial"/>
              </a:rPr>
              <a:t> </a:t>
            </a:r>
            <a:r>
              <a:rPr lang="de-DE" dirty="0" err="1">
                <a:solidFill>
                  <a:srgbClr val="000000"/>
                </a:solidFill>
                <a:latin typeface="Arial"/>
              </a:rPr>
              <a:t>nese</a:t>
            </a:r>
            <a:r>
              <a:rPr lang="de-DE" dirty="0">
                <a:solidFill>
                  <a:srgbClr val="000000"/>
                </a:solidFill>
                <a:latin typeface="Arial"/>
              </a:rPr>
              <a:t> </a:t>
            </a:r>
            <a:r>
              <a:rPr lang="de-DE" dirty="0" err="1">
                <a:solidFill>
                  <a:srgbClr val="000000"/>
                </a:solidFill>
                <a:latin typeface="Arial"/>
              </a:rPr>
              <a:t>poreptis</a:t>
            </a:r>
            <a:r>
              <a:rPr lang="de-DE" dirty="0">
                <a:solidFill>
                  <a:srgbClr val="000000"/>
                </a:solidFill>
                <a:latin typeface="Arial"/>
              </a:rPr>
              <a:t> </a:t>
            </a:r>
            <a:r>
              <a:rPr lang="de-DE" dirty="0" err="1">
                <a:solidFill>
                  <a:srgbClr val="000000"/>
                </a:solidFill>
                <a:latin typeface="Arial"/>
              </a:rPr>
              <a:t>rehenditat.Que</a:t>
            </a:r>
            <a:r>
              <a:rPr lang="de-DE" dirty="0">
                <a:solidFill>
                  <a:srgbClr val="000000"/>
                </a:solidFill>
                <a:latin typeface="Arial"/>
              </a:rPr>
              <a:t> </a:t>
            </a:r>
            <a:r>
              <a:rPr lang="de-DE" dirty="0" err="1">
                <a:solidFill>
                  <a:srgbClr val="000000"/>
                </a:solidFill>
                <a:latin typeface="Arial"/>
              </a:rPr>
              <a:t>volore</a:t>
            </a:r>
            <a:r>
              <a:rPr lang="de-DE" dirty="0">
                <a:solidFill>
                  <a:srgbClr val="000000"/>
                </a:solidFill>
                <a:latin typeface="Arial"/>
              </a:rPr>
              <a:t> </a:t>
            </a:r>
            <a:r>
              <a:rPr lang="de-DE" dirty="0" err="1">
                <a:solidFill>
                  <a:srgbClr val="000000"/>
                </a:solidFill>
                <a:latin typeface="Arial"/>
              </a:rPr>
              <a:t>cuptae</a:t>
            </a:r>
            <a:r>
              <a:rPr lang="de-DE" dirty="0">
                <a:solidFill>
                  <a:srgbClr val="000000"/>
                </a:solidFill>
                <a:latin typeface="Arial"/>
              </a:rPr>
              <a:t> </a:t>
            </a:r>
            <a:r>
              <a:rPr lang="de-DE" dirty="0" err="1">
                <a:solidFill>
                  <a:srgbClr val="000000"/>
                </a:solidFill>
                <a:latin typeface="Arial"/>
              </a:rPr>
              <a:t>iniminime</a:t>
            </a:r>
            <a:r>
              <a:rPr lang="de-DE" dirty="0">
                <a:solidFill>
                  <a:srgbClr val="000000"/>
                </a:solidFill>
                <a:latin typeface="Arial"/>
              </a:rPr>
              <a:t> </a:t>
            </a:r>
            <a:r>
              <a:rPr lang="de-DE" dirty="0" err="1">
                <a:solidFill>
                  <a:srgbClr val="000000"/>
                </a:solidFill>
                <a:latin typeface="Arial"/>
              </a:rPr>
              <a:t>prae</a:t>
            </a:r>
            <a:r>
              <a:rPr lang="de-DE" dirty="0">
                <a:solidFill>
                  <a:srgbClr val="000000"/>
                </a:solidFill>
                <a:latin typeface="Arial"/>
              </a:rPr>
              <a:t> </a:t>
            </a:r>
            <a:r>
              <a:rPr lang="de-DE" dirty="0" err="1">
                <a:solidFill>
                  <a:srgbClr val="000000"/>
                </a:solidFill>
                <a:latin typeface="Arial"/>
              </a:rPr>
              <a:t>peruntu</a:t>
            </a:r>
            <a:r>
              <a:rPr lang="de-DE" dirty="0">
                <a:solidFill>
                  <a:srgbClr val="000000"/>
                </a:solidFill>
                <a:latin typeface="Arial"/>
              </a:rPr>
              <a:t> </a:t>
            </a:r>
            <a:r>
              <a:rPr lang="de-DE" dirty="0" err="1">
                <a:solidFill>
                  <a:srgbClr val="000000"/>
                </a:solidFill>
                <a:latin typeface="Arial"/>
              </a:rPr>
              <a:t>ribusandio</a:t>
            </a:r>
            <a:r>
              <a:rPr lang="de-DE" dirty="0">
                <a:solidFill>
                  <a:srgbClr val="000000"/>
                </a:solidFill>
                <a:latin typeface="Arial"/>
              </a:rPr>
              <a:t> et </a:t>
            </a:r>
            <a:r>
              <a:rPr lang="de-DE" dirty="0" err="1">
                <a:solidFill>
                  <a:srgbClr val="000000"/>
                </a:solidFill>
                <a:latin typeface="Arial"/>
              </a:rPr>
              <a:t>quae</a:t>
            </a:r>
            <a:r>
              <a:rPr lang="de-DE" dirty="0">
                <a:solidFill>
                  <a:srgbClr val="000000"/>
                </a:solidFill>
                <a:latin typeface="Arial"/>
              </a:rPr>
              <a:t> </a:t>
            </a:r>
            <a:r>
              <a:rPr lang="de-DE" dirty="0" err="1">
                <a:solidFill>
                  <a:srgbClr val="000000"/>
                </a:solidFill>
                <a:latin typeface="Arial"/>
              </a:rPr>
              <a:t>voloreperit</a:t>
            </a:r>
            <a:r>
              <a:rPr lang="de-DE" dirty="0">
                <a:solidFill>
                  <a:srgbClr val="000000"/>
                </a:solidFill>
                <a:latin typeface="Arial"/>
              </a:rPr>
              <a:t>, </a:t>
            </a:r>
            <a:r>
              <a:rPr lang="de-DE" dirty="0" err="1">
                <a:solidFill>
                  <a:srgbClr val="000000"/>
                </a:solidFill>
                <a:latin typeface="Arial"/>
              </a:rPr>
              <a:t>od</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dolutem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quiam</a:t>
            </a:r>
            <a:r>
              <a:rPr lang="de-DE" dirty="0">
                <a:solidFill>
                  <a:srgbClr val="000000"/>
                </a:solidFill>
                <a:latin typeface="Arial"/>
              </a:rPr>
              <a:t>, </a:t>
            </a:r>
            <a:r>
              <a:rPr lang="de-DE" dirty="0" err="1">
                <a:solidFill>
                  <a:srgbClr val="000000"/>
                </a:solidFill>
                <a:latin typeface="Arial"/>
              </a:rPr>
              <a:t>omnimpe</a:t>
            </a:r>
            <a:r>
              <a:rPr lang="de-DE" dirty="0">
                <a:solidFill>
                  <a:srgbClr val="000000"/>
                </a:solidFill>
                <a:latin typeface="Arial"/>
              </a:rPr>
              <a:t> </a:t>
            </a:r>
            <a:r>
              <a:rPr lang="de-DE" dirty="0" err="1">
                <a:solidFill>
                  <a:srgbClr val="000000"/>
                </a:solidFill>
                <a:latin typeface="Arial"/>
              </a:rPr>
              <a:t>num</a:t>
            </a:r>
            <a:r>
              <a:rPr lang="de-DE" dirty="0">
                <a:solidFill>
                  <a:srgbClr val="000000"/>
                </a:solidFill>
                <a:latin typeface="Arial"/>
              </a:rPr>
              <a:t> </a:t>
            </a:r>
            <a:r>
              <a:rPr lang="de-DE" dirty="0" err="1">
                <a:solidFill>
                  <a:srgbClr val="000000"/>
                </a:solidFill>
                <a:latin typeface="Arial"/>
              </a:rPr>
              <a:t>ipsa</a:t>
            </a:r>
            <a:r>
              <a:rPr lang="de-DE" dirty="0">
                <a:solidFill>
                  <a:srgbClr val="000000"/>
                </a:solidFill>
                <a:latin typeface="Arial"/>
              </a:rPr>
              <a:t> </a:t>
            </a:r>
            <a:r>
              <a:rPr lang="de-DE" dirty="0" err="1">
                <a:solidFill>
                  <a:srgbClr val="000000"/>
                </a:solidFill>
                <a:latin typeface="Arial"/>
              </a:rPr>
              <a:t>nus</a:t>
            </a:r>
            <a:r>
              <a:rPr lang="de-DE" dirty="0">
                <a:solidFill>
                  <a:srgbClr val="000000"/>
                </a:solidFill>
                <a:latin typeface="Arial"/>
              </a:rPr>
              <a:t> </a:t>
            </a:r>
            <a:r>
              <a:rPr lang="de-DE" dirty="0" err="1">
                <a:solidFill>
                  <a:srgbClr val="000000"/>
                </a:solidFill>
                <a:latin typeface="Arial"/>
              </a:rPr>
              <a:t>dolor</a:t>
            </a:r>
            <a:r>
              <a:rPr lang="de-DE" dirty="0">
                <a:solidFill>
                  <a:srgbClr val="000000"/>
                </a:solidFill>
                <a:latin typeface="Arial"/>
              </a:rPr>
              <a:t> </a:t>
            </a:r>
            <a:r>
              <a:rPr lang="de-DE" dirty="0" err="1">
                <a:solidFill>
                  <a:srgbClr val="000000"/>
                </a:solidFill>
                <a:latin typeface="Arial"/>
              </a:rPr>
              <a:t>ma</a:t>
            </a:r>
            <a:r>
              <a:rPr lang="de-DE" dirty="0">
                <a:solidFill>
                  <a:srgbClr val="000000"/>
                </a:solidFill>
                <a:latin typeface="Arial"/>
              </a:rPr>
              <a:t> non </a:t>
            </a:r>
            <a:r>
              <a:rPr lang="de-DE" dirty="0" err="1">
                <a:solidFill>
                  <a:srgbClr val="000000"/>
                </a:solidFill>
                <a:latin typeface="Arial"/>
              </a:rPr>
              <a:t>corrum</a:t>
            </a:r>
            <a:r>
              <a:rPr lang="de-DE" dirty="0">
                <a:solidFill>
                  <a:srgbClr val="000000"/>
                </a:solidFill>
                <a:latin typeface="Arial"/>
              </a:rPr>
              <a:t> </a:t>
            </a:r>
            <a:r>
              <a:rPr lang="de-DE" dirty="0" err="1">
                <a:solidFill>
                  <a:srgbClr val="000000"/>
                </a:solidFill>
                <a:latin typeface="Arial"/>
              </a:rPr>
              <a:t>exerior</a:t>
            </a:r>
            <a:r>
              <a:rPr lang="de-DE" dirty="0">
                <a:solidFill>
                  <a:srgbClr val="000000"/>
                </a:solidFill>
                <a:latin typeface="Arial"/>
              </a:rPr>
              <a:t> </a:t>
            </a:r>
            <a:r>
              <a:rPr lang="de-DE" dirty="0" err="1">
                <a:solidFill>
                  <a:srgbClr val="000000"/>
                </a:solidFill>
                <a:latin typeface="Arial"/>
              </a:rPr>
              <a:t>repedig</a:t>
            </a:r>
            <a:r>
              <a:rPr lang="de-DE" dirty="0">
                <a:solidFill>
                  <a:srgbClr val="000000"/>
                </a:solidFill>
                <a:latin typeface="Arial"/>
              </a:rPr>
              <a:t> </a:t>
            </a:r>
            <a:r>
              <a:rPr lang="de-DE" dirty="0" err="1">
                <a:solidFill>
                  <a:srgbClr val="000000"/>
                </a:solidFill>
                <a:latin typeface="Arial"/>
              </a:rPr>
              <a:t>entiaecta</a:t>
            </a:r>
            <a:r>
              <a:rPr lang="de-DE" dirty="0">
                <a:solidFill>
                  <a:srgbClr val="000000"/>
                </a:solidFill>
                <a:latin typeface="Arial"/>
              </a:rPr>
              <a:t> </a:t>
            </a:r>
            <a:r>
              <a:rPr lang="de-DE" dirty="0" err="1">
                <a:solidFill>
                  <a:srgbClr val="000000"/>
                </a:solidFill>
                <a:latin typeface="Arial"/>
              </a:rPr>
              <a:t>ium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arum</a:t>
            </a:r>
            <a:r>
              <a:rPr lang="de-DE" dirty="0">
                <a:solidFill>
                  <a:srgbClr val="000000"/>
                </a:solidFill>
                <a:latin typeface="Arial"/>
              </a:rPr>
              <a:t> </a:t>
            </a:r>
            <a:r>
              <a:rPr lang="de-DE" dirty="0" err="1">
                <a:solidFill>
                  <a:srgbClr val="000000"/>
                </a:solidFill>
                <a:latin typeface="Arial"/>
              </a:rPr>
              <a:t>rere</a:t>
            </a:r>
            <a:r>
              <a:rPr lang="de-DE" dirty="0">
                <a:solidFill>
                  <a:srgbClr val="000000"/>
                </a:solidFill>
                <a:latin typeface="Arial"/>
              </a:rPr>
              <a:t>, </a:t>
            </a:r>
            <a:r>
              <a:rPr lang="de-DE" dirty="0" err="1">
                <a:solidFill>
                  <a:srgbClr val="000000"/>
                </a:solidFill>
                <a:latin typeface="Arial"/>
              </a:rPr>
              <a:t>occus</a:t>
            </a:r>
            <a:r>
              <a:rPr lang="de-DE" dirty="0">
                <a:solidFill>
                  <a:srgbClr val="000000"/>
                </a:solidFill>
                <a:latin typeface="Arial"/>
              </a:rPr>
              <a:t> </a:t>
            </a:r>
            <a:r>
              <a:rPr lang="de-DE" dirty="0" err="1">
                <a:solidFill>
                  <a:srgbClr val="000000"/>
                </a:solidFill>
                <a:latin typeface="Arial"/>
              </a:rPr>
              <a:t>utem</a:t>
            </a:r>
            <a:r>
              <a:rPr lang="de-DE" dirty="0">
                <a:solidFill>
                  <a:srgbClr val="000000"/>
                </a:solidFill>
                <a:latin typeface="Arial"/>
              </a:rPr>
              <a:t> </a:t>
            </a:r>
            <a:r>
              <a:rPr lang="de-DE" dirty="0" err="1">
                <a:solidFill>
                  <a:srgbClr val="000000"/>
                </a:solidFill>
                <a:latin typeface="Arial"/>
              </a:rPr>
              <a:t>volut</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delitas</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et </a:t>
            </a:r>
            <a:r>
              <a:rPr lang="de-DE" dirty="0" err="1">
                <a:solidFill>
                  <a:srgbClr val="000000"/>
                </a:solidFill>
                <a:latin typeface="Arial"/>
              </a:rPr>
              <a:t>alis</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quuntium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acculpa</a:t>
            </a:r>
            <a:r>
              <a:rPr lang="de-DE" dirty="0">
                <a:solidFill>
                  <a:srgbClr val="000000"/>
                </a:solidFill>
                <a:latin typeface="Arial"/>
              </a:rPr>
              <a:t> </a:t>
            </a:r>
            <a:r>
              <a:rPr lang="de-DE" dirty="0" err="1">
                <a:solidFill>
                  <a:srgbClr val="000000"/>
                </a:solidFill>
                <a:latin typeface="Arial"/>
              </a:rPr>
              <a:t>volentius</a:t>
            </a:r>
            <a:r>
              <a:rPr lang="de-DE" dirty="0">
                <a:solidFill>
                  <a:srgbClr val="000000"/>
                </a:solidFill>
                <a:latin typeface="Arial"/>
              </a:rPr>
              <a:t> </a:t>
            </a:r>
            <a:r>
              <a:rPr lang="de-DE" dirty="0" err="1">
                <a:solidFill>
                  <a:srgbClr val="000000"/>
                </a:solidFill>
                <a:latin typeface="Arial"/>
              </a:rPr>
              <a:t>magnat</a:t>
            </a:r>
            <a:r>
              <a:rPr lang="de-DE" dirty="0">
                <a:solidFill>
                  <a:srgbClr val="000000"/>
                </a:solidFill>
                <a:latin typeface="Arial"/>
              </a:rPr>
              <a:t> </a:t>
            </a:r>
            <a:r>
              <a:rPr lang="de-DE" dirty="0" err="1">
                <a:solidFill>
                  <a:srgbClr val="000000"/>
                </a:solidFill>
                <a:latin typeface="Arial"/>
              </a:rPr>
              <a:t>rem</a:t>
            </a:r>
            <a:r>
              <a:rPr lang="de-DE" dirty="0">
                <a:solidFill>
                  <a:srgbClr val="000000"/>
                </a:solidFill>
                <a:latin typeface="Arial"/>
              </a:rPr>
              <a:t> </a:t>
            </a:r>
            <a:r>
              <a:rPr lang="de-DE" dirty="0" err="1">
                <a:solidFill>
                  <a:srgbClr val="000000"/>
                </a:solidFill>
                <a:latin typeface="Arial"/>
              </a:rPr>
              <a:t>ideliquiam</a:t>
            </a:r>
            <a:r>
              <a:rPr lang="de-DE" dirty="0">
                <a:solidFill>
                  <a:srgbClr val="000000"/>
                </a:solidFill>
                <a:latin typeface="Arial"/>
              </a:rPr>
              <a:t> </a:t>
            </a:r>
            <a:r>
              <a:rPr lang="de-DE" dirty="0" err="1">
                <a:solidFill>
                  <a:srgbClr val="000000"/>
                </a:solidFill>
                <a:latin typeface="Arial"/>
              </a:rPr>
              <a:t>aceaquid</a:t>
            </a:r>
            <a:r>
              <a:rPr lang="de-DE" dirty="0">
                <a:solidFill>
                  <a:srgbClr val="000000"/>
                </a:solidFill>
                <a:latin typeface="Arial"/>
              </a:rPr>
              <a:t> et </a:t>
            </a:r>
            <a:r>
              <a:rPr lang="de-DE" dirty="0" err="1">
                <a:solidFill>
                  <a:srgbClr val="000000"/>
                </a:solidFill>
                <a:latin typeface="Arial"/>
              </a:rPr>
              <a:t>et</a:t>
            </a:r>
            <a:r>
              <a:rPr lang="de-DE" dirty="0">
                <a:solidFill>
                  <a:srgbClr val="000000"/>
                </a:solidFill>
                <a:latin typeface="Arial"/>
              </a:rPr>
              <a:t> </a:t>
            </a:r>
            <a:r>
              <a:rPr lang="de-DE" dirty="0" err="1">
                <a:solidFill>
                  <a:srgbClr val="000000"/>
                </a:solidFill>
                <a:latin typeface="Arial"/>
              </a:rPr>
              <a:t>volorro</a:t>
            </a:r>
            <a:r>
              <a:rPr lang="de-DE" dirty="0">
                <a:solidFill>
                  <a:srgbClr val="000000"/>
                </a:solidFill>
                <a:latin typeface="Arial"/>
              </a:rPr>
              <a:t> </a:t>
            </a:r>
            <a:r>
              <a:rPr lang="de-DE" dirty="0" err="1">
                <a:solidFill>
                  <a:srgbClr val="000000"/>
                </a:solidFill>
                <a:latin typeface="Arial"/>
              </a:rPr>
              <a:t>modit</a:t>
            </a:r>
            <a:r>
              <a:rPr lang="de-DE" dirty="0">
                <a:solidFill>
                  <a:srgbClr val="000000"/>
                </a:solidFill>
                <a:latin typeface="Arial"/>
              </a:rPr>
              <a:t> </a:t>
            </a:r>
            <a:r>
              <a:rPr lang="de-DE" dirty="0" err="1">
                <a:solidFill>
                  <a:srgbClr val="000000"/>
                </a:solidFill>
                <a:latin typeface="Arial"/>
              </a:rPr>
              <a:t>aspid</a:t>
            </a:r>
            <a:r>
              <a:rPr lang="de-DE" dirty="0">
                <a:solidFill>
                  <a:srgbClr val="000000"/>
                </a:solidFill>
                <a:latin typeface="Arial"/>
              </a:rPr>
              <a:t> et, </a:t>
            </a:r>
            <a:r>
              <a:rPr lang="de-DE" dirty="0" err="1">
                <a:solidFill>
                  <a:srgbClr val="000000"/>
                </a:solidFill>
                <a:latin typeface="Arial"/>
              </a:rPr>
              <a:t>quodita</a:t>
            </a:r>
            <a:r>
              <a:rPr lang="de-DE" dirty="0">
                <a:solidFill>
                  <a:srgbClr val="000000"/>
                </a:solidFill>
                <a:latin typeface="Arial"/>
              </a:rPr>
              <a:t> </a:t>
            </a:r>
            <a:r>
              <a:rPr lang="de-DE" dirty="0" err="1">
                <a:solidFill>
                  <a:srgbClr val="000000"/>
                </a:solidFill>
                <a:latin typeface="Arial"/>
              </a:rPr>
              <a:t>sint</a:t>
            </a:r>
            <a:r>
              <a:rPr lang="de-DE" dirty="0">
                <a:solidFill>
                  <a:srgbClr val="000000"/>
                </a:solidFill>
                <a:latin typeface="Arial"/>
              </a:rPr>
              <a:t> </a:t>
            </a:r>
            <a:r>
              <a:rPr lang="de-DE" dirty="0" err="1">
                <a:solidFill>
                  <a:srgbClr val="000000"/>
                </a:solidFill>
                <a:latin typeface="Arial"/>
              </a:rPr>
              <a:t>acerum</a:t>
            </a:r>
            <a:r>
              <a:rPr lang="de-DE" dirty="0">
                <a:solidFill>
                  <a:srgbClr val="000000"/>
                </a:solidFill>
                <a:latin typeface="Arial"/>
              </a:rPr>
              <a:t> </a:t>
            </a:r>
            <a:r>
              <a:rPr lang="de-DE" dirty="0" err="1">
                <a:solidFill>
                  <a:srgbClr val="000000"/>
                </a:solidFill>
                <a:latin typeface="Arial"/>
              </a:rPr>
              <a:t>experitio</a:t>
            </a:r>
            <a:r>
              <a:rPr lang="de-DE" dirty="0">
                <a:solidFill>
                  <a:srgbClr val="000000"/>
                </a:solidFill>
                <a:latin typeface="Arial"/>
              </a:rPr>
              <a:t>. </a:t>
            </a:r>
            <a:r>
              <a:rPr lang="de-DE" dirty="0" err="1">
                <a:solidFill>
                  <a:srgbClr val="000000"/>
                </a:solidFill>
                <a:latin typeface="Arial"/>
              </a:rPr>
              <a:t>Itatur</a:t>
            </a:r>
            <a:r>
              <a:rPr lang="de-DE" dirty="0">
                <a:solidFill>
                  <a:srgbClr val="000000"/>
                </a:solidFill>
                <a:latin typeface="Arial"/>
              </a:rPr>
              <a:t> </a:t>
            </a:r>
            <a:r>
              <a:rPr lang="de-DE" dirty="0" err="1">
                <a:solidFill>
                  <a:srgbClr val="000000"/>
                </a:solidFill>
                <a:latin typeface="Arial"/>
              </a:rPr>
              <a:t>sunt</a:t>
            </a:r>
            <a:r>
              <a:rPr lang="de-DE" dirty="0">
                <a:solidFill>
                  <a:srgbClr val="000000"/>
                </a:solidFill>
                <a:latin typeface="Arial"/>
              </a:rPr>
              <a:t> </a:t>
            </a:r>
            <a:r>
              <a:rPr lang="de-DE" dirty="0" err="1">
                <a:solidFill>
                  <a:srgbClr val="000000"/>
                </a:solidFill>
                <a:latin typeface="Arial"/>
              </a:rPr>
              <a:t>utem</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ex </a:t>
            </a:r>
            <a:r>
              <a:rPr lang="de-DE" dirty="0" err="1">
                <a:solidFill>
                  <a:srgbClr val="000000"/>
                </a:solidFill>
                <a:latin typeface="Arial"/>
              </a:rPr>
              <a:t>eaque</a:t>
            </a:r>
            <a:r>
              <a:rPr lang="de-DE" dirty="0">
                <a:solidFill>
                  <a:srgbClr val="000000"/>
                </a:solidFill>
                <a:latin typeface="Arial"/>
              </a:rPr>
              <a:t> </a:t>
            </a:r>
            <a:r>
              <a:rPr lang="de-DE" dirty="0" err="1">
                <a:solidFill>
                  <a:srgbClr val="000000"/>
                </a:solidFill>
                <a:latin typeface="Arial"/>
              </a:rPr>
              <a:t>volupta</a:t>
            </a:r>
            <a:r>
              <a:rPr lang="de-DE" dirty="0">
                <a:solidFill>
                  <a:srgbClr val="000000"/>
                </a:solidFill>
                <a:latin typeface="Arial"/>
              </a:rPr>
              <a:t> </a:t>
            </a:r>
            <a:r>
              <a:rPr lang="de-DE" dirty="0" err="1">
                <a:solidFill>
                  <a:srgbClr val="000000"/>
                </a:solidFill>
                <a:latin typeface="Arial"/>
              </a:rPr>
              <a:t>illignissim</a:t>
            </a:r>
            <a:r>
              <a:rPr lang="de-DE" dirty="0">
                <a:solidFill>
                  <a:srgbClr val="000000"/>
                </a:solidFill>
                <a:latin typeface="Arial"/>
              </a:rPr>
              <a:t> </a:t>
            </a:r>
            <a:r>
              <a:rPr lang="de-DE" dirty="0" err="1">
                <a:solidFill>
                  <a:srgbClr val="000000"/>
                </a:solidFill>
                <a:latin typeface="Arial"/>
              </a:rPr>
              <a:t>quiassu</a:t>
            </a:r>
            <a:r>
              <a:rPr lang="de-DE" dirty="0">
                <a:solidFill>
                  <a:srgbClr val="000000"/>
                </a:solidFill>
                <a:latin typeface="Arial"/>
              </a:rPr>
              <a:t> </a:t>
            </a:r>
            <a:r>
              <a:rPr lang="de-DE" dirty="0" err="1">
                <a:solidFill>
                  <a:srgbClr val="000000"/>
                </a:solidFill>
                <a:latin typeface="Arial"/>
              </a:rPr>
              <a:t>nderit</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nonsequis</a:t>
            </a:r>
            <a:r>
              <a:rPr lang="de-DE" dirty="0">
                <a:solidFill>
                  <a:srgbClr val="000000"/>
                </a:solidFill>
                <a:latin typeface="Arial"/>
              </a:rPr>
              <a:t> et </a:t>
            </a:r>
            <a:r>
              <a:rPr lang="de-DE" dirty="0" err="1">
                <a:solidFill>
                  <a:srgbClr val="000000"/>
                </a:solidFill>
                <a:latin typeface="Arial"/>
              </a:rPr>
              <a:t>quos</a:t>
            </a:r>
            <a:r>
              <a:rPr lang="de-DE" dirty="0">
                <a:solidFill>
                  <a:srgbClr val="000000"/>
                </a:solidFill>
                <a:latin typeface="Arial"/>
              </a:rPr>
              <a:t> </a:t>
            </a:r>
            <a:r>
              <a:rPr lang="de-DE" dirty="0" err="1">
                <a:solidFill>
                  <a:srgbClr val="000000"/>
                </a:solidFill>
                <a:latin typeface="Arial"/>
              </a:rPr>
              <a:t>corem</a:t>
            </a:r>
            <a:r>
              <a:rPr lang="de-DE" dirty="0">
                <a:solidFill>
                  <a:srgbClr val="000000"/>
                </a:solidFill>
                <a:latin typeface="Arial"/>
              </a:rPr>
              <a:t> </a:t>
            </a:r>
            <a:r>
              <a:rPr lang="de-DE" dirty="0" err="1">
                <a:solidFill>
                  <a:srgbClr val="000000"/>
                </a:solidFill>
                <a:latin typeface="Arial"/>
              </a:rPr>
              <a:t>faceata</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eatur</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et la et </a:t>
            </a:r>
            <a:r>
              <a:rPr lang="de-DE" dirty="0" err="1">
                <a:solidFill>
                  <a:srgbClr val="000000"/>
                </a:solidFill>
                <a:latin typeface="Arial"/>
              </a:rPr>
              <a:t>fuga</a:t>
            </a:r>
            <a:r>
              <a:rPr lang="de-DE" dirty="0">
                <a:solidFill>
                  <a:srgbClr val="000000"/>
                </a:solidFill>
                <a:latin typeface="Arial"/>
              </a:rPr>
              <a:t>. </a:t>
            </a:r>
            <a:r>
              <a:rPr lang="de-DE" dirty="0" err="1">
                <a:solidFill>
                  <a:srgbClr val="000000"/>
                </a:solidFill>
                <a:latin typeface="Arial"/>
              </a:rPr>
              <a:t>Nequia</a:t>
            </a:r>
            <a:r>
              <a:rPr lang="de-DE" dirty="0">
                <a:solidFill>
                  <a:srgbClr val="000000"/>
                </a:solidFill>
                <a:latin typeface="Arial"/>
              </a:rPr>
              <a:t> </a:t>
            </a:r>
            <a:r>
              <a:rPr lang="de-DE" dirty="0" err="1">
                <a:solidFill>
                  <a:srgbClr val="000000"/>
                </a:solidFill>
                <a:latin typeface="Arial"/>
              </a:rPr>
              <a:t>voloratusci</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mos</a:t>
            </a:r>
            <a:r>
              <a:rPr lang="de-DE" dirty="0">
                <a:solidFill>
                  <a:srgbClr val="000000"/>
                </a:solidFill>
                <a:latin typeface="Arial"/>
              </a:rPr>
              <a:t> </a:t>
            </a:r>
            <a:r>
              <a:rPr lang="de-DE" dirty="0" err="1">
                <a:solidFill>
                  <a:srgbClr val="000000"/>
                </a:solidFill>
                <a:latin typeface="Arial"/>
              </a:rPr>
              <a:t>ipidella</a:t>
            </a:r>
            <a:r>
              <a:rPr lang="de-DE" dirty="0">
                <a:solidFill>
                  <a:srgbClr val="000000"/>
                </a:solidFill>
                <a:latin typeface="Arial"/>
              </a:rPr>
              <a:t> </a:t>
            </a:r>
            <a:r>
              <a:rPr lang="de-DE" dirty="0" err="1">
                <a:solidFill>
                  <a:srgbClr val="000000"/>
                </a:solidFill>
                <a:latin typeface="Arial"/>
              </a:rPr>
              <a:t>simust</a:t>
            </a:r>
            <a:r>
              <a:rPr lang="de-DE" dirty="0">
                <a:solidFill>
                  <a:srgbClr val="000000"/>
                </a:solidFill>
                <a:latin typeface="Arial"/>
              </a:rPr>
              <a:t>, </a:t>
            </a:r>
            <a:r>
              <a:rPr lang="de-DE" dirty="0" err="1">
                <a:solidFill>
                  <a:srgbClr val="000000"/>
                </a:solidFill>
                <a:latin typeface="Arial"/>
              </a:rPr>
              <a:t>erferumquam</a:t>
            </a:r>
            <a:r>
              <a:rPr lang="de-DE" dirty="0">
                <a:solidFill>
                  <a:srgbClr val="000000"/>
                </a:solidFill>
                <a:latin typeface="Arial"/>
              </a:rPr>
              <a:t> et </a:t>
            </a:r>
            <a:r>
              <a:rPr lang="de-DE" dirty="0" err="1">
                <a:solidFill>
                  <a:srgbClr val="000000"/>
                </a:solidFill>
                <a:latin typeface="Arial"/>
              </a:rPr>
              <a:t>dolum</a:t>
            </a:r>
            <a:r>
              <a:rPr lang="de-DE" dirty="0">
                <a:solidFill>
                  <a:srgbClr val="000000"/>
                </a:solidFill>
                <a:latin typeface="Arial"/>
              </a:rPr>
              <a:t> in </a:t>
            </a:r>
            <a:r>
              <a:rPr lang="de-DE" dirty="0" err="1">
                <a:solidFill>
                  <a:srgbClr val="000000"/>
                </a:solidFill>
                <a:latin typeface="Arial"/>
              </a:rPr>
              <a:t>eseque</a:t>
            </a:r>
            <a:r>
              <a:rPr lang="de-DE" dirty="0">
                <a:solidFill>
                  <a:srgbClr val="000000"/>
                </a:solidFill>
                <a:latin typeface="Arial"/>
              </a:rPr>
              <a:t> </a:t>
            </a:r>
            <a:r>
              <a:rPr lang="de-DE" dirty="0" err="1">
                <a:solidFill>
                  <a:srgbClr val="000000"/>
                </a:solidFill>
                <a:latin typeface="Arial"/>
              </a:rPr>
              <a:t>pe</a:t>
            </a:r>
            <a:r>
              <a:rPr lang="de-DE" dirty="0">
                <a:solidFill>
                  <a:srgbClr val="000000"/>
                </a:solidFill>
                <a:latin typeface="Arial"/>
              </a:rPr>
              <a:t> </a:t>
            </a:r>
            <a:r>
              <a:rPr lang="de-DE" dirty="0" err="1">
                <a:solidFill>
                  <a:srgbClr val="000000"/>
                </a:solidFill>
                <a:latin typeface="Arial"/>
              </a:rPr>
              <a:t>sed</a:t>
            </a:r>
            <a:r>
              <a:rPr lang="de-DE" dirty="0">
                <a:solidFill>
                  <a:srgbClr val="000000"/>
                </a:solidFill>
                <a:latin typeface="Arial"/>
              </a:rPr>
              <a:t> quas </a:t>
            </a:r>
            <a:r>
              <a:rPr lang="de-DE" dirty="0" err="1">
                <a:solidFill>
                  <a:srgbClr val="000000"/>
                </a:solidFill>
                <a:latin typeface="Arial"/>
              </a:rPr>
              <a:t>doluptae</a:t>
            </a:r>
            <a:r>
              <a:rPr lang="de-DE" dirty="0">
                <a:solidFill>
                  <a:srgbClr val="000000"/>
                </a:solidFill>
                <a:latin typeface="Arial"/>
              </a:rPr>
              <a:t> </a:t>
            </a:r>
            <a:r>
              <a:rPr lang="de-DE" dirty="0" err="1">
                <a:solidFill>
                  <a:srgbClr val="000000"/>
                </a:solidFill>
                <a:latin typeface="Arial"/>
              </a:rPr>
              <a:t>nimusda</a:t>
            </a:r>
            <a:r>
              <a:rPr lang="de-DE" dirty="0">
                <a:solidFill>
                  <a:srgbClr val="000000"/>
                </a:solidFill>
                <a:latin typeface="Arial"/>
              </a:rPr>
              <a:t> </a:t>
            </a:r>
            <a:r>
              <a:rPr lang="de-DE" dirty="0" err="1">
                <a:solidFill>
                  <a:srgbClr val="000000"/>
                </a:solidFill>
                <a:latin typeface="Arial"/>
              </a:rPr>
              <a:t>ndebitas</a:t>
            </a:r>
            <a:r>
              <a:rPr lang="de-DE" dirty="0">
                <a:solidFill>
                  <a:srgbClr val="000000"/>
                </a:solidFill>
                <a:latin typeface="Arial"/>
              </a:rPr>
              <a:t> </a:t>
            </a:r>
            <a:r>
              <a:rPr lang="de-DE" dirty="0" err="1">
                <a:solidFill>
                  <a:srgbClr val="000000"/>
                </a:solidFill>
                <a:latin typeface="Arial"/>
              </a:rPr>
              <a:t>rehentio</a:t>
            </a:r>
            <a:r>
              <a:rPr lang="de-DE" dirty="0">
                <a:solidFill>
                  <a:srgbClr val="000000"/>
                </a:solidFill>
                <a:latin typeface="Arial"/>
              </a:rPr>
              <a:t> </a:t>
            </a:r>
            <a:r>
              <a:rPr lang="de-DE" dirty="0" err="1">
                <a:solidFill>
                  <a:srgbClr val="000000"/>
                </a:solidFill>
                <a:latin typeface="Arial"/>
              </a:rPr>
              <a:t>quiaspero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a:t>
            </a:r>
            <a:r>
              <a:rPr lang="de-DE" dirty="0" err="1">
                <a:solidFill>
                  <a:srgbClr val="000000"/>
                </a:solidFill>
                <a:latin typeface="Arial"/>
              </a:rPr>
              <a:t>magnimp</a:t>
            </a:r>
            <a:r>
              <a:rPr lang="de-DE" dirty="0">
                <a:solidFill>
                  <a:srgbClr val="000000"/>
                </a:solidFill>
                <a:latin typeface="Arial"/>
              </a:rPr>
              <a:t> </a:t>
            </a:r>
            <a:r>
              <a:rPr lang="de-DE" dirty="0" err="1">
                <a:solidFill>
                  <a:srgbClr val="000000"/>
                </a:solidFill>
                <a:latin typeface="Arial"/>
              </a:rPr>
              <a:t>orrorum</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voloratur</a:t>
            </a:r>
            <a:r>
              <a:rPr lang="de-DE" dirty="0">
                <a:solidFill>
                  <a:srgbClr val="000000"/>
                </a:solidFill>
                <a:latin typeface="Arial"/>
              </a:rPr>
              <a:t>, </a:t>
            </a:r>
            <a:r>
              <a:rPr lang="de-DE" dirty="0" err="1">
                <a:solidFill>
                  <a:srgbClr val="000000"/>
                </a:solidFill>
                <a:latin typeface="Arial"/>
              </a:rPr>
              <a:t>sundam</a:t>
            </a:r>
            <a:r>
              <a:rPr lang="de-DE" dirty="0">
                <a:solidFill>
                  <a:srgbClr val="000000"/>
                </a:solidFill>
                <a:latin typeface="Arial"/>
              </a:rPr>
              <a:t> </a:t>
            </a:r>
            <a:r>
              <a:rPr lang="de-DE" dirty="0" err="1">
                <a:solidFill>
                  <a:srgbClr val="000000"/>
                </a:solidFill>
                <a:latin typeface="Arial"/>
              </a:rPr>
              <a:t>eat</a:t>
            </a:r>
            <a:r>
              <a:rPr lang="de-DE" dirty="0">
                <a:solidFill>
                  <a:srgbClr val="000000"/>
                </a:solidFill>
                <a:latin typeface="Arial"/>
              </a:rPr>
              <a:t> </a:t>
            </a:r>
            <a:r>
              <a:rPr lang="de-DE" dirty="0" err="1">
                <a:solidFill>
                  <a:srgbClr val="000000"/>
                </a:solidFill>
                <a:latin typeface="Arial"/>
              </a:rPr>
              <a:t>litatin</a:t>
            </a:r>
            <a:r>
              <a:rPr lang="de-DE" dirty="0">
                <a:solidFill>
                  <a:srgbClr val="000000"/>
                </a:solidFill>
                <a:latin typeface="Arial"/>
              </a:rPr>
              <a:t> </a:t>
            </a:r>
            <a:r>
              <a:rPr lang="de-DE" dirty="0" err="1">
                <a:solidFill>
                  <a:srgbClr val="000000"/>
                </a:solidFill>
                <a:latin typeface="Arial"/>
              </a:rPr>
              <a:t>experia</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offici</a:t>
            </a:r>
            <a:r>
              <a:rPr lang="de-DE" dirty="0">
                <a:solidFill>
                  <a:srgbClr val="000000"/>
                </a:solidFill>
                <a:latin typeface="Arial"/>
              </a:rPr>
              <a:t> </a:t>
            </a:r>
            <a:r>
              <a:rPr lang="de-DE" dirty="0" err="1">
                <a:solidFill>
                  <a:srgbClr val="000000"/>
                </a:solidFill>
                <a:latin typeface="Arial"/>
              </a:rPr>
              <a:t>unt</a:t>
            </a:r>
            <a:r>
              <a:rPr lang="de-DE" dirty="0">
                <a:solidFill>
                  <a:srgbClr val="000000"/>
                </a:solidFill>
                <a:latin typeface="Arial"/>
              </a:rPr>
              <a:t> </a:t>
            </a:r>
            <a:r>
              <a:rPr lang="de-DE" dirty="0" err="1">
                <a:solidFill>
                  <a:srgbClr val="000000"/>
                </a:solidFill>
                <a:latin typeface="Arial"/>
              </a:rPr>
              <a:t>quamet</a:t>
            </a:r>
            <a:r>
              <a:rPr lang="de-DE" dirty="0">
                <a:solidFill>
                  <a:srgbClr val="000000"/>
                </a:solidFill>
                <a:latin typeface="Arial"/>
              </a:rPr>
              <a:t> </a:t>
            </a:r>
            <a:r>
              <a:rPr lang="de-DE" dirty="0" err="1">
                <a:solidFill>
                  <a:srgbClr val="000000"/>
                </a:solidFill>
                <a:latin typeface="Arial"/>
              </a:rPr>
              <a:t>laccabo</a:t>
            </a:r>
            <a:r>
              <a:rPr lang="de-DE" dirty="0">
                <a:solidFill>
                  <a:srgbClr val="000000"/>
                </a:solidFill>
                <a:latin typeface="Arial"/>
              </a:rPr>
              <a:t>. Min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oditatistem</a:t>
            </a:r>
            <a:r>
              <a:rPr lang="de-DE" dirty="0">
                <a:solidFill>
                  <a:srgbClr val="000000"/>
                </a:solidFill>
                <a:latin typeface="Arial"/>
              </a:rPr>
              <a:t> </a:t>
            </a:r>
            <a:r>
              <a:rPr lang="de-DE" dirty="0" err="1">
                <a:solidFill>
                  <a:srgbClr val="000000"/>
                </a:solidFill>
                <a:latin typeface="Arial"/>
              </a:rPr>
              <a:t>volorem</a:t>
            </a:r>
            <a:r>
              <a:rPr lang="de-DE" dirty="0">
                <a:solidFill>
                  <a:srgbClr val="000000"/>
                </a:solidFill>
                <a:latin typeface="Arial"/>
              </a:rPr>
              <a:t> </a:t>
            </a:r>
            <a:r>
              <a:rPr lang="de-DE" dirty="0" err="1">
                <a:solidFill>
                  <a:srgbClr val="000000"/>
                </a:solidFill>
                <a:latin typeface="Arial"/>
              </a:rPr>
              <a:t>ratemporesti</a:t>
            </a:r>
            <a:r>
              <a:rPr lang="de-DE" dirty="0">
                <a:solidFill>
                  <a:srgbClr val="000000"/>
                </a:solidFill>
                <a:latin typeface="Arial"/>
              </a:rPr>
              <a:t> </a:t>
            </a:r>
            <a:r>
              <a:rPr lang="de-DE" dirty="0" err="1">
                <a:solidFill>
                  <a:srgbClr val="000000"/>
                </a:solidFill>
                <a:latin typeface="Arial"/>
              </a:rPr>
              <a:t>volesciur</a:t>
            </a:r>
            <a:r>
              <a:rPr lang="de-DE" dirty="0">
                <a:solidFill>
                  <a:srgbClr val="000000"/>
                </a:solidFill>
                <a:latin typeface="Arial"/>
              </a:rPr>
              <a:t>?</a:t>
            </a:r>
          </a:p>
        </p:txBody>
      </p:sp>
      <p:sp>
        <p:nvSpPr>
          <p:cNvPr id="14" name="Fußzeilenplatzhalter 13"/>
          <p:cNvSpPr>
            <a:spLocks noGrp="1"/>
          </p:cNvSpPr>
          <p:nvPr>
            <p:ph type="ftr" sz="quarter" idx="11"/>
          </p:nvPr>
        </p:nvSpPr>
        <p:spPr/>
        <p:txBody>
          <a:bodyPr/>
          <a:lstStyle/>
          <a:p>
            <a:r>
              <a:rPr lang="de-DE" b="1" dirty="0"/>
              <a:t>Technische Universität München </a:t>
            </a:r>
          </a:p>
          <a:p>
            <a:r>
              <a:rPr lang="de-DE" dirty="0"/>
              <a:t>Fakultät für Mustertechnik </a:t>
            </a:r>
          </a:p>
          <a:p>
            <a:r>
              <a:rPr lang="de-DE" dirty="0"/>
              <a:t>Lehrstuhl für Musterverfahren</a:t>
            </a:r>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17" name="Bildplatzhalter 16"/>
          <p:cNvSpPr>
            <a:spLocks noGrp="1"/>
          </p:cNvSpPr>
          <p:nvPr>
            <p:ph type="pic" sz="quarter" idx="16"/>
          </p:nvPr>
        </p:nvSpPr>
        <p:spPr/>
      </p:sp>
      <p:sp>
        <p:nvSpPr>
          <p:cNvPr id="18" name="Textplatzhalter 17"/>
          <p:cNvSpPr>
            <a:spLocks noGrp="1"/>
          </p:cNvSpPr>
          <p:nvPr>
            <p:ph type="body" sz="quarter" idx="17"/>
          </p:nvPr>
        </p:nvSpPr>
        <p:spPr/>
        <p:txBody>
          <a:bodyPr/>
          <a:lstStyle/>
          <a:p>
            <a:endParaRPr lang="de-DE"/>
          </a:p>
        </p:txBody>
      </p:sp>
      <p:sp>
        <p:nvSpPr>
          <p:cNvPr id="10" name="Textplatzhalter 17"/>
          <p:cNvSpPr>
            <a:spLocks noGrp="1"/>
          </p:cNvSpPr>
          <p:nvPr>
            <p:ph type="body" sz="quarter" idx="14"/>
          </p:nvPr>
        </p:nvSpPr>
        <p:spPr>
          <a:xfrm>
            <a:off x="1656000" y="8172000"/>
            <a:ext cx="39492000" cy="508672"/>
          </a:xfrm>
        </p:spPr>
        <p:txBody>
          <a:bodyPr/>
          <a:lstStyle/>
          <a:p>
            <a:r>
              <a:rPr lang="de-DE" dirty="0"/>
              <a:t>Überschrift 3 läuft über gesamte Papierbreite oder gemäß Spaltenbreite</a:t>
            </a:r>
          </a:p>
        </p:txBody>
      </p:sp>
      <p:sp>
        <p:nvSpPr>
          <p:cNvPr id="11" name="Textplatzhalter 18"/>
          <p:cNvSpPr>
            <a:spLocks noGrp="1"/>
          </p:cNvSpPr>
          <p:nvPr>
            <p:ph type="body" sz="quarter" idx="15"/>
          </p:nvPr>
        </p:nvSpPr>
        <p:spPr>
          <a:xfrm>
            <a:off x="1655999" y="6804000"/>
            <a:ext cx="39492000" cy="595131"/>
          </a:xfrm>
        </p:spPr>
        <p:txBody>
          <a:bodyPr/>
          <a:lstStyle/>
          <a:p>
            <a:r>
              <a:rPr lang="de-DE" dirty="0"/>
              <a:t>Überschrift 2 läuft über gesamte Papierbreite</a:t>
            </a:r>
          </a:p>
        </p:txBody>
      </p:sp>
      <p:sp>
        <p:nvSpPr>
          <p:cNvPr id="12" name="Titel 10"/>
          <p:cNvSpPr>
            <a:spLocks noGrp="1"/>
          </p:cNvSpPr>
          <p:nvPr>
            <p:ph type="title"/>
          </p:nvPr>
        </p:nvSpPr>
        <p:spPr>
          <a:xfrm>
            <a:off x="1656000" y="4967999"/>
            <a:ext cx="39492000" cy="810948"/>
          </a:xfrm>
          <a:prstGeom prst="rect">
            <a:avLst/>
          </a:prstGeom>
        </p:spPr>
        <p:txBody>
          <a:bodyPr/>
          <a:lstStyle/>
          <a:p>
            <a:r>
              <a:rPr lang="de-DE" dirty="0"/>
              <a:t>Überschrift 1 läuft über gesamte Papierbreite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tertitel 6"/>
          <p:cNvSpPr>
            <a:spLocks noGrp="1"/>
          </p:cNvSpPr>
          <p:nvPr>
            <p:ph type="subTitle" idx="1"/>
          </p:nvPr>
        </p:nvSpPr>
        <p:spPr/>
        <p:txBody>
          <a:bodyPr/>
          <a:lstStyle/>
          <a:p>
            <a:pPr lvl="1"/>
            <a:r>
              <a:rPr lang="de-DE" dirty="0">
                <a:solidFill>
                  <a:srgbClr val="000000"/>
                </a:solidFill>
                <a:latin typeface="Arial"/>
              </a:rPr>
              <a:t>Schriftgröße 25 </a:t>
            </a:r>
            <a:r>
              <a:rPr lang="de-DE" dirty="0" err="1">
                <a:solidFill>
                  <a:srgbClr val="000000"/>
                </a:solidFill>
                <a:latin typeface="Arial"/>
              </a:rPr>
              <a:t>pt</a:t>
            </a:r>
            <a:endParaRPr lang="de-DE" dirty="0">
              <a:solidFill>
                <a:srgbClr val="000000"/>
              </a:solidFill>
              <a:latin typeface="Arial"/>
            </a:endParaRPr>
          </a:p>
          <a:p>
            <a:pPr lvl="1"/>
            <a:r>
              <a:rPr lang="de-DE" b="0" dirty="0">
                <a:solidFill>
                  <a:srgbClr val="000000"/>
                </a:solidFill>
                <a:latin typeface="Arial"/>
              </a:rPr>
              <a:t>Dies ist die Vorlage für ein Plakat (DIN A0, Querformat) der Technischen Universität München (TUM). Sie entspricht dem Corporate Design der TUM und ist für das Betriebssystem Windows getestet. Sie ist mit Office-Versionen ab 2007 kompatibel.</a:t>
            </a:r>
          </a:p>
          <a:p>
            <a:pPr lvl="1"/>
            <a:endParaRPr lang="de-DE" b="0" dirty="0">
              <a:solidFill>
                <a:srgbClr val="000000"/>
              </a:solidFill>
              <a:latin typeface="Arial"/>
            </a:endParaRPr>
          </a:p>
          <a:p>
            <a:pPr lvl="1"/>
            <a:r>
              <a:rPr lang="de-DE" b="0" dirty="0">
                <a:solidFill>
                  <a:srgbClr val="000000"/>
                </a:solidFill>
                <a:latin typeface="Arial"/>
              </a:rPr>
              <a:t>Bitte geben Sie Ihren individuellen Text an den vorgesehenen Stellen ein und nutzen Sie die installierten Formatvorlagen für den jeweiligen Textabschnitt.</a:t>
            </a:r>
          </a:p>
          <a:p>
            <a:pPr lvl="1"/>
            <a:endParaRPr lang="de-DE" dirty="0">
              <a:solidFill>
                <a:srgbClr val="000000"/>
              </a:solidFill>
              <a:latin typeface="Arial"/>
            </a:endParaRPr>
          </a:p>
          <a:p>
            <a:pPr lvl="1"/>
            <a:r>
              <a:rPr lang="de-DE" dirty="0">
                <a:solidFill>
                  <a:srgbClr val="000000"/>
                </a:solidFill>
                <a:latin typeface="Arial"/>
              </a:rPr>
              <a:t>Kopfzeile und Absender</a:t>
            </a:r>
            <a:endParaRPr lang="de-DE" b="0" dirty="0">
              <a:solidFill>
                <a:srgbClr val="000000"/>
              </a:solidFill>
              <a:latin typeface="Arial"/>
            </a:endParaRPr>
          </a:p>
          <a:p>
            <a:pPr lvl="1"/>
            <a:r>
              <a:rPr lang="de-DE" b="0" dirty="0">
                <a:solidFill>
                  <a:srgbClr val="000000"/>
                </a:solidFill>
                <a:latin typeface="Arial"/>
              </a:rPr>
              <a:t>Es stehen mehrere Varianten zur Auswahl. Diese finden Sie auf den nächsten Seiten als Beispiel oder unter www.tum.de/cd, welche für die verschiedenen Nutzergruppen vorgesehen sind. Um die Kopf- oder Fußzeile zu bearbeiten, müssen Sie in die Ansicht Folienmaster wechseln und die Änderungen dort vornehmen.</a:t>
            </a:r>
          </a:p>
          <a:p>
            <a:pPr lvl="1"/>
            <a:endParaRPr lang="de-DE" b="0" dirty="0">
              <a:solidFill>
                <a:srgbClr val="000000"/>
              </a:solidFill>
              <a:latin typeface="Arial"/>
            </a:endParaRPr>
          </a:p>
          <a:p>
            <a:pPr lvl="1"/>
            <a:r>
              <a:rPr lang="de-DE" dirty="0">
                <a:solidFill>
                  <a:srgbClr val="000000"/>
                </a:solidFill>
                <a:latin typeface="Arial"/>
              </a:rPr>
              <a:t>Text</a:t>
            </a:r>
          </a:p>
          <a:p>
            <a:pPr lvl="1"/>
            <a:r>
              <a:rPr lang="de-DE" b="0" dirty="0">
                <a:solidFill>
                  <a:srgbClr val="000000"/>
                </a:solidFill>
                <a:latin typeface="Arial"/>
              </a:rPr>
              <a:t>Strukturieren Sie Ihr Plakat möglichst klar und beschränken Sie sich auf die wichtigsten Informationen. Entscheiden Sie sich für einen ein- oder mehrspaltigen Aufbau, linksbündig oder im Blocksatz. Und wählen Sie bei wenig Text eine entsprechend größere Schrift.</a:t>
            </a:r>
          </a:p>
          <a:p>
            <a:pPr lvl="1"/>
            <a:endParaRPr lang="de-DE" dirty="0"/>
          </a:p>
          <a:p>
            <a:pPr lvl="1"/>
            <a:r>
              <a:rPr lang="de-DE" dirty="0">
                <a:solidFill>
                  <a:srgbClr val="000000"/>
                </a:solidFill>
                <a:latin typeface="Arial"/>
              </a:rPr>
              <a:t>Bilder</a:t>
            </a:r>
          </a:p>
          <a:p>
            <a:r>
              <a:rPr lang="de-DE" dirty="0"/>
              <a:t>Auch wenn Sie Bilder integrieren möchten, können Sie innerhalb des vorgegebenen Rahmens variieren:</a:t>
            </a:r>
          </a:p>
          <a:p>
            <a:pPr>
              <a:buFont typeface="Arial" pitchFamily="34" charset="0"/>
              <a:buChar char="•"/>
            </a:pPr>
            <a:r>
              <a:rPr lang="de-DE" dirty="0">
                <a:solidFill>
                  <a:srgbClr val="000000"/>
                </a:solidFill>
                <a:latin typeface="Arial"/>
              </a:rPr>
              <a:t> Das Bild ist an die Breite der Textspalte angepasst.</a:t>
            </a:r>
          </a:p>
          <a:p>
            <a:pPr lvl="2"/>
            <a:r>
              <a:rPr lang="de-DE" dirty="0">
                <a:solidFill>
                  <a:srgbClr val="000000"/>
                </a:solidFill>
                <a:latin typeface="Arial"/>
              </a:rPr>
              <a:t>Das Bild geht über alle Textspalten.</a:t>
            </a:r>
          </a:p>
          <a:p>
            <a:pPr lvl="2"/>
            <a:r>
              <a:rPr lang="de-DE" dirty="0">
                <a:solidFill>
                  <a:srgbClr val="000000"/>
                </a:solidFill>
                <a:latin typeface="Arial"/>
              </a:rPr>
              <a:t>Das Bild ist seitenfüllend innerhalb des vorgesehenen Textrahmens (mit weißem Rand).</a:t>
            </a:r>
          </a:p>
          <a:p>
            <a:pPr lvl="2"/>
            <a:r>
              <a:rPr lang="de-DE" dirty="0">
                <a:solidFill>
                  <a:srgbClr val="000000"/>
                </a:solidFill>
                <a:latin typeface="Arial"/>
              </a:rPr>
              <a:t> Das Bild ist seitenfüllend bis an den Papierrand (randabfallend) – an mindestens drei Seiten.</a:t>
            </a:r>
          </a:p>
          <a:p>
            <a:pPr lvl="2">
              <a:buNone/>
            </a:pPr>
            <a:r>
              <a:rPr lang="de-DE" dirty="0">
                <a:solidFill>
                  <a:srgbClr val="000000"/>
                </a:solidFill>
                <a:latin typeface="Arial"/>
              </a:rPr>
              <a:t>Bilder sollten immer eine Bildunterschrift tragen, die ggf. Informationen zum Bild und zur Autorenschaft enthält. Das Bild sollte immer genügend Abstand zum Text haben. Gleiches gilt für Grafiken.</a:t>
            </a:r>
            <a:endParaRPr lang="de-DE" dirty="0"/>
          </a:p>
          <a:p>
            <a:pPr lvl="1"/>
            <a:r>
              <a:rPr lang="de-DE" dirty="0"/>
              <a:t>Druck</a:t>
            </a:r>
          </a:p>
          <a:p>
            <a:r>
              <a:rPr lang="de-DE" dirty="0">
                <a:solidFill>
                  <a:srgbClr val="000000"/>
                </a:solidFill>
                <a:latin typeface="Arial"/>
              </a:rPr>
              <a:t>Wenn Sie Ihr Dokument z. B. zur Überprüfung selbst ausdrucken möchten, empfiehlt es sich, ein PDF in Originalgröße zu erstellen. Achten Sie darauf, dass das Dokument in Originalgröße gedruckt wird, also keine Anpassung an die Druckränder bei Ihren Druckereinstellungen aktiviert ist. </a:t>
            </a:r>
          </a:p>
          <a:p>
            <a:r>
              <a:rPr lang="de-DE" dirty="0">
                <a:solidFill>
                  <a:srgbClr val="000000"/>
                </a:solidFill>
                <a:latin typeface="Arial"/>
              </a:rPr>
              <a:t>Wählen Sie bitte unbedingt weiße Papiere statt Naturpapier mit starker Braun- oder Graufärbung. Denn nur sie entsprechen dem Charakter des Corporate Designs der TUM. Denken Sie daran, dass auch Papierstärke (Dicke) und Haptik einen Einfluss auf das Druckergebnis haben.</a:t>
            </a:r>
          </a:p>
          <a:p>
            <a:r>
              <a:rPr lang="de-DE" dirty="0">
                <a:solidFill>
                  <a:srgbClr val="000000"/>
                </a:solidFill>
                <a:latin typeface="Arial"/>
              </a:rPr>
              <a:t>Weitere Informationen zum Corporate Design der TUM finden Sie unter www.tum.de/cd</a:t>
            </a:r>
          </a:p>
          <a:p>
            <a:pPr lvl="1"/>
            <a:endParaRPr lang="de-DE" dirty="0"/>
          </a:p>
          <a:p>
            <a:pPr lvl="1"/>
            <a:endParaRPr lang="de-DE" dirty="0"/>
          </a:p>
          <a:p>
            <a:pPr lvl="1"/>
            <a:endParaRPr lang="de-DE" dirty="0"/>
          </a:p>
          <a:p>
            <a:pPr lvl="1"/>
            <a:endParaRPr lang="de-DE" dirty="0"/>
          </a:p>
          <a:p>
            <a:pPr lvl="1"/>
            <a:endParaRPr lang="de-DE" dirty="0"/>
          </a:p>
          <a:p>
            <a:pPr lvl="1"/>
            <a:endParaRPr lang="de-DE" dirty="0"/>
          </a:p>
          <a:p>
            <a:pPr lvl="1"/>
            <a:endParaRPr lang="de-DE" dirty="0"/>
          </a:p>
          <a:p>
            <a:pPr lvl="1"/>
            <a:endParaRPr lang="de-DE" dirty="0"/>
          </a:p>
          <a:p>
            <a:pPr lvl="1"/>
            <a:endParaRPr lang="de-DE" dirty="0"/>
          </a:p>
          <a:p>
            <a:pPr lvl="1"/>
            <a:endParaRPr lang="de-DE" dirty="0"/>
          </a:p>
          <a:p>
            <a:pPr lvl="1"/>
            <a:endParaRPr lang="de-DE" dirty="0"/>
          </a:p>
          <a:p>
            <a:pPr lvl="1"/>
            <a:endParaRPr lang="de-DE" dirty="0"/>
          </a:p>
          <a:p>
            <a:pPr lvl="1"/>
            <a:endParaRPr lang="de-DE" dirty="0"/>
          </a:p>
          <a:p>
            <a:pPr lvl="1"/>
            <a:endParaRPr lang="de-DE" dirty="0"/>
          </a:p>
          <a:p>
            <a:pPr lvl="1"/>
            <a:endParaRPr lang="de-DE" dirty="0"/>
          </a:p>
          <a:p>
            <a:pPr lvl="1"/>
            <a:endParaRPr lang="de-DE" dirty="0"/>
          </a:p>
          <a:p>
            <a:pPr lvl="1"/>
            <a:endParaRPr lang="de-DE" dirty="0"/>
          </a:p>
          <a:p>
            <a:pPr lvl="1"/>
            <a:endParaRPr lang="de-DE" dirty="0"/>
          </a:p>
          <a:p>
            <a:pPr lvl="1"/>
            <a:endParaRPr lang="de-DE" dirty="0"/>
          </a:p>
          <a:p>
            <a:pPr lvl="1"/>
            <a:r>
              <a:rPr lang="de-DE" dirty="0"/>
              <a:t>Blindtext</a:t>
            </a:r>
          </a:p>
          <a:p>
            <a:r>
              <a:rPr lang="de-DE" dirty="0" err="1">
                <a:solidFill>
                  <a:srgbClr val="000000"/>
                </a:solidFill>
                <a:latin typeface="Arial"/>
              </a:rPr>
              <a:t>Pa</a:t>
            </a:r>
            <a:r>
              <a:rPr lang="de-DE" dirty="0">
                <a:solidFill>
                  <a:srgbClr val="000000"/>
                </a:solidFill>
                <a:latin typeface="Arial"/>
              </a:rPr>
              <a:t> </a:t>
            </a:r>
            <a:r>
              <a:rPr lang="de-DE" dirty="0" err="1">
                <a:solidFill>
                  <a:srgbClr val="000000"/>
                </a:solidFill>
                <a:latin typeface="Arial"/>
              </a:rPr>
              <a:t>dolumquatur</a:t>
            </a:r>
            <a:r>
              <a:rPr lang="de-DE" dirty="0">
                <a:solidFill>
                  <a:srgbClr val="000000"/>
                </a:solidFill>
                <a:latin typeface="Arial"/>
              </a:rPr>
              <a:t>? </a:t>
            </a:r>
            <a:r>
              <a:rPr lang="de-DE" dirty="0" err="1">
                <a:solidFill>
                  <a:srgbClr val="000000"/>
                </a:solidFill>
                <a:latin typeface="Arial"/>
              </a:rPr>
              <a:t>Num</a:t>
            </a:r>
            <a:r>
              <a:rPr lang="de-DE" dirty="0">
                <a:solidFill>
                  <a:srgbClr val="000000"/>
                </a:solidFill>
                <a:latin typeface="Arial"/>
              </a:rPr>
              <a:t>, </a:t>
            </a:r>
            <a:r>
              <a:rPr lang="de-DE" dirty="0" err="1">
                <a:solidFill>
                  <a:srgbClr val="000000"/>
                </a:solidFill>
                <a:latin typeface="Arial"/>
              </a:rPr>
              <a:t>officiist</a:t>
            </a:r>
            <a:r>
              <a:rPr lang="de-DE" dirty="0">
                <a:solidFill>
                  <a:srgbClr val="000000"/>
                </a:solidFill>
                <a:latin typeface="Arial"/>
              </a:rPr>
              <a:t>, </a:t>
            </a:r>
            <a:r>
              <a:rPr lang="de-DE" dirty="0" err="1">
                <a:solidFill>
                  <a:srgbClr val="000000"/>
                </a:solidFill>
                <a:latin typeface="Arial"/>
              </a:rPr>
              <a:t>cullacc</a:t>
            </a:r>
            <a:r>
              <a:rPr lang="de-DE" dirty="0">
                <a:solidFill>
                  <a:srgbClr val="000000"/>
                </a:solidFill>
                <a:latin typeface="Arial"/>
              </a:rPr>
              <a:t> </a:t>
            </a:r>
            <a:r>
              <a:rPr lang="de-DE" dirty="0" err="1">
                <a:solidFill>
                  <a:srgbClr val="000000"/>
                </a:solidFill>
                <a:latin typeface="Arial"/>
              </a:rPr>
              <a:t>umquod</a:t>
            </a:r>
            <a:r>
              <a:rPr lang="de-DE" dirty="0">
                <a:solidFill>
                  <a:srgbClr val="000000"/>
                </a:solidFill>
                <a:latin typeface="Arial"/>
              </a:rPr>
              <a:t> </a:t>
            </a:r>
            <a:r>
              <a:rPr lang="de-DE" dirty="0" err="1">
                <a:solidFill>
                  <a:srgbClr val="000000"/>
                </a:solidFill>
                <a:latin typeface="Arial"/>
              </a:rPr>
              <a:t>quia</a:t>
            </a:r>
            <a:r>
              <a:rPr lang="de-DE" dirty="0">
                <a:solidFill>
                  <a:srgbClr val="000000"/>
                </a:solidFill>
                <a:latin typeface="Arial"/>
              </a:rPr>
              <a:t> non </a:t>
            </a:r>
            <a:r>
              <a:rPr lang="de-DE" dirty="0" err="1">
                <a:solidFill>
                  <a:srgbClr val="000000"/>
                </a:solidFill>
                <a:latin typeface="Arial"/>
              </a:rPr>
              <a:t>res</a:t>
            </a:r>
            <a:r>
              <a:rPr lang="de-DE" dirty="0">
                <a:solidFill>
                  <a:srgbClr val="000000"/>
                </a:solidFill>
                <a:latin typeface="Arial"/>
              </a:rPr>
              <a:t> ex et </a:t>
            </a:r>
            <a:r>
              <a:rPr lang="de-DE" dirty="0" err="1">
                <a:solidFill>
                  <a:srgbClr val="000000"/>
                </a:solidFill>
                <a:latin typeface="Arial"/>
              </a:rPr>
              <a:t>odita</a:t>
            </a:r>
            <a:r>
              <a:rPr lang="de-DE" dirty="0">
                <a:solidFill>
                  <a:srgbClr val="000000"/>
                </a:solidFill>
                <a:latin typeface="Arial"/>
              </a:rPr>
              <a:t> </a:t>
            </a:r>
            <a:r>
              <a:rPr lang="de-DE" dirty="0" err="1">
                <a:solidFill>
                  <a:srgbClr val="000000"/>
                </a:solidFill>
                <a:latin typeface="Arial"/>
              </a:rPr>
              <a:t>volum</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estibus</a:t>
            </a:r>
            <a:r>
              <a:rPr lang="de-DE" dirty="0">
                <a:solidFill>
                  <a:srgbClr val="000000"/>
                </a:solidFill>
                <a:latin typeface="Arial"/>
              </a:rPr>
              <a:t>, </a:t>
            </a:r>
            <a:r>
              <a:rPr lang="de-DE" dirty="0" err="1">
                <a:solidFill>
                  <a:srgbClr val="000000"/>
                </a:solidFill>
                <a:latin typeface="Arial"/>
              </a:rPr>
              <a:t>voluptas</a:t>
            </a:r>
            <a:r>
              <a:rPr lang="de-DE" dirty="0">
                <a:solidFill>
                  <a:srgbClr val="000000"/>
                </a:solidFill>
                <a:latin typeface="Arial"/>
              </a:rPr>
              <a:t> et </a:t>
            </a:r>
            <a:r>
              <a:rPr lang="de-DE" dirty="0" err="1">
                <a:solidFill>
                  <a:srgbClr val="000000"/>
                </a:solidFill>
                <a:latin typeface="Arial"/>
              </a:rPr>
              <a:t>lit</a:t>
            </a:r>
            <a:r>
              <a:rPr lang="de-DE" dirty="0">
                <a:solidFill>
                  <a:srgbClr val="000000"/>
                </a:solidFill>
                <a:latin typeface="Arial"/>
              </a:rPr>
              <a:t> quo </a:t>
            </a:r>
            <a:r>
              <a:rPr lang="de-DE" dirty="0" err="1">
                <a:solidFill>
                  <a:srgbClr val="000000"/>
                </a:solidFill>
                <a:latin typeface="Arial"/>
              </a:rPr>
              <a:t>quam</a:t>
            </a:r>
            <a:r>
              <a:rPr lang="de-DE" dirty="0">
                <a:solidFill>
                  <a:srgbClr val="000000"/>
                </a:solidFill>
                <a:latin typeface="Arial"/>
              </a:rPr>
              <a:t> quo </a:t>
            </a:r>
            <a:r>
              <a:rPr lang="de-DE" dirty="0" err="1">
                <a:solidFill>
                  <a:srgbClr val="000000"/>
                </a:solidFill>
                <a:latin typeface="Arial"/>
              </a:rPr>
              <a:t>ea</a:t>
            </a:r>
            <a:r>
              <a:rPr lang="de-DE" dirty="0">
                <a:solidFill>
                  <a:srgbClr val="000000"/>
                </a:solidFill>
                <a:latin typeface="Arial"/>
              </a:rPr>
              <a:t> </a:t>
            </a:r>
            <a:r>
              <a:rPr lang="de-DE" dirty="0" err="1">
                <a:solidFill>
                  <a:srgbClr val="000000"/>
                </a:solidFill>
                <a:latin typeface="Arial"/>
              </a:rPr>
              <a:t>voluptis</a:t>
            </a:r>
            <a:r>
              <a:rPr lang="de-DE" dirty="0">
                <a:solidFill>
                  <a:srgbClr val="000000"/>
                </a:solidFill>
                <a:latin typeface="Arial"/>
              </a:rPr>
              <a:t> et </a:t>
            </a:r>
            <a:r>
              <a:rPr lang="de-DE" dirty="0" err="1">
                <a:solidFill>
                  <a:srgbClr val="000000"/>
                </a:solidFill>
                <a:latin typeface="Arial"/>
              </a:rPr>
              <a:t>fuga</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elitatur</a:t>
            </a:r>
            <a:r>
              <a:rPr lang="de-DE" dirty="0">
                <a:solidFill>
                  <a:srgbClr val="000000"/>
                </a:solidFill>
                <a:latin typeface="Arial"/>
              </a:rPr>
              <a:t>, ex </a:t>
            </a:r>
            <a:r>
              <a:rPr lang="de-DE" dirty="0" err="1">
                <a:solidFill>
                  <a:srgbClr val="000000"/>
                </a:solidFill>
                <a:latin typeface="Arial"/>
              </a:rPr>
              <a:t>experep</a:t>
            </a:r>
            <a:r>
              <a:rPr lang="de-DE" dirty="0">
                <a:solidFill>
                  <a:srgbClr val="000000"/>
                </a:solidFill>
                <a:latin typeface="Arial"/>
              </a:rPr>
              <a:t> </a:t>
            </a:r>
            <a:r>
              <a:rPr lang="de-DE" dirty="0" err="1">
                <a:solidFill>
                  <a:srgbClr val="000000"/>
                </a:solidFill>
                <a:latin typeface="Arial"/>
              </a:rPr>
              <a:t>elibus</a:t>
            </a:r>
            <a:r>
              <a:rPr lang="de-DE" dirty="0">
                <a:solidFill>
                  <a:srgbClr val="000000"/>
                </a:solidFill>
                <a:latin typeface="Arial"/>
              </a:rPr>
              <a:t>, </a:t>
            </a:r>
            <a:r>
              <a:rPr lang="de-DE" dirty="0" err="1">
                <a:solidFill>
                  <a:srgbClr val="000000"/>
                </a:solidFill>
                <a:latin typeface="Arial"/>
              </a:rPr>
              <a:t>officius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inciam</a:t>
            </a:r>
            <a:r>
              <a:rPr lang="de-DE" dirty="0">
                <a:solidFill>
                  <a:srgbClr val="000000"/>
                </a:solidFill>
                <a:latin typeface="Arial"/>
              </a:rPr>
              <a:t> </a:t>
            </a:r>
            <a:r>
              <a:rPr lang="de-DE" dirty="0" err="1">
                <a:solidFill>
                  <a:srgbClr val="000000"/>
                </a:solidFill>
                <a:latin typeface="Arial"/>
              </a:rPr>
              <a:t>volupta</a:t>
            </a:r>
            <a:r>
              <a:rPr lang="de-DE" dirty="0">
                <a:solidFill>
                  <a:srgbClr val="000000"/>
                </a:solidFill>
                <a:latin typeface="Arial"/>
              </a:rPr>
              <a:t> </a:t>
            </a:r>
            <a:r>
              <a:rPr lang="de-DE" dirty="0" err="1">
                <a:solidFill>
                  <a:srgbClr val="000000"/>
                </a:solidFill>
                <a:latin typeface="Arial"/>
              </a:rPr>
              <a:t>tureictest</a:t>
            </a:r>
            <a:r>
              <a:rPr lang="de-DE" dirty="0">
                <a:solidFill>
                  <a:srgbClr val="000000"/>
                </a:solidFill>
                <a:latin typeface="Arial"/>
              </a:rPr>
              <a:t> </a:t>
            </a:r>
            <a:r>
              <a:rPr lang="de-DE" dirty="0" err="1">
                <a:solidFill>
                  <a:srgbClr val="000000"/>
                </a:solidFill>
                <a:latin typeface="Arial"/>
              </a:rPr>
              <a:t>vererenienda</a:t>
            </a:r>
            <a:r>
              <a:rPr lang="de-DE" dirty="0">
                <a:solidFill>
                  <a:srgbClr val="000000"/>
                </a:solidFill>
                <a:latin typeface="Arial"/>
              </a:rPr>
              <a:t> pro </a:t>
            </a:r>
            <a:r>
              <a:rPr lang="de-DE" dirty="0" err="1">
                <a:solidFill>
                  <a:srgbClr val="000000"/>
                </a:solidFill>
                <a:latin typeface="Arial"/>
              </a:rPr>
              <a:t>omnim</a:t>
            </a:r>
            <a:r>
              <a:rPr lang="de-DE" dirty="0">
                <a:solidFill>
                  <a:srgbClr val="000000"/>
                </a:solidFill>
                <a:latin typeface="Arial"/>
              </a:rPr>
              <a:t> </a:t>
            </a:r>
            <a:r>
              <a:rPr lang="de-DE" dirty="0" err="1">
                <a:solidFill>
                  <a:srgbClr val="000000"/>
                </a:solidFill>
                <a:latin typeface="Arial"/>
              </a:rPr>
              <a:t>quunt</a:t>
            </a:r>
            <a:r>
              <a:rPr lang="de-DE" dirty="0">
                <a:solidFill>
                  <a:srgbClr val="000000"/>
                </a:solidFill>
                <a:latin typeface="Arial"/>
              </a:rPr>
              <a:t> ex </a:t>
            </a:r>
            <a:r>
              <a:rPr lang="de-DE" dirty="0" err="1">
                <a:solidFill>
                  <a:srgbClr val="000000"/>
                </a:solidFill>
                <a:latin typeface="Arial"/>
              </a:rPr>
              <a:t>exped</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doloresed</a:t>
            </a:r>
            <a:r>
              <a:rPr lang="de-DE" dirty="0">
                <a:solidFill>
                  <a:srgbClr val="000000"/>
                </a:solidFill>
                <a:latin typeface="Arial"/>
              </a:rPr>
              <a:t> </a:t>
            </a:r>
            <a:r>
              <a:rPr lang="de-DE" dirty="0" err="1">
                <a:solidFill>
                  <a:srgbClr val="000000"/>
                </a:solidFill>
                <a:latin typeface="Arial"/>
              </a:rPr>
              <a:t>quam</a:t>
            </a:r>
            <a:r>
              <a:rPr lang="de-DE" dirty="0">
                <a:solidFill>
                  <a:srgbClr val="000000"/>
                </a:solidFill>
                <a:latin typeface="Arial"/>
              </a:rPr>
              <a:t> </a:t>
            </a:r>
            <a:r>
              <a:rPr lang="de-DE" dirty="0" err="1">
                <a:solidFill>
                  <a:srgbClr val="000000"/>
                </a:solidFill>
                <a:latin typeface="Arial"/>
              </a:rPr>
              <a:t>fugiamus</a:t>
            </a:r>
            <a:r>
              <a:rPr lang="de-DE" dirty="0">
                <a:solidFill>
                  <a:srgbClr val="000000"/>
                </a:solidFill>
                <a:latin typeface="Arial"/>
              </a:rPr>
              <a:t> </a:t>
            </a:r>
            <a:r>
              <a:rPr lang="de-DE" dirty="0" err="1">
                <a:solidFill>
                  <a:srgbClr val="000000"/>
                </a:solidFill>
                <a:latin typeface="Arial"/>
              </a:rPr>
              <a:t>reperem</a:t>
            </a:r>
            <a:r>
              <a:rPr lang="de-DE" dirty="0">
                <a:solidFill>
                  <a:srgbClr val="000000"/>
                </a:solidFill>
                <a:latin typeface="Arial"/>
              </a:rPr>
              <a:t> </a:t>
            </a:r>
            <a:r>
              <a:rPr lang="de-DE" dirty="0" err="1">
                <a:solidFill>
                  <a:srgbClr val="000000"/>
                </a:solidFill>
                <a:latin typeface="Arial"/>
              </a:rPr>
              <a:t>eum</a:t>
            </a:r>
            <a:r>
              <a:rPr lang="de-DE" dirty="0">
                <a:solidFill>
                  <a:srgbClr val="000000"/>
                </a:solidFill>
                <a:latin typeface="Arial"/>
              </a:rPr>
              <a:t> </a:t>
            </a:r>
            <a:r>
              <a:rPr lang="de-DE" dirty="0" err="1">
                <a:solidFill>
                  <a:srgbClr val="000000"/>
                </a:solidFill>
                <a:latin typeface="Arial"/>
              </a:rPr>
              <a:t>vel</a:t>
            </a:r>
            <a:r>
              <a:rPr lang="de-DE" dirty="0">
                <a:solidFill>
                  <a:srgbClr val="000000"/>
                </a:solidFill>
                <a:latin typeface="Arial"/>
              </a:rPr>
              <a:t> </a:t>
            </a:r>
            <a:r>
              <a:rPr lang="de-DE" dirty="0" err="1">
                <a:solidFill>
                  <a:srgbClr val="000000"/>
                </a:solidFill>
                <a:latin typeface="Arial"/>
              </a:rPr>
              <a:t>ipsam</a:t>
            </a:r>
            <a:r>
              <a:rPr lang="de-DE" dirty="0">
                <a:solidFill>
                  <a:srgbClr val="000000"/>
                </a:solidFill>
                <a:latin typeface="Arial"/>
              </a:rPr>
              <a:t> </a:t>
            </a:r>
            <a:r>
              <a:rPr lang="de-DE" dirty="0" err="1">
                <a:solidFill>
                  <a:srgbClr val="000000"/>
                </a:solidFill>
                <a:latin typeface="Arial"/>
              </a:rPr>
              <a:t>audi</a:t>
            </a:r>
            <a:r>
              <a:rPr lang="de-DE" dirty="0">
                <a:solidFill>
                  <a:srgbClr val="000000"/>
                </a:solidFill>
                <a:latin typeface="Arial"/>
              </a:rPr>
              <a:t> </a:t>
            </a:r>
            <a:r>
              <a:rPr lang="de-DE" dirty="0" err="1">
                <a:solidFill>
                  <a:srgbClr val="000000"/>
                </a:solidFill>
                <a:latin typeface="Arial"/>
              </a:rPr>
              <a:t>apicili</a:t>
            </a:r>
            <a:r>
              <a:rPr lang="de-DE" dirty="0">
                <a:solidFill>
                  <a:srgbClr val="000000"/>
                </a:solidFill>
                <a:latin typeface="Arial"/>
              </a:rPr>
              <a:t> </a:t>
            </a:r>
            <a:r>
              <a:rPr lang="de-DE" dirty="0" err="1">
                <a:solidFill>
                  <a:srgbClr val="000000"/>
                </a:solidFill>
                <a:latin typeface="Arial"/>
              </a:rPr>
              <a:t>busam</a:t>
            </a:r>
            <a:r>
              <a:rPr lang="de-DE" dirty="0">
                <a:solidFill>
                  <a:srgbClr val="000000"/>
                </a:solidFill>
                <a:latin typeface="Arial"/>
              </a:rPr>
              <a:t>, </a:t>
            </a:r>
            <a:r>
              <a:rPr lang="de-DE" dirty="0" err="1">
                <a:solidFill>
                  <a:srgbClr val="000000"/>
                </a:solidFill>
                <a:latin typeface="Arial"/>
              </a:rPr>
              <a:t>eostionsedi</a:t>
            </a:r>
            <a:r>
              <a:rPr lang="de-DE" dirty="0">
                <a:solidFill>
                  <a:srgbClr val="000000"/>
                </a:solidFill>
                <a:latin typeface="Arial"/>
              </a:rPr>
              <a:t> </a:t>
            </a:r>
            <a:r>
              <a:rPr lang="de-DE" dirty="0" err="1">
                <a:solidFill>
                  <a:srgbClr val="000000"/>
                </a:solidFill>
                <a:latin typeface="Arial"/>
              </a:rPr>
              <a:t>doluptiur</a:t>
            </a:r>
            <a:r>
              <a:rPr lang="de-DE" dirty="0">
                <a:solidFill>
                  <a:srgbClr val="000000"/>
                </a:solidFill>
                <a:latin typeface="Arial"/>
              </a:rPr>
              <a:t> </a:t>
            </a:r>
            <a:r>
              <a:rPr lang="de-DE" dirty="0" err="1">
                <a:solidFill>
                  <a:srgbClr val="000000"/>
                </a:solidFill>
                <a:latin typeface="Arial"/>
              </a:rPr>
              <a:t>restestia</a:t>
            </a:r>
            <a:r>
              <a:rPr lang="de-DE" dirty="0">
                <a:solidFill>
                  <a:srgbClr val="000000"/>
                </a:solidFill>
                <a:latin typeface="Arial"/>
              </a:rPr>
              <a:t> </a:t>
            </a:r>
            <a:r>
              <a:rPr lang="de-DE" dirty="0" err="1">
                <a:solidFill>
                  <a:srgbClr val="000000"/>
                </a:solidFill>
                <a:latin typeface="Arial"/>
              </a:rPr>
              <a:t>volent</a:t>
            </a:r>
            <a:r>
              <a:rPr lang="de-DE" dirty="0">
                <a:solidFill>
                  <a:srgbClr val="000000"/>
                </a:solidFill>
                <a:latin typeface="Arial"/>
              </a:rPr>
              <a:t> </a:t>
            </a:r>
            <a:r>
              <a:rPr lang="de-DE" dirty="0" err="1">
                <a:solidFill>
                  <a:srgbClr val="000000"/>
                </a:solidFill>
                <a:latin typeface="Arial"/>
              </a:rPr>
              <a:t>pra</a:t>
            </a:r>
            <a:r>
              <a:rPr lang="de-DE" dirty="0">
                <a:solidFill>
                  <a:srgbClr val="000000"/>
                </a:solidFill>
                <a:latin typeface="Arial"/>
              </a:rPr>
              <a:t> </a:t>
            </a:r>
            <a:r>
              <a:rPr lang="de-DE" dirty="0" err="1">
                <a:solidFill>
                  <a:srgbClr val="000000"/>
                </a:solidFill>
                <a:latin typeface="Arial"/>
              </a:rPr>
              <a:t>denda</a:t>
            </a:r>
            <a:r>
              <a:rPr lang="de-DE" dirty="0">
                <a:solidFill>
                  <a:srgbClr val="000000"/>
                </a:solidFill>
                <a:latin typeface="Arial"/>
              </a:rPr>
              <a:t> </a:t>
            </a:r>
            <a:r>
              <a:rPr lang="de-DE" dirty="0" err="1">
                <a:solidFill>
                  <a:srgbClr val="000000"/>
                </a:solidFill>
                <a:latin typeface="Arial"/>
              </a:rPr>
              <a:t>iur</a:t>
            </a:r>
            <a:r>
              <a:rPr lang="de-DE" dirty="0">
                <a:solidFill>
                  <a:srgbClr val="000000"/>
                </a:solidFill>
                <a:latin typeface="Arial"/>
              </a:rPr>
              <a:t>? </a:t>
            </a:r>
            <a:r>
              <a:rPr lang="de-DE" dirty="0" err="1">
                <a:solidFill>
                  <a:srgbClr val="000000"/>
                </a:solidFill>
                <a:latin typeface="Arial"/>
              </a:rPr>
              <a:t>Quia</a:t>
            </a:r>
            <a:r>
              <a:rPr lang="de-DE" dirty="0">
                <a:solidFill>
                  <a:srgbClr val="000000"/>
                </a:solidFill>
                <a:latin typeface="Arial"/>
              </a:rPr>
              <a:t> </a:t>
            </a:r>
            <a:r>
              <a:rPr lang="de-DE" dirty="0" err="1">
                <a:solidFill>
                  <a:srgbClr val="000000"/>
                </a:solidFill>
                <a:latin typeface="Arial"/>
              </a:rPr>
              <a:t>verspel</a:t>
            </a:r>
            <a:r>
              <a:rPr lang="de-DE" dirty="0">
                <a:solidFill>
                  <a:srgbClr val="000000"/>
                </a:solidFill>
                <a:latin typeface="Arial"/>
              </a:rPr>
              <a:t> </a:t>
            </a:r>
            <a:r>
              <a:rPr lang="de-DE" dirty="0" err="1">
                <a:solidFill>
                  <a:srgbClr val="000000"/>
                </a:solidFill>
                <a:latin typeface="Arial"/>
              </a:rPr>
              <a:t>luptur</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utempor</a:t>
            </a:r>
            <a:r>
              <a:rPr lang="de-DE" dirty="0">
                <a:solidFill>
                  <a:srgbClr val="000000"/>
                </a:solidFill>
                <a:latin typeface="Arial"/>
              </a:rPr>
              <a:t> </a:t>
            </a:r>
            <a:r>
              <a:rPr lang="de-DE" dirty="0" err="1">
                <a:solidFill>
                  <a:srgbClr val="000000"/>
                </a:solidFill>
                <a:latin typeface="Arial"/>
              </a:rPr>
              <a:t>rovitat</a:t>
            </a:r>
            <a:r>
              <a:rPr lang="de-DE" dirty="0">
                <a:solidFill>
                  <a:srgbClr val="000000"/>
                </a:solidFill>
                <a:latin typeface="Arial"/>
              </a:rPr>
              <a:t> </a:t>
            </a:r>
            <a:r>
              <a:rPr lang="de-DE" dirty="0" err="1">
                <a:solidFill>
                  <a:srgbClr val="000000"/>
                </a:solidFill>
                <a:latin typeface="Arial"/>
              </a:rPr>
              <a:t>isquidi</a:t>
            </a:r>
            <a:r>
              <a:rPr lang="de-DE" dirty="0">
                <a:solidFill>
                  <a:srgbClr val="000000"/>
                </a:solidFill>
                <a:latin typeface="Arial"/>
              </a:rPr>
              <a:t> </a:t>
            </a:r>
            <a:r>
              <a:rPr lang="de-DE" dirty="0" err="1">
                <a:solidFill>
                  <a:srgbClr val="000000"/>
                </a:solidFill>
                <a:latin typeface="Arial"/>
              </a:rPr>
              <a:t>gendus</a:t>
            </a:r>
            <a:r>
              <a:rPr lang="de-DE" dirty="0">
                <a:solidFill>
                  <a:srgbClr val="000000"/>
                </a:solidFill>
                <a:latin typeface="Arial"/>
              </a:rPr>
              <a:t> </a:t>
            </a:r>
            <a:r>
              <a:rPr lang="de-DE" dirty="0" err="1">
                <a:solidFill>
                  <a:srgbClr val="000000"/>
                </a:solidFill>
                <a:latin typeface="Arial"/>
              </a:rPr>
              <a:t>voluptaecae</a:t>
            </a:r>
            <a:r>
              <a:rPr lang="de-DE" dirty="0">
                <a:solidFill>
                  <a:srgbClr val="000000"/>
                </a:solidFill>
                <a:latin typeface="Arial"/>
              </a:rPr>
              <a:t>. </a:t>
            </a:r>
            <a:r>
              <a:rPr lang="de-DE" dirty="0" err="1">
                <a:solidFill>
                  <a:srgbClr val="000000"/>
                </a:solidFill>
                <a:latin typeface="Arial"/>
              </a:rPr>
              <a:t>Itatem</a:t>
            </a:r>
            <a:r>
              <a:rPr lang="de-DE" dirty="0">
                <a:solidFill>
                  <a:srgbClr val="000000"/>
                </a:solidFill>
                <a:latin typeface="Arial"/>
              </a:rPr>
              <a:t> quo </a:t>
            </a:r>
            <a:r>
              <a:rPr lang="de-DE" dirty="0" err="1">
                <a:solidFill>
                  <a:srgbClr val="000000"/>
                </a:solidFill>
                <a:latin typeface="Arial"/>
              </a:rPr>
              <a:t>conectis</a:t>
            </a:r>
            <a:r>
              <a:rPr lang="de-DE" dirty="0">
                <a:solidFill>
                  <a:srgbClr val="000000"/>
                </a:solidFill>
                <a:latin typeface="Arial"/>
              </a:rPr>
              <a:t> </a:t>
            </a:r>
            <a:r>
              <a:rPr lang="de-DE" dirty="0" err="1">
                <a:solidFill>
                  <a:srgbClr val="000000"/>
                </a:solidFill>
                <a:latin typeface="Arial"/>
              </a:rPr>
              <a:t>molore</a:t>
            </a:r>
            <a:r>
              <a:rPr lang="de-DE" dirty="0">
                <a:solidFill>
                  <a:srgbClr val="000000"/>
                </a:solidFill>
                <a:latin typeface="Arial"/>
              </a:rPr>
              <a:t> </a:t>
            </a:r>
            <a:r>
              <a:rPr lang="de-DE" dirty="0" err="1">
                <a:solidFill>
                  <a:srgbClr val="000000"/>
                </a:solidFill>
                <a:latin typeface="Arial"/>
              </a:rPr>
              <a:t>cuptatur</a:t>
            </a:r>
            <a:r>
              <a:rPr lang="de-DE" dirty="0">
                <a:solidFill>
                  <a:srgbClr val="000000"/>
                </a:solidFill>
                <a:latin typeface="Arial"/>
              </a:rPr>
              <a:t> </a:t>
            </a:r>
            <a:r>
              <a:rPr lang="de-DE" dirty="0" err="1">
                <a:solidFill>
                  <a:srgbClr val="000000"/>
                </a:solidFill>
                <a:latin typeface="Arial"/>
              </a:rPr>
              <a:t>magnat</a:t>
            </a:r>
            <a:r>
              <a:rPr lang="de-DE" dirty="0">
                <a:solidFill>
                  <a:srgbClr val="000000"/>
                </a:solidFill>
                <a:latin typeface="Arial"/>
              </a:rPr>
              <a:t>.</a:t>
            </a:r>
          </a:p>
          <a:p>
            <a:r>
              <a:rPr lang="de-DE" dirty="0" err="1">
                <a:solidFill>
                  <a:srgbClr val="000000"/>
                </a:solidFill>
                <a:latin typeface="Arial"/>
              </a:rPr>
              <a:t>Xerro</a:t>
            </a:r>
            <a:r>
              <a:rPr lang="de-DE" dirty="0">
                <a:solidFill>
                  <a:srgbClr val="000000"/>
                </a:solidFill>
                <a:latin typeface="Arial"/>
              </a:rPr>
              <a:t> et </a:t>
            </a:r>
            <a:r>
              <a:rPr lang="de-DE" dirty="0" err="1">
                <a:solidFill>
                  <a:srgbClr val="000000"/>
                </a:solidFill>
                <a:latin typeface="Arial"/>
              </a:rPr>
              <a:t>elesciam</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am </a:t>
            </a:r>
            <a:r>
              <a:rPr lang="de-DE" dirty="0" err="1">
                <a:solidFill>
                  <a:srgbClr val="000000"/>
                </a:solidFill>
                <a:latin typeface="Arial"/>
              </a:rPr>
              <a:t>videlessi</a:t>
            </a:r>
            <a:r>
              <a:rPr lang="de-DE" dirty="0">
                <a:solidFill>
                  <a:srgbClr val="000000"/>
                </a:solidFill>
                <a:latin typeface="Arial"/>
              </a:rPr>
              <a:t> </a:t>
            </a:r>
            <a:r>
              <a:rPr lang="de-DE" dirty="0" err="1">
                <a:solidFill>
                  <a:srgbClr val="000000"/>
                </a:solidFill>
                <a:latin typeface="Arial"/>
              </a:rPr>
              <a:t>accus</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omnient</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con</a:t>
            </a:r>
            <a:r>
              <a:rPr lang="de-DE" dirty="0">
                <a:solidFill>
                  <a:srgbClr val="000000"/>
                </a:solidFill>
                <a:latin typeface="Arial"/>
              </a:rPr>
              <a:t> </a:t>
            </a:r>
            <a:r>
              <a:rPr lang="de-DE" dirty="0" err="1">
                <a:solidFill>
                  <a:srgbClr val="000000"/>
                </a:solidFill>
                <a:latin typeface="Arial"/>
              </a:rPr>
              <a:t>rem</a:t>
            </a:r>
            <a:r>
              <a:rPr lang="de-DE" dirty="0">
                <a:solidFill>
                  <a:srgbClr val="000000"/>
                </a:solidFill>
                <a:latin typeface="Arial"/>
              </a:rPr>
              <a:t> </a:t>
            </a:r>
            <a:r>
              <a:rPr lang="de-DE" dirty="0" err="1">
                <a:solidFill>
                  <a:srgbClr val="000000"/>
                </a:solidFill>
                <a:latin typeface="Arial"/>
              </a:rPr>
              <a:t>laccum</a:t>
            </a:r>
            <a:r>
              <a:rPr lang="de-DE" dirty="0">
                <a:solidFill>
                  <a:srgbClr val="000000"/>
                </a:solidFill>
                <a:latin typeface="Arial"/>
              </a:rPr>
              <a:t> </a:t>
            </a:r>
            <a:r>
              <a:rPr lang="de-DE" dirty="0" err="1">
                <a:solidFill>
                  <a:srgbClr val="000000"/>
                </a:solidFill>
                <a:latin typeface="Arial"/>
              </a:rPr>
              <a:t>ernation</a:t>
            </a:r>
            <a:r>
              <a:rPr lang="de-DE" dirty="0">
                <a:solidFill>
                  <a:srgbClr val="000000"/>
                </a:solidFill>
                <a:latin typeface="Arial"/>
              </a:rPr>
              <a:t> </a:t>
            </a:r>
            <a:r>
              <a:rPr lang="de-DE" dirty="0" err="1">
                <a:solidFill>
                  <a:srgbClr val="000000"/>
                </a:solidFill>
                <a:latin typeface="Arial"/>
              </a:rPr>
              <a:t>cus</a:t>
            </a:r>
            <a:r>
              <a:rPr lang="de-DE" dirty="0">
                <a:solidFill>
                  <a:srgbClr val="000000"/>
                </a:solidFill>
                <a:latin typeface="Arial"/>
              </a:rPr>
              <a:t> </a:t>
            </a:r>
            <a:r>
              <a:rPr lang="de-DE" dirty="0" err="1">
                <a:solidFill>
                  <a:srgbClr val="000000"/>
                </a:solidFill>
                <a:latin typeface="Arial"/>
              </a:rPr>
              <a:t>explictur</a:t>
            </a:r>
            <a:r>
              <a:rPr lang="de-DE" dirty="0">
                <a:solidFill>
                  <a:srgbClr val="000000"/>
                </a:solidFill>
                <a:latin typeface="Arial"/>
              </a:rPr>
              <a:t>? </a:t>
            </a:r>
            <a:r>
              <a:rPr lang="de-DE" dirty="0" err="1">
                <a:solidFill>
                  <a:srgbClr val="000000"/>
                </a:solidFill>
                <a:latin typeface="Arial"/>
              </a:rPr>
              <a:t>Abori</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molut</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quiamus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et </a:t>
            </a:r>
            <a:r>
              <a:rPr lang="de-DE" dirty="0" err="1">
                <a:solidFill>
                  <a:srgbClr val="000000"/>
                </a:solidFill>
                <a:latin typeface="Arial"/>
              </a:rPr>
              <a:t>et</a:t>
            </a:r>
            <a:r>
              <a:rPr lang="de-DE" dirty="0">
                <a:solidFill>
                  <a:srgbClr val="000000"/>
                </a:solidFill>
                <a:latin typeface="Arial"/>
              </a:rPr>
              <a:t> </a:t>
            </a:r>
            <a:r>
              <a:rPr lang="de-DE" dirty="0" err="1">
                <a:solidFill>
                  <a:srgbClr val="000000"/>
                </a:solidFill>
                <a:latin typeface="Arial"/>
              </a:rPr>
              <a:t>eaquis</a:t>
            </a:r>
            <a:r>
              <a:rPr lang="de-DE" dirty="0">
                <a:solidFill>
                  <a:srgbClr val="000000"/>
                </a:solidFill>
                <a:latin typeface="Arial"/>
              </a:rPr>
              <a:t> </a:t>
            </a:r>
            <a:r>
              <a:rPr lang="de-DE" dirty="0" err="1">
                <a:solidFill>
                  <a:srgbClr val="000000"/>
                </a:solidFill>
                <a:latin typeface="Arial"/>
              </a:rPr>
              <a:t>venis</a:t>
            </a:r>
            <a:r>
              <a:rPr lang="de-DE" dirty="0">
                <a:solidFill>
                  <a:srgbClr val="000000"/>
                </a:solidFill>
                <a:latin typeface="Arial"/>
              </a:rPr>
              <a:t> </a:t>
            </a:r>
            <a:r>
              <a:rPr lang="de-DE" dirty="0" err="1">
                <a:solidFill>
                  <a:srgbClr val="000000"/>
                </a:solidFill>
                <a:latin typeface="Arial"/>
              </a:rPr>
              <a:t>quibus</a:t>
            </a:r>
            <a:r>
              <a:rPr lang="de-DE" dirty="0">
                <a:solidFill>
                  <a:srgbClr val="000000"/>
                </a:solidFill>
                <a:latin typeface="Arial"/>
              </a:rPr>
              <a:t> in es et </a:t>
            </a:r>
            <a:r>
              <a:rPr lang="de-DE" dirty="0" err="1">
                <a:solidFill>
                  <a:srgbClr val="000000"/>
                </a:solidFill>
                <a:latin typeface="Arial"/>
              </a:rPr>
              <a:t>aligent</a:t>
            </a:r>
            <a:r>
              <a:rPr lang="de-DE" dirty="0">
                <a:solidFill>
                  <a:srgbClr val="000000"/>
                </a:solidFill>
                <a:latin typeface="Arial"/>
              </a:rPr>
              <a:t>.</a:t>
            </a:r>
          </a:p>
          <a:p>
            <a:r>
              <a:rPr lang="de-DE" dirty="0" err="1">
                <a:solidFill>
                  <a:srgbClr val="000000"/>
                </a:solidFill>
                <a:latin typeface="Arial"/>
              </a:rPr>
              <a:t>Niat</a:t>
            </a:r>
            <a:r>
              <a:rPr lang="de-DE" dirty="0">
                <a:solidFill>
                  <a:srgbClr val="000000"/>
                </a:solidFill>
                <a:latin typeface="Arial"/>
              </a:rPr>
              <a:t> </a:t>
            </a:r>
            <a:r>
              <a:rPr lang="de-DE" dirty="0" err="1">
                <a:solidFill>
                  <a:srgbClr val="000000"/>
                </a:solidFill>
                <a:latin typeface="Arial"/>
              </a:rPr>
              <a:t>harchillis</a:t>
            </a:r>
            <a:r>
              <a:rPr lang="de-DE" dirty="0">
                <a:solidFill>
                  <a:srgbClr val="000000"/>
                </a:solidFill>
                <a:latin typeface="Arial"/>
              </a:rPr>
              <a:t> </a:t>
            </a:r>
            <a:r>
              <a:rPr lang="de-DE" dirty="0" err="1">
                <a:solidFill>
                  <a:srgbClr val="000000"/>
                </a:solidFill>
                <a:latin typeface="Arial"/>
              </a:rPr>
              <a:t>cullate</a:t>
            </a:r>
            <a:r>
              <a:rPr lang="de-DE" dirty="0">
                <a:solidFill>
                  <a:srgbClr val="000000"/>
                </a:solidFill>
                <a:latin typeface="Arial"/>
              </a:rPr>
              <a:t> </a:t>
            </a:r>
            <a:r>
              <a:rPr lang="de-DE" dirty="0" err="1">
                <a:solidFill>
                  <a:srgbClr val="000000"/>
                </a:solidFill>
                <a:latin typeface="Arial"/>
              </a:rPr>
              <a:t>eum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aboreperia</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doluptam</a:t>
            </a:r>
            <a:r>
              <a:rPr lang="de-DE" dirty="0">
                <a:solidFill>
                  <a:srgbClr val="000000"/>
                </a:solidFill>
                <a:latin typeface="Arial"/>
              </a:rPr>
              <a:t> </a:t>
            </a:r>
            <a:r>
              <a:rPr lang="de-DE" dirty="0" err="1">
                <a:solidFill>
                  <a:srgbClr val="000000"/>
                </a:solidFill>
                <a:latin typeface="Arial"/>
              </a:rPr>
              <a:t>faccabo</a:t>
            </a:r>
            <a:r>
              <a:rPr lang="de-DE" dirty="0">
                <a:solidFill>
                  <a:srgbClr val="000000"/>
                </a:solidFill>
                <a:latin typeface="Arial"/>
              </a:rPr>
              <a:t>. </a:t>
            </a:r>
            <a:r>
              <a:rPr lang="de-DE" dirty="0" err="1">
                <a:solidFill>
                  <a:srgbClr val="000000"/>
                </a:solidFill>
                <a:latin typeface="Arial"/>
              </a:rPr>
              <a:t>Otam</a:t>
            </a:r>
            <a:r>
              <a:rPr lang="de-DE" dirty="0">
                <a:solidFill>
                  <a:srgbClr val="000000"/>
                </a:solidFill>
                <a:latin typeface="Arial"/>
              </a:rPr>
              <a:t> </a:t>
            </a:r>
            <a:r>
              <a:rPr lang="de-DE" dirty="0" err="1">
                <a:solidFill>
                  <a:srgbClr val="000000"/>
                </a:solidFill>
                <a:latin typeface="Arial"/>
              </a:rPr>
              <a:t>iniminventur</a:t>
            </a:r>
            <a:r>
              <a:rPr lang="de-DE" dirty="0">
                <a:solidFill>
                  <a:srgbClr val="000000"/>
                </a:solidFill>
                <a:latin typeface="Arial"/>
              </a:rPr>
              <a:t> </a:t>
            </a:r>
            <a:r>
              <a:rPr lang="de-DE" dirty="0" err="1">
                <a:solidFill>
                  <a:srgbClr val="000000"/>
                </a:solidFill>
                <a:latin typeface="Arial"/>
              </a:rPr>
              <a:t>ra</a:t>
            </a:r>
            <a:r>
              <a:rPr lang="de-DE" dirty="0">
                <a:solidFill>
                  <a:srgbClr val="000000"/>
                </a:solidFill>
                <a:latin typeface="Arial"/>
              </a:rPr>
              <a:t> </a:t>
            </a:r>
            <a:r>
              <a:rPr lang="de-DE" dirty="0" err="1">
                <a:solidFill>
                  <a:srgbClr val="000000"/>
                </a:solidFill>
                <a:latin typeface="Arial"/>
              </a:rPr>
              <a:t>none</a:t>
            </a:r>
            <a:r>
              <a:rPr lang="de-DE" dirty="0">
                <a:solidFill>
                  <a:srgbClr val="000000"/>
                </a:solidFill>
                <a:latin typeface="Arial"/>
              </a:rPr>
              <a:t> </a:t>
            </a:r>
            <a:r>
              <a:rPr lang="de-DE" dirty="0" err="1">
                <a:solidFill>
                  <a:srgbClr val="000000"/>
                </a:solidFill>
                <a:latin typeface="Arial"/>
              </a:rPr>
              <a:t>net</a:t>
            </a:r>
            <a:r>
              <a:rPr lang="de-DE" dirty="0">
                <a:solidFill>
                  <a:srgbClr val="000000"/>
                </a:solidFill>
                <a:latin typeface="Arial"/>
              </a:rPr>
              <a:t> </a:t>
            </a:r>
            <a:r>
              <a:rPr lang="de-DE" dirty="0" err="1">
                <a:solidFill>
                  <a:srgbClr val="000000"/>
                </a:solidFill>
                <a:latin typeface="Arial"/>
              </a:rPr>
              <a:t>eum</a:t>
            </a:r>
            <a:r>
              <a:rPr lang="de-DE" dirty="0">
                <a:solidFill>
                  <a:srgbClr val="000000"/>
                </a:solidFill>
                <a:latin typeface="Arial"/>
              </a:rPr>
              <a:t> </a:t>
            </a:r>
            <a:r>
              <a:rPr lang="de-DE" dirty="0" err="1">
                <a:solidFill>
                  <a:srgbClr val="000000"/>
                </a:solidFill>
                <a:latin typeface="Arial"/>
              </a:rPr>
              <a:t>accum</a:t>
            </a:r>
            <a:r>
              <a:rPr lang="de-DE" dirty="0">
                <a:solidFill>
                  <a:srgbClr val="000000"/>
                </a:solidFill>
                <a:latin typeface="Arial"/>
              </a:rPr>
              <a:t>, </a:t>
            </a:r>
            <a:r>
              <a:rPr lang="de-DE" dirty="0" err="1">
                <a:solidFill>
                  <a:srgbClr val="000000"/>
                </a:solidFill>
                <a:latin typeface="Arial"/>
              </a:rPr>
              <a:t>nimet</a:t>
            </a:r>
            <a:r>
              <a:rPr lang="de-DE" dirty="0">
                <a:solidFill>
                  <a:srgbClr val="000000"/>
                </a:solidFill>
                <a:latin typeface="Arial"/>
              </a:rPr>
              <a:t> </a:t>
            </a:r>
            <a:r>
              <a:rPr lang="de-DE" dirty="0" err="1">
                <a:solidFill>
                  <a:srgbClr val="000000"/>
                </a:solidFill>
                <a:latin typeface="Arial"/>
              </a:rPr>
              <a:t>officimi</a:t>
            </a:r>
            <a:r>
              <a:rPr lang="de-DE" dirty="0">
                <a:solidFill>
                  <a:srgbClr val="000000"/>
                </a:solidFill>
                <a:latin typeface="Arial"/>
              </a:rPr>
              <a:t>, </a:t>
            </a:r>
            <a:r>
              <a:rPr lang="de-DE" dirty="0" err="1">
                <a:solidFill>
                  <a:srgbClr val="000000"/>
                </a:solidFill>
                <a:latin typeface="Arial"/>
              </a:rPr>
              <a:t>conseque</a:t>
            </a:r>
            <a:r>
              <a:rPr lang="de-DE" dirty="0">
                <a:solidFill>
                  <a:srgbClr val="000000"/>
                </a:solidFill>
                <a:latin typeface="Arial"/>
              </a:rPr>
              <a:t> </a:t>
            </a:r>
            <a:r>
              <a:rPr lang="de-DE" dirty="0" err="1">
                <a:solidFill>
                  <a:srgbClr val="000000"/>
                </a:solidFill>
                <a:latin typeface="Arial"/>
              </a:rPr>
              <a:t>dit</a:t>
            </a:r>
            <a:r>
              <a:rPr lang="de-DE" dirty="0">
                <a:solidFill>
                  <a:srgbClr val="000000"/>
                </a:solidFill>
                <a:latin typeface="Arial"/>
              </a:rPr>
              <a:t> </a:t>
            </a:r>
            <a:r>
              <a:rPr lang="de-DE" dirty="0" err="1">
                <a:solidFill>
                  <a:srgbClr val="000000"/>
                </a:solidFill>
                <a:latin typeface="Arial"/>
              </a:rPr>
              <a:t>eum</a:t>
            </a:r>
            <a:r>
              <a:rPr lang="de-DE" dirty="0">
                <a:solidFill>
                  <a:srgbClr val="000000"/>
                </a:solidFill>
                <a:latin typeface="Arial"/>
              </a:rPr>
              <a:t> </a:t>
            </a:r>
            <a:r>
              <a:rPr lang="de-DE" dirty="0" err="1">
                <a:solidFill>
                  <a:srgbClr val="000000"/>
                </a:solidFill>
                <a:latin typeface="Arial"/>
              </a:rPr>
              <a:t>fuga</a:t>
            </a:r>
            <a:r>
              <a:rPr lang="de-DE" dirty="0">
                <a:solidFill>
                  <a:srgbClr val="000000"/>
                </a:solidFill>
                <a:latin typeface="Arial"/>
              </a:rPr>
              <a:t>. Nam, </a:t>
            </a:r>
            <a:r>
              <a:rPr lang="de-DE" dirty="0" err="1">
                <a:solidFill>
                  <a:srgbClr val="000000"/>
                </a:solidFill>
                <a:latin typeface="Arial"/>
              </a:rPr>
              <a:t>quibus</a:t>
            </a:r>
            <a:r>
              <a:rPr lang="de-DE" dirty="0">
                <a:solidFill>
                  <a:srgbClr val="000000"/>
                </a:solidFill>
                <a:latin typeface="Arial"/>
              </a:rPr>
              <a:t> </a:t>
            </a:r>
            <a:r>
              <a:rPr lang="de-DE" dirty="0" err="1">
                <a:solidFill>
                  <a:srgbClr val="000000"/>
                </a:solidFill>
                <a:latin typeface="Arial"/>
              </a:rPr>
              <a:t>moloraectius</a:t>
            </a:r>
            <a:r>
              <a:rPr lang="de-DE" dirty="0">
                <a:solidFill>
                  <a:srgbClr val="000000"/>
                </a:solidFill>
                <a:latin typeface="Arial"/>
              </a:rPr>
              <a:t> </a:t>
            </a:r>
            <a:r>
              <a:rPr lang="de-DE" dirty="0" err="1">
                <a:solidFill>
                  <a:srgbClr val="000000"/>
                </a:solidFill>
                <a:latin typeface="Arial"/>
              </a:rPr>
              <a:t>illabor</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laborrum</a:t>
            </a:r>
            <a:r>
              <a:rPr lang="de-DE" dirty="0">
                <a:solidFill>
                  <a:srgbClr val="000000"/>
                </a:solidFill>
                <a:latin typeface="Arial"/>
              </a:rPr>
              <a:t> </a:t>
            </a:r>
            <a:r>
              <a:rPr lang="de-DE" dirty="0" err="1">
                <a:solidFill>
                  <a:srgbClr val="000000"/>
                </a:solidFill>
                <a:latin typeface="Arial"/>
              </a:rPr>
              <a:t>inveliquia</a:t>
            </a:r>
            <a:r>
              <a:rPr lang="de-DE" dirty="0">
                <a:solidFill>
                  <a:srgbClr val="000000"/>
                </a:solidFill>
                <a:latin typeface="Arial"/>
              </a:rPr>
              <a:t> </a:t>
            </a:r>
            <a:r>
              <a:rPr lang="de-DE" dirty="0" err="1">
                <a:solidFill>
                  <a:srgbClr val="000000"/>
                </a:solidFill>
                <a:latin typeface="Arial"/>
              </a:rPr>
              <a:t>sequias</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dolupta</a:t>
            </a:r>
            <a:r>
              <a:rPr lang="de-DE" dirty="0">
                <a:solidFill>
                  <a:srgbClr val="000000"/>
                </a:solidFill>
                <a:latin typeface="Arial"/>
              </a:rPr>
              <a:t> </a:t>
            </a:r>
            <a:r>
              <a:rPr lang="de-DE" dirty="0" err="1">
                <a:solidFill>
                  <a:srgbClr val="000000"/>
                </a:solidFill>
                <a:latin typeface="Arial"/>
              </a:rPr>
              <a:t>spedis</a:t>
            </a:r>
            <a:r>
              <a:rPr lang="de-DE" dirty="0">
                <a:solidFill>
                  <a:srgbClr val="000000"/>
                </a:solidFill>
                <a:latin typeface="Arial"/>
              </a:rPr>
              <a:t> </a:t>
            </a:r>
            <a:r>
              <a:rPr lang="de-DE" dirty="0" err="1">
                <a:solidFill>
                  <a:srgbClr val="000000"/>
                </a:solidFill>
                <a:latin typeface="Arial"/>
              </a:rPr>
              <a:t>moluptias</a:t>
            </a:r>
            <a:r>
              <a:rPr lang="de-DE" dirty="0">
                <a:solidFill>
                  <a:srgbClr val="000000"/>
                </a:solidFill>
                <a:latin typeface="Arial"/>
              </a:rPr>
              <a:t> </a:t>
            </a:r>
            <a:r>
              <a:rPr lang="de-DE" dirty="0" err="1">
                <a:solidFill>
                  <a:srgbClr val="000000"/>
                </a:solidFill>
                <a:latin typeface="Arial"/>
              </a:rPr>
              <a:t>adia</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ped</a:t>
            </a:r>
            <a:r>
              <a:rPr lang="de-DE" dirty="0">
                <a:solidFill>
                  <a:srgbClr val="000000"/>
                </a:solidFill>
                <a:latin typeface="Arial"/>
              </a:rPr>
              <a:t> </a:t>
            </a:r>
            <a:r>
              <a:rPr lang="de-DE" dirty="0" err="1">
                <a:solidFill>
                  <a:srgbClr val="000000"/>
                </a:solidFill>
                <a:latin typeface="Arial"/>
              </a:rPr>
              <a:t>quis</a:t>
            </a:r>
            <a:r>
              <a:rPr lang="de-DE" dirty="0">
                <a:solidFill>
                  <a:srgbClr val="000000"/>
                </a:solidFill>
                <a:latin typeface="Arial"/>
              </a:rPr>
              <a:t> </a:t>
            </a:r>
            <a:r>
              <a:rPr lang="de-DE" dirty="0" err="1">
                <a:solidFill>
                  <a:srgbClr val="000000"/>
                </a:solidFill>
                <a:latin typeface="Arial"/>
              </a:rPr>
              <a:t>acest</a:t>
            </a:r>
            <a:r>
              <a:rPr lang="de-DE" dirty="0">
                <a:solidFill>
                  <a:srgbClr val="000000"/>
                </a:solidFill>
                <a:latin typeface="Arial"/>
              </a:rPr>
              <a:t> </a:t>
            </a:r>
            <a:r>
              <a:rPr lang="de-DE" dirty="0" err="1">
                <a:solidFill>
                  <a:srgbClr val="000000"/>
                </a:solidFill>
                <a:latin typeface="Arial"/>
              </a:rPr>
              <a:t>audae</a:t>
            </a:r>
            <a:r>
              <a:rPr lang="de-DE" dirty="0">
                <a:solidFill>
                  <a:srgbClr val="000000"/>
                </a:solidFill>
                <a:latin typeface="Arial"/>
              </a:rPr>
              <a:t> </a:t>
            </a:r>
            <a:r>
              <a:rPr lang="de-DE" dirty="0" err="1">
                <a:solidFill>
                  <a:srgbClr val="000000"/>
                </a:solidFill>
                <a:latin typeface="Arial"/>
              </a:rPr>
              <a:t>pernatum</a:t>
            </a:r>
            <a:r>
              <a:rPr lang="de-DE" dirty="0">
                <a:solidFill>
                  <a:srgbClr val="000000"/>
                </a:solidFill>
                <a:latin typeface="Arial"/>
              </a:rPr>
              <a:t> </a:t>
            </a:r>
            <a:r>
              <a:rPr lang="de-DE" dirty="0" err="1">
                <a:solidFill>
                  <a:srgbClr val="000000"/>
                </a:solidFill>
                <a:latin typeface="Arial"/>
              </a:rPr>
              <a:t>ius</a:t>
            </a:r>
            <a:r>
              <a:rPr lang="de-DE" dirty="0">
                <a:solidFill>
                  <a:srgbClr val="000000"/>
                </a:solidFill>
                <a:latin typeface="Arial"/>
              </a:rPr>
              <a:t> </a:t>
            </a:r>
            <a:r>
              <a:rPr lang="de-DE" dirty="0" err="1">
                <a:solidFill>
                  <a:srgbClr val="000000"/>
                </a:solidFill>
                <a:latin typeface="Arial"/>
              </a:rPr>
              <a:t>volut</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ad </a:t>
            </a:r>
            <a:r>
              <a:rPr lang="de-DE" dirty="0" err="1">
                <a:solidFill>
                  <a:srgbClr val="000000"/>
                </a:solidFill>
                <a:latin typeface="Arial"/>
              </a:rPr>
              <a:t>est</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et </a:t>
            </a:r>
            <a:r>
              <a:rPr lang="de-DE" dirty="0" err="1">
                <a:solidFill>
                  <a:srgbClr val="000000"/>
                </a:solidFill>
                <a:latin typeface="Arial"/>
              </a:rPr>
              <a:t>volo</a:t>
            </a:r>
            <a:r>
              <a:rPr lang="de-DE" dirty="0">
                <a:solidFill>
                  <a:srgbClr val="000000"/>
                </a:solidFill>
                <a:latin typeface="Arial"/>
              </a:rPr>
              <a:t> </a:t>
            </a:r>
            <a:r>
              <a:rPr lang="de-DE" dirty="0" err="1">
                <a:solidFill>
                  <a:srgbClr val="000000"/>
                </a:solidFill>
                <a:latin typeface="Arial"/>
              </a:rPr>
              <a:t>verovid</a:t>
            </a:r>
            <a:r>
              <a:rPr lang="de-DE" dirty="0">
                <a:solidFill>
                  <a:srgbClr val="000000"/>
                </a:solidFill>
                <a:latin typeface="Arial"/>
              </a:rPr>
              <a:t> </a:t>
            </a:r>
            <a:r>
              <a:rPr lang="de-DE" dirty="0" err="1">
                <a:solidFill>
                  <a:srgbClr val="000000"/>
                </a:solidFill>
                <a:latin typeface="Arial"/>
              </a:rPr>
              <a:t>unturitatet</a:t>
            </a:r>
            <a:r>
              <a:rPr lang="de-DE" dirty="0">
                <a:solidFill>
                  <a:srgbClr val="000000"/>
                </a:solidFill>
                <a:latin typeface="Arial"/>
              </a:rPr>
              <a:t> </a:t>
            </a:r>
            <a:r>
              <a:rPr lang="de-DE" dirty="0" err="1">
                <a:solidFill>
                  <a:srgbClr val="000000"/>
                </a:solidFill>
                <a:latin typeface="Arial"/>
              </a:rPr>
              <a:t>adiorehendi</a:t>
            </a:r>
            <a:r>
              <a:rPr lang="de-DE" dirty="0">
                <a:solidFill>
                  <a:srgbClr val="000000"/>
                </a:solidFill>
                <a:latin typeface="Arial"/>
              </a:rPr>
              <a:t> </a:t>
            </a:r>
            <a:r>
              <a:rPr lang="de-DE" dirty="0" err="1">
                <a:solidFill>
                  <a:srgbClr val="000000"/>
                </a:solidFill>
                <a:latin typeface="Arial"/>
              </a:rPr>
              <a:t>blabor</a:t>
            </a:r>
            <a:r>
              <a:rPr lang="de-DE" dirty="0">
                <a:solidFill>
                  <a:srgbClr val="000000"/>
                </a:solidFill>
                <a:latin typeface="Arial"/>
              </a:rPr>
              <a:t> </a:t>
            </a:r>
            <a:r>
              <a:rPr lang="de-DE" dirty="0" err="1">
                <a:solidFill>
                  <a:srgbClr val="000000"/>
                </a:solidFill>
                <a:latin typeface="Arial"/>
              </a:rPr>
              <a:t>aciur</a:t>
            </a:r>
            <a:r>
              <a:rPr lang="de-DE" dirty="0">
                <a:solidFill>
                  <a:srgbClr val="000000"/>
                </a:solidFill>
                <a:latin typeface="Arial"/>
              </a:rPr>
              <a:t>? </a:t>
            </a:r>
            <a:r>
              <a:rPr lang="de-DE" dirty="0" err="1">
                <a:solidFill>
                  <a:srgbClr val="000000"/>
                </a:solidFill>
                <a:latin typeface="Arial"/>
              </a:rPr>
              <a:t>Quis</a:t>
            </a:r>
            <a:r>
              <a:rPr lang="de-DE" dirty="0">
                <a:solidFill>
                  <a:srgbClr val="000000"/>
                </a:solidFill>
                <a:latin typeface="Arial"/>
              </a:rPr>
              <a:t> </a:t>
            </a:r>
            <a:r>
              <a:rPr lang="de-DE" dirty="0" err="1">
                <a:solidFill>
                  <a:srgbClr val="000000"/>
                </a:solidFill>
                <a:latin typeface="Arial"/>
              </a:rPr>
              <a:t>resciuntem</a:t>
            </a:r>
            <a:r>
              <a:rPr lang="de-DE" dirty="0">
                <a:solidFill>
                  <a:srgbClr val="000000"/>
                </a:solidFill>
                <a:latin typeface="Arial"/>
              </a:rPr>
              <a:t> </a:t>
            </a:r>
            <a:r>
              <a:rPr lang="de-DE" dirty="0" err="1">
                <a:solidFill>
                  <a:srgbClr val="000000"/>
                </a:solidFill>
                <a:latin typeface="Arial"/>
              </a:rPr>
              <a:t>nus</a:t>
            </a:r>
            <a:r>
              <a:rPr lang="de-DE" dirty="0">
                <a:solidFill>
                  <a:srgbClr val="000000"/>
                </a:solidFill>
                <a:latin typeface="Arial"/>
              </a:rPr>
              <a:t> </a:t>
            </a:r>
            <a:r>
              <a:rPr lang="de-DE" dirty="0" err="1">
                <a:solidFill>
                  <a:srgbClr val="000000"/>
                </a:solidFill>
                <a:latin typeface="Arial"/>
              </a:rPr>
              <a:t>imendendae</a:t>
            </a:r>
            <a:r>
              <a:rPr lang="de-DE" dirty="0">
                <a:solidFill>
                  <a:srgbClr val="000000"/>
                </a:solidFill>
                <a:latin typeface="Arial"/>
              </a:rPr>
              <a:t> </a:t>
            </a:r>
            <a:r>
              <a:rPr lang="de-DE" dirty="0" err="1">
                <a:solidFill>
                  <a:srgbClr val="000000"/>
                </a:solidFill>
                <a:latin typeface="Arial"/>
              </a:rPr>
              <a:t>verum</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dem. </a:t>
            </a:r>
            <a:r>
              <a:rPr lang="de-DE" dirty="0" err="1">
                <a:solidFill>
                  <a:srgbClr val="000000"/>
                </a:solidFill>
                <a:latin typeface="Arial"/>
              </a:rPr>
              <a:t>Ro</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nonsequ</a:t>
            </a:r>
            <a:r>
              <a:rPr lang="de-DE" dirty="0">
                <a:solidFill>
                  <a:srgbClr val="000000"/>
                </a:solidFill>
                <a:latin typeface="Arial"/>
              </a:rPr>
              <a:t> </a:t>
            </a:r>
            <a:r>
              <a:rPr lang="de-DE" dirty="0" err="1">
                <a:solidFill>
                  <a:srgbClr val="000000"/>
                </a:solidFill>
                <a:latin typeface="Arial"/>
              </a:rPr>
              <a:t>atiorro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in </a:t>
            </a:r>
            <a:r>
              <a:rPr lang="de-DE" dirty="0" err="1">
                <a:solidFill>
                  <a:srgbClr val="000000"/>
                </a:solidFill>
                <a:latin typeface="Arial"/>
              </a:rPr>
              <a:t>nihiliquis</a:t>
            </a:r>
            <a:r>
              <a:rPr lang="de-DE" dirty="0">
                <a:solidFill>
                  <a:srgbClr val="000000"/>
                </a:solidFill>
                <a:latin typeface="Arial"/>
              </a:rPr>
              <a:t> </a:t>
            </a:r>
            <a:r>
              <a:rPr lang="de-DE" dirty="0" err="1">
                <a:solidFill>
                  <a:srgbClr val="000000"/>
                </a:solidFill>
                <a:latin typeface="Arial"/>
              </a:rPr>
              <a:t>volorporro</a:t>
            </a:r>
            <a:r>
              <a:rPr lang="de-DE" dirty="0">
                <a:solidFill>
                  <a:srgbClr val="000000"/>
                </a:solidFill>
                <a:latin typeface="Arial"/>
              </a:rPr>
              <a:t> </a:t>
            </a:r>
            <a:r>
              <a:rPr lang="de-DE" dirty="0" err="1">
                <a:solidFill>
                  <a:srgbClr val="000000"/>
                </a:solidFill>
                <a:latin typeface="Arial"/>
              </a:rPr>
              <a:t>is</a:t>
            </a:r>
            <a:r>
              <a:rPr lang="de-DE" dirty="0">
                <a:solidFill>
                  <a:srgbClr val="000000"/>
                </a:solidFill>
                <a:latin typeface="Arial"/>
              </a:rPr>
              <a:t> </a:t>
            </a:r>
            <a:r>
              <a:rPr lang="de-DE" dirty="0" err="1">
                <a:solidFill>
                  <a:srgbClr val="000000"/>
                </a:solidFill>
                <a:latin typeface="Arial"/>
              </a:rPr>
              <a:t>istiusdaecto</a:t>
            </a:r>
            <a:r>
              <a:rPr lang="de-DE" dirty="0">
                <a:solidFill>
                  <a:srgbClr val="000000"/>
                </a:solidFill>
                <a:latin typeface="Arial"/>
              </a:rPr>
              <a:t> </a:t>
            </a:r>
            <a:r>
              <a:rPr lang="de-DE" dirty="0" err="1">
                <a:solidFill>
                  <a:srgbClr val="000000"/>
                </a:solidFill>
                <a:latin typeface="Arial"/>
              </a:rPr>
              <a:t>tem</a:t>
            </a:r>
            <a:r>
              <a:rPr lang="de-DE" dirty="0">
                <a:solidFill>
                  <a:srgbClr val="000000"/>
                </a:solidFill>
                <a:latin typeface="Arial"/>
              </a:rPr>
              <a:t> </a:t>
            </a:r>
            <a:r>
              <a:rPr lang="de-DE" dirty="0" err="1">
                <a:solidFill>
                  <a:srgbClr val="000000"/>
                </a:solidFill>
                <a:latin typeface="Arial"/>
              </a:rPr>
              <a:t>recae</a:t>
            </a:r>
            <a:r>
              <a:rPr lang="de-DE" dirty="0">
                <a:solidFill>
                  <a:srgbClr val="000000"/>
                </a:solidFill>
                <a:latin typeface="Arial"/>
              </a:rPr>
              <a:t> mi, si </a:t>
            </a:r>
            <a:r>
              <a:rPr lang="de-DE" dirty="0" err="1">
                <a:solidFill>
                  <a:srgbClr val="000000"/>
                </a:solidFill>
                <a:latin typeface="Arial"/>
              </a:rPr>
              <a:t>voluptat</a:t>
            </a:r>
            <a:r>
              <a:rPr lang="de-DE" dirty="0">
                <a:solidFill>
                  <a:srgbClr val="000000"/>
                </a:solidFill>
                <a:latin typeface="Arial"/>
              </a:rPr>
              <a:t>.</a:t>
            </a:r>
          </a:p>
          <a:p>
            <a:r>
              <a:rPr lang="de-DE" dirty="0" err="1">
                <a:solidFill>
                  <a:srgbClr val="000000"/>
                </a:solidFill>
                <a:latin typeface="Arial"/>
              </a:rPr>
              <a:t>Cae</a:t>
            </a:r>
            <a:r>
              <a:rPr lang="de-DE" dirty="0">
                <a:solidFill>
                  <a:srgbClr val="000000"/>
                </a:solidFill>
                <a:latin typeface="Arial"/>
              </a:rPr>
              <a:t> et </a:t>
            </a:r>
            <a:r>
              <a:rPr lang="de-DE" dirty="0" err="1">
                <a:solidFill>
                  <a:srgbClr val="000000"/>
                </a:solidFill>
                <a:latin typeface="Arial"/>
              </a:rPr>
              <a:t>autem</a:t>
            </a:r>
            <a:r>
              <a:rPr lang="de-DE" dirty="0">
                <a:solidFill>
                  <a:srgbClr val="000000"/>
                </a:solidFill>
                <a:latin typeface="Arial"/>
              </a:rPr>
              <a:t> </a:t>
            </a:r>
            <a:r>
              <a:rPr lang="de-DE" dirty="0" err="1">
                <a:solidFill>
                  <a:srgbClr val="000000"/>
                </a:solidFill>
                <a:latin typeface="Arial"/>
              </a:rPr>
              <a:t>at</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reped</a:t>
            </a:r>
            <a:r>
              <a:rPr lang="de-DE" dirty="0">
                <a:solidFill>
                  <a:srgbClr val="000000"/>
                </a:solidFill>
                <a:latin typeface="Arial"/>
              </a:rPr>
              <a:t> </a:t>
            </a:r>
            <a:r>
              <a:rPr lang="de-DE" dirty="0" err="1">
                <a:solidFill>
                  <a:srgbClr val="000000"/>
                </a:solidFill>
                <a:latin typeface="Arial"/>
              </a:rPr>
              <a:t>quasinc</a:t>
            </a:r>
            <a:r>
              <a:rPr lang="de-DE" dirty="0">
                <a:solidFill>
                  <a:srgbClr val="000000"/>
                </a:solidFill>
                <a:latin typeface="Arial"/>
              </a:rPr>
              <a:t> </a:t>
            </a:r>
            <a:r>
              <a:rPr lang="de-DE" dirty="0" err="1">
                <a:solidFill>
                  <a:srgbClr val="000000"/>
                </a:solidFill>
                <a:latin typeface="Arial"/>
              </a:rPr>
              <a:t>ipitio</a:t>
            </a:r>
            <a:r>
              <a:rPr lang="de-DE" dirty="0">
                <a:solidFill>
                  <a:srgbClr val="000000"/>
                </a:solidFill>
                <a:latin typeface="Arial"/>
              </a:rPr>
              <a:t>. </a:t>
            </a:r>
            <a:r>
              <a:rPr lang="de-DE" dirty="0" err="1">
                <a:solidFill>
                  <a:srgbClr val="000000"/>
                </a:solidFill>
                <a:latin typeface="Arial"/>
              </a:rPr>
              <a:t>Ariscipsamus</a:t>
            </a:r>
            <a:r>
              <a:rPr lang="de-DE" dirty="0">
                <a:solidFill>
                  <a:srgbClr val="000000"/>
                </a:solidFill>
                <a:latin typeface="Arial"/>
              </a:rPr>
              <a:t> </a:t>
            </a:r>
            <a:r>
              <a:rPr lang="de-DE" dirty="0" err="1">
                <a:solidFill>
                  <a:srgbClr val="000000"/>
                </a:solidFill>
                <a:latin typeface="Arial"/>
              </a:rPr>
              <a:t>volorec</a:t>
            </a:r>
            <a:r>
              <a:rPr lang="de-DE" dirty="0">
                <a:solidFill>
                  <a:srgbClr val="000000"/>
                </a:solidFill>
                <a:latin typeface="Arial"/>
              </a:rPr>
              <a:t> </a:t>
            </a:r>
            <a:r>
              <a:rPr lang="de-DE" dirty="0" err="1">
                <a:solidFill>
                  <a:srgbClr val="000000"/>
                </a:solidFill>
                <a:latin typeface="Arial"/>
              </a:rPr>
              <a:t>tionse</a:t>
            </a:r>
            <a:r>
              <a:rPr lang="de-DE" dirty="0">
                <a:solidFill>
                  <a:srgbClr val="000000"/>
                </a:solidFill>
                <a:latin typeface="Arial"/>
              </a:rPr>
              <a:t> </a:t>
            </a:r>
            <a:r>
              <a:rPr lang="de-DE" dirty="0" err="1">
                <a:solidFill>
                  <a:srgbClr val="000000"/>
                </a:solidFill>
                <a:latin typeface="Arial"/>
              </a:rPr>
              <a:t>perum</a:t>
            </a:r>
            <a:r>
              <a:rPr lang="de-DE" dirty="0">
                <a:solidFill>
                  <a:srgbClr val="000000"/>
                </a:solidFill>
                <a:latin typeface="Arial"/>
              </a:rPr>
              <a:t> </a:t>
            </a:r>
            <a:r>
              <a:rPr lang="de-DE" dirty="0" err="1">
                <a:solidFill>
                  <a:srgbClr val="000000"/>
                </a:solidFill>
                <a:latin typeface="Arial"/>
              </a:rPr>
              <a:t>volorunt</a:t>
            </a:r>
            <a:r>
              <a:rPr lang="de-DE" dirty="0">
                <a:solidFill>
                  <a:srgbClr val="000000"/>
                </a:solidFill>
                <a:latin typeface="Arial"/>
              </a:rPr>
              <a:t>.</a:t>
            </a:r>
          </a:p>
          <a:p>
            <a:r>
              <a:rPr lang="de-DE" dirty="0" err="1">
                <a:solidFill>
                  <a:srgbClr val="000000"/>
                </a:solidFill>
                <a:latin typeface="Arial"/>
              </a:rPr>
              <a:t>Equi</a:t>
            </a:r>
            <a:r>
              <a:rPr lang="de-DE" dirty="0">
                <a:solidFill>
                  <a:srgbClr val="000000"/>
                </a:solidFill>
                <a:latin typeface="Arial"/>
              </a:rPr>
              <a:t> </a:t>
            </a:r>
            <a:r>
              <a:rPr lang="de-DE" dirty="0" err="1">
                <a:solidFill>
                  <a:srgbClr val="000000"/>
                </a:solidFill>
                <a:latin typeface="Arial"/>
              </a:rPr>
              <a:t>repellab</a:t>
            </a:r>
            <a:r>
              <a:rPr lang="de-DE" dirty="0">
                <a:solidFill>
                  <a:srgbClr val="000000"/>
                </a:solidFill>
                <a:latin typeface="Arial"/>
              </a:rPr>
              <a:t> </a:t>
            </a:r>
            <a:r>
              <a:rPr lang="de-DE" dirty="0" err="1">
                <a:solidFill>
                  <a:srgbClr val="000000"/>
                </a:solidFill>
                <a:latin typeface="Arial"/>
              </a:rPr>
              <a:t>iumet</a:t>
            </a:r>
            <a:r>
              <a:rPr lang="de-DE" dirty="0">
                <a:solidFill>
                  <a:srgbClr val="000000"/>
                </a:solidFill>
                <a:latin typeface="Arial"/>
              </a:rPr>
              <a:t>, </a:t>
            </a:r>
            <a:r>
              <a:rPr lang="de-DE" dirty="0" err="1">
                <a:solidFill>
                  <a:srgbClr val="000000"/>
                </a:solidFill>
                <a:latin typeface="Arial"/>
              </a:rPr>
              <a:t>nusapit</a:t>
            </a:r>
            <a:r>
              <a:rPr lang="de-DE" dirty="0">
                <a:solidFill>
                  <a:srgbClr val="000000"/>
                </a:solidFill>
                <a:latin typeface="Arial"/>
              </a:rPr>
              <a:t> </a:t>
            </a:r>
            <a:r>
              <a:rPr lang="de-DE" dirty="0" err="1">
                <a:solidFill>
                  <a:srgbClr val="000000"/>
                </a:solidFill>
                <a:latin typeface="Arial"/>
              </a:rPr>
              <a:t>optatatus</a:t>
            </a:r>
            <a:r>
              <a:rPr lang="de-DE" dirty="0">
                <a:solidFill>
                  <a:srgbClr val="000000"/>
                </a:solidFill>
                <a:latin typeface="Arial"/>
              </a:rPr>
              <a:t> </a:t>
            </a:r>
            <a:r>
              <a:rPr lang="de-DE" dirty="0" err="1">
                <a:solidFill>
                  <a:srgbClr val="000000"/>
                </a:solidFill>
                <a:latin typeface="Arial"/>
              </a:rPr>
              <a:t>repudita</a:t>
            </a:r>
            <a:r>
              <a:rPr lang="de-DE" dirty="0">
                <a:solidFill>
                  <a:srgbClr val="000000"/>
                </a:solidFill>
                <a:latin typeface="Arial"/>
              </a:rPr>
              <a:t> </a:t>
            </a:r>
            <a:r>
              <a:rPr lang="de-DE" dirty="0" err="1">
                <a:solidFill>
                  <a:srgbClr val="000000"/>
                </a:solidFill>
                <a:latin typeface="Arial"/>
              </a:rPr>
              <a:t>nonet</a:t>
            </a:r>
            <a:r>
              <a:rPr lang="de-DE" dirty="0">
                <a:solidFill>
                  <a:srgbClr val="000000"/>
                </a:solidFill>
                <a:latin typeface="Arial"/>
              </a:rPr>
              <a:t> </a:t>
            </a:r>
            <a:r>
              <a:rPr lang="de-DE" dirty="0" err="1">
                <a:solidFill>
                  <a:srgbClr val="000000"/>
                </a:solidFill>
                <a:latin typeface="Arial"/>
              </a:rPr>
              <a:t>litius</a:t>
            </a:r>
            <a:r>
              <a:rPr lang="de-DE" dirty="0">
                <a:solidFill>
                  <a:srgbClr val="000000"/>
                </a:solidFill>
                <a:latin typeface="Arial"/>
              </a:rPr>
              <a:t> </a:t>
            </a:r>
            <a:r>
              <a:rPr lang="de-DE" dirty="0" err="1">
                <a:solidFill>
                  <a:srgbClr val="000000"/>
                </a:solidFill>
                <a:latin typeface="Arial"/>
              </a:rPr>
              <a:t>abor</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quissimus</a:t>
            </a:r>
            <a:r>
              <a:rPr lang="de-DE" dirty="0">
                <a:solidFill>
                  <a:srgbClr val="000000"/>
                </a:solidFill>
                <a:latin typeface="Arial"/>
              </a:rPr>
              <a:t> </a:t>
            </a:r>
            <a:r>
              <a:rPr lang="de-DE" dirty="0" err="1">
                <a:solidFill>
                  <a:srgbClr val="000000"/>
                </a:solidFill>
                <a:latin typeface="Arial"/>
              </a:rPr>
              <a:t>eiume</a:t>
            </a:r>
            <a:r>
              <a:rPr lang="de-DE" dirty="0">
                <a:solidFill>
                  <a:srgbClr val="000000"/>
                </a:solidFill>
                <a:latin typeface="Arial"/>
              </a:rPr>
              <a:t> </a:t>
            </a:r>
            <a:r>
              <a:rPr lang="de-DE" dirty="0" err="1">
                <a:solidFill>
                  <a:srgbClr val="000000"/>
                </a:solidFill>
                <a:latin typeface="Arial"/>
              </a:rPr>
              <a:t>vernam</a:t>
            </a:r>
            <a:r>
              <a:rPr lang="de-DE" dirty="0">
                <a:solidFill>
                  <a:srgbClr val="000000"/>
                </a:solidFill>
                <a:latin typeface="Arial"/>
              </a:rPr>
              <a:t> </a:t>
            </a:r>
            <a:r>
              <a:rPr lang="de-DE" dirty="0" err="1">
                <a:solidFill>
                  <a:srgbClr val="000000"/>
                </a:solidFill>
                <a:latin typeface="Arial"/>
              </a:rPr>
              <a:t>sincturion</a:t>
            </a:r>
            <a:r>
              <a:rPr lang="de-DE" dirty="0">
                <a:solidFill>
                  <a:srgbClr val="000000"/>
                </a:solidFill>
                <a:latin typeface="Arial"/>
              </a:rPr>
              <a:t> </a:t>
            </a:r>
            <a:r>
              <a:rPr lang="de-DE" dirty="0" err="1">
                <a:solidFill>
                  <a:srgbClr val="000000"/>
                </a:solidFill>
                <a:latin typeface="Arial"/>
              </a:rPr>
              <a:t>nese</a:t>
            </a:r>
            <a:r>
              <a:rPr lang="de-DE" dirty="0">
                <a:solidFill>
                  <a:srgbClr val="000000"/>
                </a:solidFill>
                <a:latin typeface="Arial"/>
              </a:rPr>
              <a:t> </a:t>
            </a:r>
            <a:r>
              <a:rPr lang="de-DE" dirty="0" err="1">
                <a:solidFill>
                  <a:srgbClr val="000000"/>
                </a:solidFill>
                <a:latin typeface="Arial"/>
              </a:rPr>
              <a:t>poreptis</a:t>
            </a:r>
            <a:r>
              <a:rPr lang="de-DE" dirty="0">
                <a:solidFill>
                  <a:srgbClr val="000000"/>
                </a:solidFill>
                <a:latin typeface="Arial"/>
              </a:rPr>
              <a:t> </a:t>
            </a:r>
            <a:r>
              <a:rPr lang="de-DE" dirty="0" err="1">
                <a:solidFill>
                  <a:srgbClr val="000000"/>
                </a:solidFill>
                <a:latin typeface="Arial"/>
              </a:rPr>
              <a:t>rehenditat</a:t>
            </a:r>
            <a:r>
              <a:rPr lang="de-DE" dirty="0">
                <a:solidFill>
                  <a:srgbClr val="000000"/>
                </a:solidFill>
                <a:latin typeface="Arial"/>
              </a:rPr>
              <a:t>.</a:t>
            </a:r>
          </a:p>
          <a:p>
            <a:r>
              <a:rPr lang="de-DE" dirty="0" err="1">
                <a:solidFill>
                  <a:srgbClr val="000000"/>
                </a:solidFill>
                <a:latin typeface="Arial"/>
              </a:rPr>
              <a:t>Consequo</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Quiam</a:t>
            </a:r>
            <a:r>
              <a:rPr lang="de-DE" dirty="0">
                <a:solidFill>
                  <a:srgbClr val="000000"/>
                </a:solidFill>
                <a:latin typeface="Arial"/>
              </a:rPr>
              <a:t> et </a:t>
            </a:r>
            <a:r>
              <a:rPr lang="de-DE" dirty="0" err="1">
                <a:solidFill>
                  <a:srgbClr val="000000"/>
                </a:solidFill>
                <a:latin typeface="Arial"/>
              </a:rPr>
              <a:t>erioratur</a:t>
            </a:r>
            <a:r>
              <a:rPr lang="de-DE" dirty="0">
                <a:solidFill>
                  <a:srgbClr val="000000"/>
                </a:solidFill>
                <a:latin typeface="Arial"/>
              </a:rPr>
              <a:t>?</a:t>
            </a:r>
          </a:p>
          <a:p>
            <a:r>
              <a:rPr lang="de-DE" dirty="0">
                <a:solidFill>
                  <a:srgbClr val="000000"/>
                </a:solidFill>
                <a:latin typeface="Arial"/>
              </a:rPr>
              <a:t>As </a:t>
            </a:r>
            <a:r>
              <a:rPr lang="de-DE" dirty="0" err="1">
                <a:solidFill>
                  <a:srgbClr val="000000"/>
                </a:solidFill>
                <a:latin typeface="Arial"/>
              </a:rPr>
              <a:t>ipsunt</a:t>
            </a:r>
            <a:r>
              <a:rPr lang="de-DE" dirty="0">
                <a:solidFill>
                  <a:srgbClr val="000000"/>
                </a:solidFill>
                <a:latin typeface="Arial"/>
              </a:rPr>
              <a:t> </a:t>
            </a:r>
            <a:r>
              <a:rPr lang="de-DE" dirty="0" err="1">
                <a:solidFill>
                  <a:srgbClr val="000000"/>
                </a:solidFill>
                <a:latin typeface="Arial"/>
              </a:rPr>
              <a:t>etus</a:t>
            </a:r>
            <a:r>
              <a:rPr lang="de-DE" dirty="0">
                <a:solidFill>
                  <a:srgbClr val="000000"/>
                </a:solidFill>
                <a:latin typeface="Arial"/>
              </a:rPr>
              <a:t> </a:t>
            </a:r>
            <a:r>
              <a:rPr lang="de-DE" dirty="0" err="1">
                <a:solidFill>
                  <a:srgbClr val="000000"/>
                </a:solidFill>
                <a:latin typeface="Arial"/>
              </a:rPr>
              <a:t>est</a:t>
            </a:r>
            <a:r>
              <a:rPr lang="de-DE" dirty="0">
                <a:solidFill>
                  <a:srgbClr val="000000"/>
                </a:solidFill>
                <a:latin typeface="Arial"/>
              </a:rPr>
              <a:t> </a:t>
            </a:r>
            <a:r>
              <a:rPr lang="de-DE" dirty="0" err="1">
                <a:solidFill>
                  <a:srgbClr val="000000"/>
                </a:solidFill>
                <a:latin typeface="Arial"/>
              </a:rPr>
              <a:t>exerum</a:t>
            </a:r>
            <a:r>
              <a:rPr lang="de-DE" dirty="0">
                <a:solidFill>
                  <a:srgbClr val="000000"/>
                </a:solidFill>
                <a:latin typeface="Arial"/>
              </a:rPr>
              <a:t> </a:t>
            </a:r>
            <a:r>
              <a:rPr lang="de-DE" dirty="0" err="1">
                <a:solidFill>
                  <a:srgbClr val="000000"/>
                </a:solidFill>
                <a:latin typeface="Arial"/>
              </a:rPr>
              <a:t>il</a:t>
            </a:r>
            <a:r>
              <a:rPr lang="de-DE" dirty="0">
                <a:solidFill>
                  <a:srgbClr val="000000"/>
                </a:solidFill>
                <a:latin typeface="Arial"/>
              </a:rPr>
              <a:t> </a:t>
            </a:r>
            <a:r>
              <a:rPr lang="de-DE" dirty="0" err="1">
                <a:solidFill>
                  <a:srgbClr val="000000"/>
                </a:solidFill>
                <a:latin typeface="Arial"/>
              </a:rPr>
              <a:t>ipsandio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et </a:t>
            </a:r>
            <a:r>
              <a:rPr lang="de-DE" dirty="0" err="1">
                <a:solidFill>
                  <a:srgbClr val="000000"/>
                </a:solidFill>
                <a:latin typeface="Arial"/>
              </a:rPr>
              <a:t>lam</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nime</a:t>
            </a:r>
            <a:r>
              <a:rPr lang="de-DE" dirty="0">
                <a:solidFill>
                  <a:srgbClr val="000000"/>
                </a:solidFill>
                <a:latin typeface="Arial"/>
              </a:rPr>
              <a:t> </a:t>
            </a:r>
            <a:r>
              <a:rPr lang="de-DE" dirty="0" err="1">
                <a:solidFill>
                  <a:srgbClr val="000000"/>
                </a:solidFill>
                <a:latin typeface="Arial"/>
              </a:rPr>
              <a:t>pratet</a:t>
            </a:r>
            <a:r>
              <a:rPr lang="de-DE" dirty="0">
                <a:solidFill>
                  <a:srgbClr val="000000"/>
                </a:solidFill>
                <a:latin typeface="Arial"/>
              </a:rPr>
              <a:t> </a:t>
            </a:r>
            <a:r>
              <a:rPr lang="de-DE" dirty="0" err="1">
                <a:solidFill>
                  <a:srgbClr val="000000"/>
                </a:solidFill>
                <a:latin typeface="Arial"/>
              </a:rPr>
              <a:t>officitis</a:t>
            </a:r>
            <a:r>
              <a:rPr lang="de-DE" dirty="0">
                <a:solidFill>
                  <a:srgbClr val="000000"/>
                </a:solidFill>
                <a:latin typeface="Arial"/>
              </a:rPr>
              <a:t> </a:t>
            </a:r>
            <a:r>
              <a:rPr lang="de-DE" dirty="0" err="1">
                <a:solidFill>
                  <a:srgbClr val="000000"/>
                </a:solidFill>
                <a:latin typeface="Arial"/>
              </a:rPr>
              <a:t>doles</a:t>
            </a:r>
            <a:r>
              <a:rPr lang="de-DE" dirty="0">
                <a:solidFill>
                  <a:srgbClr val="000000"/>
                </a:solidFill>
                <a:latin typeface="Arial"/>
              </a:rPr>
              <a:t> </a:t>
            </a:r>
            <a:r>
              <a:rPr lang="de-DE" dirty="0" err="1">
                <a:solidFill>
                  <a:srgbClr val="000000"/>
                </a:solidFill>
                <a:latin typeface="Arial"/>
              </a:rPr>
              <a:t>essi</a:t>
            </a:r>
            <a:r>
              <a:rPr lang="de-DE" dirty="0">
                <a:solidFill>
                  <a:srgbClr val="000000"/>
                </a:solidFill>
                <a:latin typeface="Arial"/>
              </a:rPr>
              <a:t> </a:t>
            </a:r>
            <a:r>
              <a:rPr lang="de-DE" dirty="0" err="1">
                <a:solidFill>
                  <a:srgbClr val="000000"/>
                </a:solidFill>
                <a:latin typeface="Arial"/>
              </a:rPr>
              <a:t>quuntur</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eosaeped</a:t>
            </a:r>
            <a:r>
              <a:rPr lang="de-DE" dirty="0">
                <a:solidFill>
                  <a:srgbClr val="000000"/>
                </a:solidFill>
                <a:latin typeface="Arial"/>
              </a:rPr>
              <a:t> </a:t>
            </a:r>
            <a:r>
              <a:rPr lang="de-DE" dirty="0" err="1">
                <a:solidFill>
                  <a:srgbClr val="000000"/>
                </a:solidFill>
                <a:latin typeface="Arial"/>
              </a:rPr>
              <a:t>eri</a:t>
            </a:r>
            <a:r>
              <a:rPr lang="de-DE" dirty="0">
                <a:solidFill>
                  <a:srgbClr val="000000"/>
                </a:solidFill>
                <a:latin typeface="Arial"/>
              </a:rPr>
              <a:t> </a:t>
            </a:r>
            <a:r>
              <a:rPr lang="de-DE" dirty="0" err="1">
                <a:solidFill>
                  <a:srgbClr val="000000"/>
                </a:solidFill>
                <a:latin typeface="Arial"/>
              </a:rPr>
              <a:t>aperat</a:t>
            </a:r>
            <a:r>
              <a:rPr lang="de-DE" dirty="0">
                <a:solidFill>
                  <a:srgbClr val="000000"/>
                </a:solidFill>
                <a:latin typeface="Arial"/>
              </a:rPr>
              <a:t> </a:t>
            </a:r>
            <a:r>
              <a:rPr lang="de-DE" dirty="0" err="1">
                <a:solidFill>
                  <a:srgbClr val="000000"/>
                </a:solidFill>
                <a:latin typeface="Arial"/>
              </a:rPr>
              <a:t>este</a:t>
            </a:r>
            <a:r>
              <a:rPr lang="de-DE" dirty="0">
                <a:solidFill>
                  <a:srgbClr val="000000"/>
                </a:solidFill>
                <a:latin typeface="Arial"/>
              </a:rPr>
              <a:t> nos </a:t>
            </a:r>
            <a:r>
              <a:rPr lang="de-DE" dirty="0" err="1">
                <a:solidFill>
                  <a:srgbClr val="000000"/>
                </a:solidFill>
                <a:latin typeface="Arial"/>
              </a:rPr>
              <a:t>mosandi</a:t>
            </a:r>
            <a:r>
              <a:rPr lang="de-DE" dirty="0">
                <a:solidFill>
                  <a:srgbClr val="000000"/>
                </a:solidFill>
                <a:latin typeface="Arial"/>
              </a:rPr>
              <a:t> </a:t>
            </a:r>
            <a:r>
              <a:rPr lang="de-DE" dirty="0" err="1">
                <a:solidFill>
                  <a:srgbClr val="000000"/>
                </a:solidFill>
                <a:latin typeface="Arial"/>
              </a:rPr>
              <a:t>tenit</a:t>
            </a:r>
            <a:r>
              <a:rPr lang="de-DE" dirty="0">
                <a:solidFill>
                  <a:srgbClr val="000000"/>
                </a:solidFill>
                <a:latin typeface="Arial"/>
              </a:rPr>
              <a:t>, </a:t>
            </a:r>
            <a:r>
              <a:rPr lang="de-DE" dirty="0" err="1">
                <a:solidFill>
                  <a:srgbClr val="000000"/>
                </a:solidFill>
                <a:latin typeface="Arial"/>
              </a:rPr>
              <a:t>sandanis</a:t>
            </a:r>
            <a:r>
              <a:rPr lang="de-DE" dirty="0">
                <a:solidFill>
                  <a:srgbClr val="000000"/>
                </a:solidFill>
                <a:latin typeface="Arial"/>
              </a:rPr>
              <a:t> </a:t>
            </a:r>
            <a:r>
              <a:rPr lang="de-DE" dirty="0" err="1">
                <a:solidFill>
                  <a:srgbClr val="000000"/>
                </a:solidFill>
                <a:latin typeface="Arial"/>
              </a:rPr>
              <a:t>idellam</a:t>
            </a:r>
            <a:r>
              <a:rPr lang="de-DE" dirty="0">
                <a:solidFill>
                  <a:srgbClr val="000000"/>
                </a:solidFill>
                <a:latin typeface="Arial"/>
              </a:rPr>
              <a:t> </a:t>
            </a:r>
            <a:r>
              <a:rPr lang="de-DE" dirty="0" err="1">
                <a:solidFill>
                  <a:srgbClr val="000000"/>
                </a:solidFill>
                <a:latin typeface="Arial"/>
              </a:rPr>
              <a:t>inctas</a:t>
            </a:r>
            <a:r>
              <a:rPr lang="de-DE" dirty="0">
                <a:solidFill>
                  <a:srgbClr val="000000"/>
                </a:solidFill>
                <a:latin typeface="Arial"/>
              </a:rPr>
              <a:t> </a:t>
            </a:r>
            <a:r>
              <a:rPr lang="de-DE" dirty="0" err="1">
                <a:solidFill>
                  <a:srgbClr val="000000"/>
                </a:solidFill>
                <a:latin typeface="Arial"/>
              </a:rPr>
              <a:t>dolupta</a:t>
            </a:r>
            <a:r>
              <a:rPr lang="de-DE" dirty="0">
                <a:solidFill>
                  <a:srgbClr val="000000"/>
                </a:solidFill>
                <a:latin typeface="Arial"/>
              </a:rPr>
              <a:t> et </a:t>
            </a:r>
            <a:r>
              <a:rPr lang="de-DE" dirty="0" err="1">
                <a:solidFill>
                  <a:srgbClr val="000000"/>
                </a:solidFill>
                <a:latin typeface="Arial"/>
              </a:rPr>
              <a:t>veliquidel</a:t>
            </a:r>
            <a:r>
              <a:rPr lang="de-DE" dirty="0">
                <a:solidFill>
                  <a:srgbClr val="000000"/>
                </a:solidFill>
                <a:latin typeface="Arial"/>
              </a:rPr>
              <a:t> </a:t>
            </a:r>
            <a:r>
              <a:rPr lang="de-DE" dirty="0" err="1">
                <a:solidFill>
                  <a:srgbClr val="000000"/>
                </a:solidFill>
                <a:latin typeface="Arial"/>
              </a:rPr>
              <a:t>event</a:t>
            </a:r>
            <a:r>
              <a:rPr lang="de-DE" dirty="0">
                <a:solidFill>
                  <a:srgbClr val="000000"/>
                </a:solidFill>
                <a:latin typeface="Arial"/>
              </a:rPr>
              <a:t> </a:t>
            </a:r>
            <a:r>
              <a:rPr lang="de-DE" dirty="0" err="1">
                <a:solidFill>
                  <a:srgbClr val="000000"/>
                </a:solidFill>
                <a:latin typeface="Arial"/>
              </a:rPr>
              <a:t>reperum</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rerspelic</a:t>
            </a:r>
            <a:r>
              <a:rPr lang="de-DE" dirty="0">
                <a:solidFill>
                  <a:srgbClr val="000000"/>
                </a:solidFill>
                <a:latin typeface="Arial"/>
              </a:rPr>
              <a:t> </a:t>
            </a:r>
            <a:r>
              <a:rPr lang="de-DE" dirty="0" err="1">
                <a:solidFill>
                  <a:srgbClr val="000000"/>
                </a:solidFill>
                <a:latin typeface="Arial"/>
              </a:rPr>
              <a:t>te</a:t>
            </a:r>
            <a:r>
              <a:rPr lang="de-DE" dirty="0">
                <a:solidFill>
                  <a:srgbClr val="000000"/>
                </a:solidFill>
                <a:latin typeface="Arial"/>
              </a:rPr>
              <a:t> nos et </a:t>
            </a:r>
            <a:r>
              <a:rPr lang="de-DE" dirty="0" err="1">
                <a:solidFill>
                  <a:srgbClr val="000000"/>
                </a:solidFill>
                <a:latin typeface="Arial"/>
              </a:rPr>
              <a:t>faceratur</a:t>
            </a:r>
            <a:r>
              <a:rPr lang="de-DE" dirty="0">
                <a:solidFill>
                  <a:srgbClr val="000000"/>
                </a:solidFill>
                <a:latin typeface="Arial"/>
              </a:rPr>
              <a:t> </a:t>
            </a:r>
            <a:r>
              <a:rPr lang="de-DE" dirty="0" err="1">
                <a:solidFill>
                  <a:srgbClr val="000000"/>
                </a:solidFill>
                <a:latin typeface="Arial"/>
              </a:rPr>
              <a:t>aboremque</a:t>
            </a:r>
            <a:r>
              <a:rPr lang="de-DE" dirty="0">
                <a:solidFill>
                  <a:srgbClr val="000000"/>
                </a:solidFill>
                <a:latin typeface="Arial"/>
              </a:rPr>
              <a:t> </a:t>
            </a:r>
            <a:r>
              <a:rPr lang="de-DE" dirty="0" err="1">
                <a:solidFill>
                  <a:srgbClr val="000000"/>
                </a:solidFill>
                <a:latin typeface="Arial"/>
              </a:rPr>
              <a:t>liquis</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rest</a:t>
            </a:r>
            <a:r>
              <a:rPr lang="de-DE" dirty="0">
                <a:solidFill>
                  <a:srgbClr val="000000"/>
                </a:solidFill>
                <a:latin typeface="Arial"/>
              </a:rPr>
              <a:t>, </a:t>
            </a:r>
            <a:r>
              <a:rPr lang="de-DE" dirty="0" err="1">
                <a:solidFill>
                  <a:srgbClr val="000000"/>
                </a:solidFill>
                <a:latin typeface="Arial"/>
              </a:rPr>
              <a:t>omnietur</a:t>
            </a:r>
            <a:r>
              <a:rPr lang="de-DE" dirty="0">
                <a:solidFill>
                  <a:srgbClr val="000000"/>
                </a:solidFill>
                <a:latin typeface="Arial"/>
              </a:rPr>
              <a:t>, </a:t>
            </a:r>
            <a:r>
              <a:rPr lang="de-DE" dirty="0" err="1">
                <a:solidFill>
                  <a:srgbClr val="000000"/>
                </a:solidFill>
                <a:latin typeface="Arial"/>
              </a:rPr>
              <a:t>omnis</a:t>
            </a:r>
            <a:r>
              <a:rPr lang="de-DE" dirty="0">
                <a:solidFill>
                  <a:srgbClr val="000000"/>
                </a:solidFill>
                <a:latin typeface="Arial"/>
              </a:rPr>
              <a:t> </a:t>
            </a:r>
            <a:r>
              <a:rPr lang="de-DE" dirty="0" err="1">
                <a:solidFill>
                  <a:srgbClr val="000000"/>
                </a:solidFill>
                <a:latin typeface="Arial"/>
              </a:rPr>
              <a:t>sed</a:t>
            </a:r>
            <a:r>
              <a:rPr lang="de-DE" dirty="0">
                <a:solidFill>
                  <a:srgbClr val="000000"/>
                </a:solidFill>
                <a:latin typeface="Arial"/>
              </a:rPr>
              <a:t> </a:t>
            </a:r>
            <a:r>
              <a:rPr lang="de-DE" dirty="0" err="1">
                <a:solidFill>
                  <a:srgbClr val="000000"/>
                </a:solidFill>
                <a:latin typeface="Arial"/>
              </a:rPr>
              <a:t>eruptas</a:t>
            </a:r>
            <a:r>
              <a:rPr lang="de-DE" dirty="0">
                <a:solidFill>
                  <a:srgbClr val="000000"/>
                </a:solidFill>
                <a:latin typeface="Arial"/>
              </a:rPr>
              <a:t> </a:t>
            </a:r>
            <a:r>
              <a:rPr lang="de-DE" dirty="0" err="1">
                <a:solidFill>
                  <a:srgbClr val="000000"/>
                </a:solidFill>
                <a:latin typeface="Arial"/>
              </a:rPr>
              <a:t>quiduci</a:t>
            </a:r>
            <a:r>
              <a:rPr lang="de-DE" dirty="0">
                <a:solidFill>
                  <a:srgbClr val="000000"/>
                </a:solidFill>
                <a:latin typeface="Arial"/>
              </a:rPr>
              <a:t> </a:t>
            </a:r>
            <a:r>
              <a:rPr lang="de-DE" dirty="0" err="1">
                <a:solidFill>
                  <a:srgbClr val="000000"/>
                </a:solidFill>
                <a:latin typeface="Arial"/>
              </a:rPr>
              <a:t>liquatur</a:t>
            </a:r>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r>
              <a:rPr lang="de-DE" dirty="0">
                <a:solidFill>
                  <a:srgbClr val="000000"/>
                </a:solidFill>
                <a:latin typeface="Arial"/>
              </a:rPr>
              <a:t> </a:t>
            </a:r>
            <a:r>
              <a:rPr lang="de-DE" dirty="0" err="1">
                <a:solidFill>
                  <a:srgbClr val="000000"/>
                </a:solidFill>
                <a:latin typeface="Arial"/>
              </a:rPr>
              <a:t>atia</a:t>
            </a:r>
            <a:r>
              <a:rPr lang="de-DE" dirty="0">
                <a:solidFill>
                  <a:srgbClr val="000000"/>
                </a:solidFill>
                <a:latin typeface="Arial"/>
              </a:rPr>
              <a:t> </a:t>
            </a:r>
            <a:r>
              <a:rPr lang="de-DE" dirty="0" err="1">
                <a:solidFill>
                  <a:srgbClr val="000000"/>
                </a:solidFill>
                <a:latin typeface="Arial"/>
              </a:rPr>
              <a:t>volorerro</a:t>
            </a:r>
            <a:r>
              <a:rPr lang="de-DE" dirty="0">
                <a:solidFill>
                  <a:srgbClr val="000000"/>
                </a:solidFill>
                <a:latin typeface="Arial"/>
              </a:rPr>
              <a:t> es </a:t>
            </a:r>
            <a:r>
              <a:rPr lang="de-DE" dirty="0" err="1">
                <a:solidFill>
                  <a:srgbClr val="000000"/>
                </a:solidFill>
                <a:latin typeface="Arial"/>
              </a:rPr>
              <a:t>magnimo</a:t>
            </a:r>
            <a:r>
              <a:rPr lang="de-DE" dirty="0">
                <a:solidFill>
                  <a:srgbClr val="000000"/>
                </a:solidFill>
                <a:latin typeface="Arial"/>
              </a:rPr>
              <a:t> </a:t>
            </a:r>
            <a:r>
              <a:rPr lang="de-DE" dirty="0" err="1">
                <a:solidFill>
                  <a:srgbClr val="000000"/>
                </a:solidFill>
                <a:latin typeface="Arial"/>
              </a:rPr>
              <a:t>luptaqu</a:t>
            </a:r>
            <a:r>
              <a:rPr lang="de-DE" dirty="0">
                <a:solidFill>
                  <a:srgbClr val="000000"/>
                </a:solidFill>
                <a:latin typeface="Arial"/>
              </a:rPr>
              <a:t> </a:t>
            </a:r>
            <a:r>
              <a:rPr lang="de-DE" dirty="0" err="1">
                <a:solidFill>
                  <a:srgbClr val="000000"/>
                </a:solidFill>
                <a:latin typeface="Arial"/>
              </a:rPr>
              <a:t>ibust</a:t>
            </a:r>
            <a:r>
              <a:rPr lang="de-DE" dirty="0">
                <a:solidFill>
                  <a:srgbClr val="000000"/>
                </a:solidFill>
                <a:latin typeface="Arial"/>
              </a:rPr>
              <a:t>, </a:t>
            </a:r>
            <a:r>
              <a:rPr lang="de-DE" dirty="0" err="1">
                <a:solidFill>
                  <a:srgbClr val="000000"/>
                </a:solidFill>
                <a:latin typeface="Arial"/>
              </a:rPr>
              <a:t>acero</a:t>
            </a:r>
            <a:r>
              <a:rPr lang="de-DE" dirty="0">
                <a:solidFill>
                  <a:srgbClr val="000000"/>
                </a:solidFill>
                <a:latin typeface="Arial"/>
              </a:rPr>
              <a:t> </a:t>
            </a:r>
            <a:r>
              <a:rPr lang="de-DE" dirty="0" err="1">
                <a:solidFill>
                  <a:srgbClr val="000000"/>
                </a:solidFill>
                <a:latin typeface="Arial"/>
              </a:rPr>
              <a:t>maximus</a:t>
            </a:r>
            <a:r>
              <a:rPr lang="de-DE" dirty="0">
                <a:solidFill>
                  <a:srgbClr val="000000"/>
                </a:solidFill>
                <a:latin typeface="Arial"/>
              </a:rPr>
              <a:t> </a:t>
            </a:r>
            <a:r>
              <a:rPr lang="de-DE" dirty="0" err="1">
                <a:solidFill>
                  <a:srgbClr val="000000"/>
                </a:solidFill>
                <a:latin typeface="Arial"/>
              </a:rPr>
              <a:t>expero</a:t>
            </a:r>
            <a:r>
              <a:rPr lang="de-DE" dirty="0">
                <a:solidFill>
                  <a:srgbClr val="000000"/>
                </a:solidFill>
                <a:latin typeface="Arial"/>
              </a:rPr>
              <a:t> </a:t>
            </a:r>
            <a:r>
              <a:rPr lang="de-DE" dirty="0" err="1">
                <a:solidFill>
                  <a:srgbClr val="000000"/>
                </a:solidFill>
                <a:latin typeface="Arial"/>
              </a:rPr>
              <a:t>con</a:t>
            </a:r>
            <a:r>
              <a:rPr lang="de-DE" dirty="0">
                <a:solidFill>
                  <a:srgbClr val="000000"/>
                </a:solidFill>
                <a:latin typeface="Arial"/>
              </a:rPr>
              <a:t> </a:t>
            </a:r>
            <a:r>
              <a:rPr lang="de-DE" dirty="0" err="1">
                <a:solidFill>
                  <a:srgbClr val="000000"/>
                </a:solidFill>
                <a:latin typeface="Arial"/>
              </a:rPr>
              <a:t>cumque</a:t>
            </a:r>
            <a:r>
              <a:rPr lang="de-DE" dirty="0">
                <a:solidFill>
                  <a:srgbClr val="000000"/>
                </a:solidFill>
                <a:latin typeface="Arial"/>
              </a:rPr>
              <a:t> </a:t>
            </a:r>
            <a:r>
              <a:rPr lang="de-DE" dirty="0" err="1">
                <a:solidFill>
                  <a:srgbClr val="000000"/>
                </a:solidFill>
                <a:latin typeface="Arial"/>
              </a:rPr>
              <a:t>pori</a:t>
            </a:r>
            <a:r>
              <a:rPr lang="de-DE" dirty="0">
                <a:solidFill>
                  <a:srgbClr val="000000"/>
                </a:solidFill>
                <a:latin typeface="Arial"/>
              </a:rPr>
              <a:t> </a:t>
            </a:r>
            <a:r>
              <a:rPr lang="de-DE" dirty="0" err="1">
                <a:solidFill>
                  <a:srgbClr val="000000"/>
                </a:solidFill>
                <a:latin typeface="Arial"/>
              </a:rPr>
              <a:t>dolorro</a:t>
            </a:r>
            <a:r>
              <a:rPr lang="de-DE" dirty="0">
                <a:solidFill>
                  <a:srgbClr val="000000"/>
                </a:solidFill>
                <a:latin typeface="Arial"/>
              </a:rPr>
              <a:t> </a:t>
            </a:r>
            <a:r>
              <a:rPr lang="de-DE" dirty="0" err="1">
                <a:solidFill>
                  <a:srgbClr val="000000"/>
                </a:solidFill>
                <a:latin typeface="Arial"/>
              </a:rPr>
              <a:t>dolut</a:t>
            </a:r>
            <a:r>
              <a:rPr lang="de-DE" dirty="0">
                <a:solidFill>
                  <a:srgbClr val="000000"/>
                </a:solidFill>
                <a:latin typeface="Arial"/>
              </a:rPr>
              <a:t> </a:t>
            </a:r>
            <a:r>
              <a:rPr lang="de-DE" dirty="0" err="1">
                <a:solidFill>
                  <a:srgbClr val="000000"/>
                </a:solidFill>
                <a:latin typeface="Arial"/>
              </a:rPr>
              <a:t>preprae</a:t>
            </a:r>
            <a:r>
              <a:rPr lang="de-DE" dirty="0">
                <a:solidFill>
                  <a:srgbClr val="000000"/>
                </a:solidFill>
                <a:latin typeface="Arial"/>
              </a:rPr>
              <a:t>.</a:t>
            </a:r>
          </a:p>
          <a:p>
            <a:pPr lvl="0"/>
            <a:r>
              <a:rPr lang="de-DE" dirty="0" err="1">
                <a:solidFill>
                  <a:srgbClr val="000000"/>
                </a:solidFill>
                <a:latin typeface="Arial"/>
              </a:rPr>
              <a:t>Volupti</a:t>
            </a:r>
            <a:r>
              <a:rPr lang="de-DE" dirty="0">
                <a:solidFill>
                  <a:srgbClr val="000000"/>
                </a:solidFill>
                <a:latin typeface="Arial"/>
              </a:rPr>
              <a:t> </a:t>
            </a:r>
            <a:r>
              <a:rPr lang="de-DE" dirty="0" err="1">
                <a:solidFill>
                  <a:srgbClr val="000000"/>
                </a:solidFill>
                <a:latin typeface="Arial"/>
              </a:rPr>
              <a:t>reiuntia</a:t>
            </a:r>
            <a:r>
              <a:rPr lang="de-DE" dirty="0">
                <a:solidFill>
                  <a:srgbClr val="000000"/>
                </a:solidFill>
                <a:latin typeface="Arial"/>
              </a:rPr>
              <a:t> </a:t>
            </a:r>
            <a:r>
              <a:rPr lang="de-DE" dirty="0" err="1">
                <a:solidFill>
                  <a:srgbClr val="000000"/>
                </a:solidFill>
                <a:latin typeface="Arial"/>
              </a:rPr>
              <a:t>volupta</a:t>
            </a:r>
            <a:r>
              <a:rPr lang="de-DE" dirty="0">
                <a:solidFill>
                  <a:srgbClr val="000000"/>
                </a:solidFill>
                <a:latin typeface="Arial"/>
              </a:rPr>
              <a:t> </a:t>
            </a:r>
            <a:r>
              <a:rPr lang="de-DE" dirty="0" err="1">
                <a:solidFill>
                  <a:srgbClr val="000000"/>
                </a:solidFill>
                <a:latin typeface="Arial"/>
              </a:rPr>
              <a:t>estinum</a:t>
            </a:r>
            <a:r>
              <a:rPr lang="de-DE" dirty="0">
                <a:solidFill>
                  <a:srgbClr val="000000"/>
                </a:solidFill>
                <a:latin typeface="Arial"/>
              </a:rPr>
              <a:t> </a:t>
            </a:r>
            <a:r>
              <a:rPr lang="de-DE" dirty="0" err="1">
                <a:solidFill>
                  <a:srgbClr val="000000"/>
                </a:solidFill>
                <a:latin typeface="Arial"/>
              </a:rPr>
              <a:t>dolorum</a:t>
            </a:r>
            <a:r>
              <a:rPr lang="de-DE" dirty="0">
                <a:solidFill>
                  <a:srgbClr val="000000"/>
                </a:solidFill>
                <a:latin typeface="Arial"/>
              </a:rPr>
              <a:t> </a:t>
            </a:r>
            <a:r>
              <a:rPr lang="de-DE" dirty="0" err="1">
                <a:solidFill>
                  <a:srgbClr val="000000"/>
                </a:solidFill>
                <a:latin typeface="Arial"/>
              </a:rPr>
              <a:t>quamet</a:t>
            </a:r>
            <a:r>
              <a:rPr lang="de-DE" dirty="0">
                <a:solidFill>
                  <a:srgbClr val="000000"/>
                </a:solidFill>
                <a:latin typeface="Arial"/>
              </a:rPr>
              <a:t> </a:t>
            </a:r>
            <a:r>
              <a:rPr lang="de-DE" dirty="0" err="1">
                <a:solidFill>
                  <a:srgbClr val="000000"/>
                </a:solidFill>
                <a:latin typeface="Arial"/>
              </a:rPr>
              <a:t>omnisqui</a:t>
            </a:r>
            <a:r>
              <a:rPr lang="de-DE" dirty="0">
                <a:solidFill>
                  <a:srgbClr val="000000"/>
                </a:solidFill>
                <a:latin typeface="Arial"/>
              </a:rPr>
              <a:t> </a:t>
            </a:r>
            <a:r>
              <a:rPr lang="de-DE" dirty="0" err="1">
                <a:solidFill>
                  <a:srgbClr val="000000"/>
                </a:solidFill>
                <a:latin typeface="Arial"/>
              </a:rPr>
              <a:t>utas</a:t>
            </a:r>
            <a:r>
              <a:rPr lang="de-DE" dirty="0">
                <a:solidFill>
                  <a:srgbClr val="000000"/>
                </a:solidFill>
                <a:latin typeface="Arial"/>
              </a:rPr>
              <a:t> a </a:t>
            </a:r>
            <a:r>
              <a:rPr lang="de-DE" dirty="0" err="1">
                <a:solidFill>
                  <a:srgbClr val="000000"/>
                </a:solidFill>
                <a:latin typeface="Arial"/>
              </a:rPr>
              <a:t>doluptae</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vel</a:t>
            </a:r>
            <a:r>
              <a:rPr lang="de-DE" dirty="0">
                <a:solidFill>
                  <a:srgbClr val="000000"/>
                </a:solidFill>
                <a:latin typeface="Arial"/>
              </a:rPr>
              <a:t> </a:t>
            </a:r>
            <a:r>
              <a:rPr lang="de-DE" dirty="0" err="1">
                <a:solidFill>
                  <a:srgbClr val="000000"/>
                </a:solidFill>
                <a:latin typeface="Arial"/>
              </a:rPr>
              <a:t>inveressus</a:t>
            </a:r>
            <a:r>
              <a:rPr lang="de-DE" dirty="0">
                <a:solidFill>
                  <a:srgbClr val="000000"/>
                </a:solidFill>
                <a:latin typeface="Arial"/>
              </a:rPr>
              <a:t> </a:t>
            </a:r>
            <a:r>
              <a:rPr lang="de-DE" dirty="0" err="1">
                <a:solidFill>
                  <a:srgbClr val="000000"/>
                </a:solidFill>
                <a:latin typeface="Arial"/>
              </a:rPr>
              <a:t>quaspelique</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nos </a:t>
            </a:r>
            <a:r>
              <a:rPr lang="de-DE" dirty="0" err="1">
                <a:solidFill>
                  <a:srgbClr val="000000"/>
                </a:solidFill>
                <a:latin typeface="Arial"/>
              </a:rPr>
              <a:t>dolupta</a:t>
            </a:r>
            <a:r>
              <a:rPr lang="de-DE" dirty="0">
                <a:solidFill>
                  <a:srgbClr val="000000"/>
                </a:solidFill>
                <a:latin typeface="Arial"/>
              </a:rPr>
              <a:t> </a:t>
            </a:r>
            <a:r>
              <a:rPr lang="de-DE" dirty="0" err="1">
                <a:solidFill>
                  <a:srgbClr val="000000"/>
                </a:solidFill>
                <a:latin typeface="Arial"/>
              </a:rPr>
              <a:t>sint</a:t>
            </a:r>
            <a:r>
              <a:rPr lang="de-DE" dirty="0">
                <a:solidFill>
                  <a:srgbClr val="000000"/>
                </a:solidFill>
                <a:latin typeface="Arial"/>
              </a:rPr>
              <a:t> </a:t>
            </a:r>
            <a:r>
              <a:rPr lang="de-DE" dirty="0" err="1">
                <a:solidFill>
                  <a:srgbClr val="000000"/>
                </a:solidFill>
                <a:latin typeface="Arial"/>
              </a:rPr>
              <a:t>res</a:t>
            </a:r>
            <a:r>
              <a:rPr lang="de-DE" dirty="0">
                <a:solidFill>
                  <a:srgbClr val="000000"/>
                </a:solidFill>
                <a:latin typeface="Arial"/>
              </a:rPr>
              <a:t> </a:t>
            </a:r>
            <a:r>
              <a:rPr lang="de-DE" dirty="0" err="1">
                <a:solidFill>
                  <a:srgbClr val="000000"/>
                </a:solidFill>
                <a:latin typeface="Arial"/>
              </a:rPr>
              <a:t>essunt</a:t>
            </a:r>
            <a:r>
              <a:rPr lang="de-DE" dirty="0">
                <a:solidFill>
                  <a:srgbClr val="000000"/>
                </a:solidFill>
                <a:latin typeface="Arial"/>
              </a:rPr>
              <a:t> am </a:t>
            </a:r>
            <a:r>
              <a:rPr lang="de-DE" dirty="0" err="1">
                <a:solidFill>
                  <a:srgbClr val="000000"/>
                </a:solidFill>
                <a:latin typeface="Arial"/>
              </a:rPr>
              <a:t>venim</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Quistotam</a:t>
            </a:r>
            <a:r>
              <a:rPr lang="de-DE" dirty="0">
                <a:solidFill>
                  <a:srgbClr val="000000"/>
                </a:solidFill>
                <a:latin typeface="Arial"/>
              </a:rPr>
              <a:t> </a:t>
            </a:r>
            <a:r>
              <a:rPr lang="de-DE" dirty="0" err="1">
                <a:solidFill>
                  <a:srgbClr val="000000"/>
                </a:solidFill>
                <a:latin typeface="Arial"/>
              </a:rPr>
              <a:t>repere</a:t>
            </a:r>
            <a:r>
              <a:rPr lang="de-DE" dirty="0">
                <a:solidFill>
                  <a:srgbClr val="000000"/>
                </a:solidFill>
                <a:latin typeface="Arial"/>
              </a:rPr>
              <a:t> cum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odi</a:t>
            </a:r>
            <a:r>
              <a:rPr lang="de-DE" dirty="0">
                <a:solidFill>
                  <a:srgbClr val="000000"/>
                </a:solidFill>
                <a:latin typeface="Arial"/>
              </a:rPr>
              <a:t> </a:t>
            </a:r>
            <a:r>
              <a:rPr lang="de-DE" dirty="0" err="1">
                <a:solidFill>
                  <a:srgbClr val="000000"/>
                </a:solidFill>
                <a:latin typeface="Arial"/>
              </a:rPr>
              <a:t>od</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pore</a:t>
            </a:r>
            <a:r>
              <a:rPr lang="de-DE" dirty="0">
                <a:solidFill>
                  <a:srgbClr val="000000"/>
                </a:solidFill>
                <a:latin typeface="Arial"/>
              </a:rPr>
              <a:t> </a:t>
            </a:r>
            <a:r>
              <a:rPr lang="de-DE" dirty="0" err="1">
                <a:solidFill>
                  <a:srgbClr val="000000"/>
                </a:solidFill>
                <a:latin typeface="Arial"/>
              </a:rPr>
              <a:t>ma</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idis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opta</a:t>
            </a:r>
            <a:r>
              <a:rPr lang="de-DE" dirty="0">
                <a:solidFill>
                  <a:srgbClr val="000000"/>
                </a:solidFill>
                <a:latin typeface="Arial"/>
              </a:rPr>
              <a:t> </a:t>
            </a:r>
            <a:r>
              <a:rPr lang="de-DE" dirty="0" err="1">
                <a:solidFill>
                  <a:srgbClr val="000000"/>
                </a:solidFill>
                <a:latin typeface="Arial"/>
              </a:rPr>
              <a:t>volupietur</a:t>
            </a:r>
            <a:r>
              <a:rPr lang="de-DE" dirty="0">
                <a:solidFill>
                  <a:srgbClr val="000000"/>
                </a:solidFill>
                <a:latin typeface="Arial"/>
              </a:rPr>
              <a:t>, </a:t>
            </a:r>
            <a:r>
              <a:rPr lang="de-DE" dirty="0" err="1">
                <a:solidFill>
                  <a:srgbClr val="000000"/>
                </a:solidFill>
                <a:latin typeface="Arial"/>
              </a:rPr>
              <a:t>torit</a:t>
            </a:r>
            <a:r>
              <a:rPr lang="de-DE" dirty="0">
                <a:solidFill>
                  <a:srgbClr val="000000"/>
                </a:solidFill>
                <a:latin typeface="Arial"/>
              </a:rPr>
              <a:t> </a:t>
            </a:r>
            <a:r>
              <a:rPr lang="de-DE" dirty="0" err="1">
                <a:solidFill>
                  <a:srgbClr val="000000"/>
                </a:solidFill>
                <a:latin typeface="Arial"/>
              </a:rPr>
              <a:t>acculla</a:t>
            </a:r>
            <a:r>
              <a:rPr lang="de-DE" dirty="0">
                <a:solidFill>
                  <a:srgbClr val="000000"/>
                </a:solidFill>
                <a:latin typeface="Arial"/>
              </a:rPr>
              <a:t> </a:t>
            </a:r>
            <a:r>
              <a:rPr lang="de-DE" dirty="0" err="1">
                <a:solidFill>
                  <a:srgbClr val="000000"/>
                </a:solidFill>
                <a:latin typeface="Arial"/>
              </a:rPr>
              <a:t>boriost</a:t>
            </a:r>
            <a:r>
              <a:rPr lang="de-DE" dirty="0">
                <a:solidFill>
                  <a:srgbClr val="000000"/>
                </a:solidFill>
                <a:latin typeface="Arial"/>
              </a:rPr>
              <a:t> </a:t>
            </a:r>
            <a:r>
              <a:rPr lang="de-DE" dirty="0" err="1">
                <a:solidFill>
                  <a:srgbClr val="000000"/>
                </a:solidFill>
                <a:latin typeface="Arial"/>
              </a:rPr>
              <a:t>ibusto</a:t>
            </a:r>
            <a:r>
              <a:rPr lang="de-DE" dirty="0">
                <a:solidFill>
                  <a:srgbClr val="000000"/>
                </a:solidFill>
                <a:latin typeface="Arial"/>
              </a:rPr>
              <a:t> </a:t>
            </a:r>
            <a:r>
              <a:rPr lang="de-DE" dirty="0" err="1">
                <a:solidFill>
                  <a:srgbClr val="000000"/>
                </a:solidFill>
                <a:latin typeface="Arial"/>
              </a:rPr>
              <a:t>omnis</a:t>
            </a:r>
            <a:r>
              <a:rPr lang="de-DE" dirty="0">
                <a:solidFill>
                  <a:srgbClr val="000000"/>
                </a:solidFill>
                <a:latin typeface="Arial"/>
              </a:rPr>
              <a:t> </a:t>
            </a:r>
            <a:r>
              <a:rPr lang="de-DE" dirty="0" err="1">
                <a:solidFill>
                  <a:srgbClr val="000000"/>
                </a:solidFill>
                <a:latin typeface="Arial"/>
              </a:rPr>
              <a:t>quos</a:t>
            </a:r>
            <a:r>
              <a:rPr lang="de-DE" dirty="0">
                <a:solidFill>
                  <a:srgbClr val="000000"/>
                </a:solidFill>
                <a:latin typeface="Arial"/>
              </a:rPr>
              <a:t> </a:t>
            </a:r>
            <a:r>
              <a:rPr lang="de-DE" dirty="0" err="1">
                <a:solidFill>
                  <a:srgbClr val="000000"/>
                </a:solidFill>
                <a:latin typeface="Arial"/>
              </a:rPr>
              <a:t>abo</a:t>
            </a:r>
            <a:r>
              <a:rPr lang="de-DE" dirty="0">
                <a:solidFill>
                  <a:srgbClr val="000000"/>
                </a:solidFill>
                <a:latin typeface="Arial"/>
              </a:rPr>
              <a:t>. </a:t>
            </a:r>
            <a:r>
              <a:rPr lang="de-DE" dirty="0" err="1">
                <a:solidFill>
                  <a:srgbClr val="000000"/>
                </a:solidFill>
                <a:latin typeface="Arial"/>
              </a:rPr>
              <a:t>Giam</a:t>
            </a:r>
            <a:r>
              <a:rPr lang="de-DE" dirty="0">
                <a:solidFill>
                  <a:srgbClr val="000000"/>
                </a:solidFill>
                <a:latin typeface="Arial"/>
              </a:rPr>
              <a:t>, </a:t>
            </a:r>
            <a:r>
              <a:rPr lang="de-DE" dirty="0" err="1">
                <a:solidFill>
                  <a:srgbClr val="000000"/>
                </a:solidFill>
                <a:latin typeface="Arial"/>
              </a:rPr>
              <a:t>tet</a:t>
            </a:r>
            <a:r>
              <a:rPr lang="de-DE" dirty="0">
                <a:solidFill>
                  <a:srgbClr val="000000"/>
                </a:solidFill>
                <a:latin typeface="Arial"/>
              </a:rPr>
              <a:t> </a:t>
            </a:r>
            <a:r>
              <a:rPr lang="de-DE" dirty="0" err="1">
                <a:solidFill>
                  <a:srgbClr val="000000"/>
                </a:solidFill>
                <a:latin typeface="Arial"/>
              </a:rPr>
              <a:t>unt</a:t>
            </a:r>
            <a:r>
              <a:rPr lang="de-DE" dirty="0">
                <a:solidFill>
                  <a:srgbClr val="000000"/>
                </a:solidFill>
                <a:latin typeface="Arial"/>
              </a:rPr>
              <a:t> </a:t>
            </a:r>
            <a:r>
              <a:rPr lang="de-DE" dirty="0" err="1">
                <a:solidFill>
                  <a:srgbClr val="000000"/>
                </a:solidFill>
                <a:latin typeface="Arial"/>
              </a:rPr>
              <a:t>fuga</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quassimenia</a:t>
            </a:r>
            <a:r>
              <a:rPr lang="de-DE" dirty="0">
                <a:solidFill>
                  <a:srgbClr val="000000"/>
                </a:solidFill>
                <a:latin typeface="Arial"/>
              </a:rPr>
              <a:t> </a:t>
            </a:r>
            <a:r>
              <a:rPr lang="de-DE" dirty="0" err="1">
                <a:solidFill>
                  <a:srgbClr val="000000"/>
                </a:solidFill>
                <a:latin typeface="Arial"/>
              </a:rPr>
              <a:t>nest</a:t>
            </a:r>
            <a:r>
              <a:rPr lang="de-DE" dirty="0">
                <a:solidFill>
                  <a:srgbClr val="000000"/>
                </a:solidFill>
                <a:latin typeface="Arial"/>
              </a:rPr>
              <a:t>, </a:t>
            </a:r>
            <a:r>
              <a:rPr lang="de-DE" dirty="0" err="1">
                <a:solidFill>
                  <a:srgbClr val="000000"/>
                </a:solidFill>
                <a:latin typeface="Arial"/>
              </a:rPr>
              <a:t>explacipis</a:t>
            </a:r>
            <a:r>
              <a:rPr lang="de-DE" dirty="0">
                <a:solidFill>
                  <a:srgbClr val="000000"/>
                </a:solidFill>
                <a:latin typeface="Arial"/>
              </a:rPr>
              <a:t> si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platur</a:t>
            </a:r>
            <a:r>
              <a:rPr lang="de-DE" dirty="0">
                <a:solidFill>
                  <a:srgbClr val="000000"/>
                </a:solidFill>
                <a:latin typeface="Arial"/>
              </a:rPr>
              <a:t>? Mi, </a:t>
            </a:r>
            <a:r>
              <a:rPr lang="de-DE" dirty="0" err="1">
                <a:solidFill>
                  <a:srgbClr val="000000"/>
                </a:solidFill>
                <a:latin typeface="Arial"/>
              </a:rPr>
              <a:t>con</a:t>
            </a:r>
            <a:r>
              <a:rPr lang="de-DE" dirty="0">
                <a:solidFill>
                  <a:srgbClr val="000000"/>
                </a:solidFill>
                <a:latin typeface="Arial"/>
              </a:rPr>
              <a:t> </a:t>
            </a:r>
            <a:r>
              <a:rPr lang="de-DE" dirty="0" err="1">
                <a:solidFill>
                  <a:srgbClr val="000000"/>
                </a:solidFill>
                <a:latin typeface="Arial"/>
              </a:rPr>
              <a:t>paris</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vitate</a:t>
            </a:r>
            <a:r>
              <a:rPr lang="de-DE" dirty="0">
                <a:solidFill>
                  <a:srgbClr val="000000"/>
                </a:solidFill>
                <a:latin typeface="Arial"/>
              </a:rPr>
              <a:t> </a:t>
            </a:r>
            <a:r>
              <a:rPr lang="de-DE" dirty="0" err="1">
                <a:solidFill>
                  <a:srgbClr val="000000"/>
                </a:solidFill>
                <a:latin typeface="Arial"/>
              </a:rPr>
              <a:t>eatiis</a:t>
            </a:r>
            <a:r>
              <a:rPr lang="de-DE" dirty="0">
                <a:solidFill>
                  <a:srgbClr val="000000"/>
                </a:solidFill>
                <a:latin typeface="Arial"/>
              </a:rPr>
              <a:t> </a:t>
            </a:r>
            <a:r>
              <a:rPr lang="de-DE" dirty="0" err="1">
                <a:solidFill>
                  <a:srgbClr val="000000"/>
                </a:solidFill>
                <a:latin typeface="Arial"/>
              </a:rPr>
              <a:t>est</a:t>
            </a:r>
            <a:r>
              <a:rPr lang="de-DE" dirty="0">
                <a:solidFill>
                  <a:srgbClr val="000000"/>
                </a:solidFill>
                <a:latin typeface="Arial"/>
              </a:rPr>
              <a:t>, </a:t>
            </a:r>
            <a:r>
              <a:rPr lang="de-DE" dirty="0" err="1">
                <a:solidFill>
                  <a:srgbClr val="000000"/>
                </a:solidFill>
                <a:latin typeface="Arial"/>
              </a:rPr>
              <a:t>nis</a:t>
            </a:r>
            <a:r>
              <a:rPr lang="de-DE" dirty="0">
                <a:solidFill>
                  <a:srgbClr val="000000"/>
                </a:solidFill>
                <a:latin typeface="Arial"/>
              </a:rPr>
              <a:t> </a:t>
            </a:r>
            <a:r>
              <a:rPr lang="de-DE" dirty="0" err="1">
                <a:solidFill>
                  <a:srgbClr val="000000"/>
                </a:solidFill>
                <a:latin typeface="Arial"/>
              </a:rPr>
              <a:t>quianih</a:t>
            </a:r>
            <a:r>
              <a:rPr lang="de-DE" dirty="0">
                <a:solidFill>
                  <a:srgbClr val="000000"/>
                </a:solidFill>
                <a:latin typeface="Arial"/>
              </a:rPr>
              <a:t> </a:t>
            </a:r>
            <a:r>
              <a:rPr lang="de-DE" dirty="0" err="1">
                <a:solidFill>
                  <a:srgbClr val="000000"/>
                </a:solidFill>
                <a:latin typeface="Arial"/>
              </a:rPr>
              <a:t>icabo</a:t>
            </a:r>
            <a:r>
              <a:rPr lang="de-DE" dirty="0">
                <a:solidFill>
                  <a:srgbClr val="000000"/>
                </a:solidFill>
                <a:latin typeface="Arial"/>
              </a:rPr>
              <a:t>. </a:t>
            </a:r>
            <a:r>
              <a:rPr lang="de-DE" dirty="0" err="1">
                <a:solidFill>
                  <a:srgbClr val="000000"/>
                </a:solidFill>
                <a:latin typeface="Arial"/>
              </a:rPr>
              <a:t>Nequos</a:t>
            </a:r>
            <a:r>
              <a:rPr lang="de-DE" dirty="0">
                <a:solidFill>
                  <a:srgbClr val="000000"/>
                </a:solidFill>
                <a:latin typeface="Arial"/>
              </a:rPr>
              <a:t> ex </a:t>
            </a:r>
            <a:r>
              <a:rPr lang="de-DE" dirty="0" err="1">
                <a:solidFill>
                  <a:srgbClr val="000000"/>
                </a:solidFill>
                <a:latin typeface="Arial"/>
              </a:rPr>
              <a:t>ex</a:t>
            </a:r>
            <a:r>
              <a:rPr lang="de-DE" dirty="0">
                <a:solidFill>
                  <a:srgbClr val="000000"/>
                </a:solidFill>
                <a:latin typeface="Arial"/>
              </a:rPr>
              <a:t> </a:t>
            </a:r>
            <a:r>
              <a:rPr lang="de-DE" dirty="0" err="1">
                <a:solidFill>
                  <a:srgbClr val="000000"/>
                </a:solidFill>
                <a:latin typeface="Arial"/>
              </a:rPr>
              <a:t>eoste</a:t>
            </a:r>
            <a:r>
              <a:rPr lang="de-DE" dirty="0">
                <a:solidFill>
                  <a:srgbClr val="000000"/>
                </a:solidFill>
                <a:latin typeface="Arial"/>
              </a:rPr>
              <a:t> </a:t>
            </a:r>
            <a:r>
              <a:rPr lang="de-DE" dirty="0" err="1">
                <a:solidFill>
                  <a:srgbClr val="000000"/>
                </a:solidFill>
                <a:latin typeface="Arial"/>
              </a:rPr>
              <a:t>nulparu</a:t>
            </a:r>
            <a:r>
              <a:rPr lang="de-DE" dirty="0">
                <a:solidFill>
                  <a:srgbClr val="000000"/>
                </a:solidFill>
                <a:latin typeface="Arial"/>
              </a:rPr>
              <a:t> </a:t>
            </a:r>
            <a:r>
              <a:rPr lang="de-DE" dirty="0" err="1">
                <a:solidFill>
                  <a:srgbClr val="000000"/>
                </a:solidFill>
                <a:latin typeface="Arial"/>
              </a:rPr>
              <a:t>ptatur</a:t>
            </a:r>
            <a:r>
              <a:rPr lang="de-DE" dirty="0">
                <a:solidFill>
                  <a:srgbClr val="000000"/>
                </a:solidFill>
                <a:latin typeface="Arial"/>
              </a:rPr>
              <a:t>? Qui </a:t>
            </a:r>
            <a:r>
              <a:rPr lang="de-DE" dirty="0" err="1">
                <a:solidFill>
                  <a:srgbClr val="000000"/>
                </a:solidFill>
                <a:latin typeface="Arial"/>
              </a:rPr>
              <a:t>optiur</a:t>
            </a:r>
            <a:r>
              <a:rPr lang="de-DE" dirty="0">
                <a:solidFill>
                  <a:srgbClr val="000000"/>
                </a:solidFill>
                <a:latin typeface="Arial"/>
              </a:rPr>
              <a:t> </a:t>
            </a:r>
            <a:r>
              <a:rPr lang="de-DE" dirty="0" err="1">
                <a:solidFill>
                  <a:srgbClr val="000000"/>
                </a:solidFill>
                <a:latin typeface="Arial"/>
              </a:rPr>
              <a:t>soluptiume</a:t>
            </a:r>
            <a:r>
              <a:rPr lang="de-DE" dirty="0">
                <a:solidFill>
                  <a:srgbClr val="000000"/>
                </a:solidFill>
                <a:latin typeface="Arial"/>
              </a:rPr>
              <a:t> </a:t>
            </a:r>
            <a:r>
              <a:rPr lang="de-DE" dirty="0" err="1">
                <a:solidFill>
                  <a:srgbClr val="000000"/>
                </a:solidFill>
                <a:latin typeface="Arial"/>
              </a:rPr>
              <a:t>estiorepuda</a:t>
            </a:r>
            <a:r>
              <a:rPr lang="de-DE" dirty="0">
                <a:solidFill>
                  <a:srgbClr val="000000"/>
                </a:solidFill>
                <a:latin typeface="Arial"/>
              </a:rPr>
              <a:t> </a:t>
            </a:r>
            <a:r>
              <a:rPr lang="de-DE" dirty="0" err="1">
                <a:solidFill>
                  <a:srgbClr val="000000"/>
                </a:solidFill>
                <a:latin typeface="Arial"/>
              </a:rPr>
              <a:t>voles</a:t>
            </a:r>
            <a:r>
              <a:rPr lang="de-DE" dirty="0">
                <a:solidFill>
                  <a:srgbClr val="000000"/>
                </a:solidFill>
                <a:latin typeface="Arial"/>
              </a:rPr>
              <a:t> se </a:t>
            </a:r>
            <a:r>
              <a:rPr lang="de-DE" dirty="0" err="1">
                <a:solidFill>
                  <a:srgbClr val="000000"/>
                </a:solidFill>
                <a:latin typeface="Arial"/>
              </a:rPr>
              <a:t>voles</a:t>
            </a:r>
            <a:r>
              <a:rPr lang="de-DE" dirty="0">
                <a:solidFill>
                  <a:srgbClr val="000000"/>
                </a:solidFill>
                <a:latin typeface="Arial"/>
              </a:rPr>
              <a:t> </a:t>
            </a:r>
            <a:r>
              <a:rPr lang="de-DE" dirty="0" err="1">
                <a:solidFill>
                  <a:srgbClr val="000000"/>
                </a:solidFill>
                <a:latin typeface="Arial"/>
              </a:rPr>
              <a:t>quiaspe</a:t>
            </a:r>
            <a:r>
              <a:rPr lang="de-DE" dirty="0">
                <a:solidFill>
                  <a:srgbClr val="000000"/>
                </a:solidFill>
                <a:latin typeface="Arial"/>
              </a:rPr>
              <a:t> </a:t>
            </a:r>
            <a:r>
              <a:rPr lang="de-DE" dirty="0" err="1">
                <a:solidFill>
                  <a:srgbClr val="000000"/>
                </a:solidFill>
                <a:latin typeface="Arial"/>
              </a:rPr>
              <a:t>provid</a:t>
            </a:r>
            <a:r>
              <a:rPr lang="de-DE" dirty="0">
                <a:solidFill>
                  <a:srgbClr val="000000"/>
                </a:solidFill>
                <a:latin typeface="Arial"/>
              </a:rPr>
              <a:t> </a:t>
            </a:r>
            <a:r>
              <a:rPr lang="de-DE" dirty="0" err="1">
                <a:solidFill>
                  <a:srgbClr val="000000"/>
                </a:solidFill>
                <a:latin typeface="Arial"/>
              </a:rPr>
              <a:t>ullenda</a:t>
            </a:r>
            <a:r>
              <a:rPr lang="de-DE" dirty="0">
                <a:solidFill>
                  <a:srgbClr val="000000"/>
                </a:solidFill>
                <a:latin typeface="Arial"/>
              </a:rPr>
              <a:t> si </a:t>
            </a:r>
            <a:r>
              <a:rPr lang="de-DE" dirty="0" err="1">
                <a:solidFill>
                  <a:srgbClr val="000000"/>
                </a:solidFill>
                <a:latin typeface="Arial"/>
              </a:rPr>
              <a:t>neceate</a:t>
            </a:r>
            <a:r>
              <a:rPr lang="de-DE" dirty="0">
                <a:solidFill>
                  <a:srgbClr val="000000"/>
                </a:solidFill>
                <a:latin typeface="Arial"/>
              </a:rPr>
              <a:t> </a:t>
            </a:r>
            <a:r>
              <a:rPr lang="de-DE" dirty="0" err="1">
                <a:solidFill>
                  <a:srgbClr val="000000"/>
                </a:solidFill>
                <a:latin typeface="Arial"/>
              </a:rPr>
              <a:t>pedit</a:t>
            </a:r>
            <a:r>
              <a:rPr lang="de-DE" dirty="0">
                <a:solidFill>
                  <a:srgbClr val="000000"/>
                </a:solidFill>
                <a:latin typeface="Arial"/>
              </a:rPr>
              <a:t> </a:t>
            </a:r>
            <a:r>
              <a:rPr lang="de-DE" dirty="0" err="1">
                <a:solidFill>
                  <a:srgbClr val="000000"/>
                </a:solidFill>
                <a:latin typeface="Arial"/>
              </a:rPr>
              <a:t>eicient</a:t>
            </a:r>
            <a:r>
              <a:rPr lang="de-DE" dirty="0">
                <a:solidFill>
                  <a:srgbClr val="000000"/>
                </a:solidFill>
                <a:latin typeface="Arial"/>
              </a:rPr>
              <a:t> </a:t>
            </a:r>
            <a:r>
              <a:rPr lang="de-DE" dirty="0" err="1">
                <a:solidFill>
                  <a:srgbClr val="000000"/>
                </a:solidFill>
                <a:latin typeface="Arial"/>
              </a:rPr>
              <a:t>voluptas</a:t>
            </a:r>
            <a:r>
              <a:rPr lang="de-DE" dirty="0">
                <a:solidFill>
                  <a:srgbClr val="000000"/>
                </a:solidFill>
                <a:latin typeface="Arial"/>
              </a:rPr>
              <a:t> </a:t>
            </a:r>
            <a:r>
              <a:rPr lang="de-DE" dirty="0" err="1">
                <a:solidFill>
                  <a:srgbClr val="000000"/>
                </a:solidFill>
                <a:latin typeface="Arial"/>
              </a:rPr>
              <a:t>adi</a:t>
            </a:r>
            <a:r>
              <a:rPr lang="de-DE" dirty="0">
                <a:solidFill>
                  <a:srgbClr val="000000"/>
                </a:solidFill>
                <a:latin typeface="Arial"/>
              </a:rPr>
              <a:t> </a:t>
            </a:r>
            <a:r>
              <a:rPr lang="de-DE" dirty="0" err="1">
                <a:solidFill>
                  <a:srgbClr val="000000"/>
                </a:solidFill>
                <a:latin typeface="Arial"/>
              </a:rPr>
              <a:t>sectem</a:t>
            </a:r>
            <a:r>
              <a:rPr lang="de-DE" dirty="0">
                <a:solidFill>
                  <a:srgbClr val="000000"/>
                </a:solidFill>
                <a:latin typeface="Arial"/>
              </a:rPr>
              <a:t> </a:t>
            </a:r>
            <a:r>
              <a:rPr lang="de-DE" dirty="0" err="1">
                <a:solidFill>
                  <a:srgbClr val="000000"/>
                </a:solidFill>
                <a:latin typeface="Arial"/>
              </a:rPr>
              <a:t>doluptate</a:t>
            </a:r>
            <a:r>
              <a:rPr lang="de-DE" dirty="0">
                <a:solidFill>
                  <a:srgbClr val="000000"/>
                </a:solidFill>
                <a:latin typeface="Arial"/>
              </a:rPr>
              <a:t> </a:t>
            </a:r>
            <a:r>
              <a:rPr lang="de-DE" dirty="0" err="1">
                <a:solidFill>
                  <a:srgbClr val="000000"/>
                </a:solidFill>
                <a:latin typeface="Arial"/>
              </a:rPr>
              <a:t>volest</a:t>
            </a:r>
            <a:r>
              <a:rPr lang="de-DE" dirty="0">
                <a:solidFill>
                  <a:srgbClr val="000000"/>
                </a:solidFill>
                <a:latin typeface="Arial"/>
              </a:rPr>
              <a:t>, </a:t>
            </a:r>
            <a:r>
              <a:rPr lang="de-DE" dirty="0" err="1">
                <a:solidFill>
                  <a:srgbClr val="000000"/>
                </a:solidFill>
                <a:latin typeface="Arial"/>
              </a:rPr>
              <a:t>volora</a:t>
            </a:r>
            <a:r>
              <a:rPr lang="de-DE" dirty="0">
                <a:solidFill>
                  <a:srgbClr val="000000"/>
                </a:solidFill>
                <a:latin typeface="Arial"/>
              </a:rPr>
              <a:t> </a:t>
            </a:r>
            <a:r>
              <a:rPr lang="de-DE" dirty="0" err="1">
                <a:solidFill>
                  <a:srgbClr val="000000"/>
                </a:solidFill>
                <a:latin typeface="Arial"/>
              </a:rPr>
              <a:t>eatam</a:t>
            </a:r>
            <a:r>
              <a:rPr lang="de-DE" dirty="0">
                <a:solidFill>
                  <a:srgbClr val="000000"/>
                </a:solidFill>
                <a:latin typeface="Arial"/>
              </a:rPr>
              <a:t> in </a:t>
            </a:r>
            <a:r>
              <a:rPr lang="de-DE" dirty="0" err="1">
                <a:solidFill>
                  <a:srgbClr val="000000"/>
                </a:solidFill>
                <a:latin typeface="Arial"/>
              </a:rPr>
              <a:t>ra</a:t>
            </a:r>
            <a:r>
              <a:rPr lang="de-DE" dirty="0">
                <a:solidFill>
                  <a:srgbClr val="000000"/>
                </a:solidFill>
                <a:latin typeface="Arial"/>
              </a:rPr>
              <a:t> </a:t>
            </a:r>
            <a:r>
              <a:rPr lang="de-DE" dirty="0" err="1">
                <a:solidFill>
                  <a:srgbClr val="000000"/>
                </a:solidFill>
                <a:latin typeface="Arial"/>
              </a:rPr>
              <a:t>atet</a:t>
            </a:r>
            <a:r>
              <a:rPr lang="de-DE" dirty="0">
                <a:solidFill>
                  <a:srgbClr val="000000"/>
                </a:solidFill>
                <a:latin typeface="Arial"/>
              </a:rPr>
              <a:t> </a:t>
            </a:r>
            <a:r>
              <a:rPr lang="de-DE" dirty="0" err="1">
                <a:solidFill>
                  <a:srgbClr val="000000"/>
                </a:solidFill>
                <a:latin typeface="Arial"/>
              </a:rPr>
              <a:t>viducidis</a:t>
            </a:r>
            <a:r>
              <a:rPr lang="de-DE" dirty="0">
                <a:solidFill>
                  <a:srgbClr val="000000"/>
                </a:solidFill>
                <a:latin typeface="Arial"/>
              </a:rPr>
              <a:t> </a:t>
            </a:r>
            <a:r>
              <a:rPr lang="de-DE" dirty="0" err="1">
                <a:solidFill>
                  <a:srgbClr val="000000"/>
                </a:solidFill>
                <a:latin typeface="Arial"/>
              </a:rPr>
              <a:t>eaquae</a:t>
            </a:r>
            <a:r>
              <a:rPr lang="de-DE" dirty="0">
                <a:solidFill>
                  <a:srgbClr val="000000"/>
                </a:solidFill>
                <a:latin typeface="Arial"/>
              </a:rPr>
              <a:t>. </a:t>
            </a:r>
            <a:r>
              <a:rPr lang="de-DE" dirty="0" err="1">
                <a:solidFill>
                  <a:srgbClr val="000000"/>
                </a:solidFill>
                <a:latin typeface="Arial"/>
              </a:rPr>
              <a:t>Em</a:t>
            </a:r>
            <a:r>
              <a:rPr lang="de-DE" dirty="0">
                <a:solidFill>
                  <a:srgbClr val="000000"/>
                </a:solidFill>
                <a:latin typeface="Arial"/>
              </a:rPr>
              <a:t> </a:t>
            </a:r>
            <a:r>
              <a:rPr lang="de-DE" dirty="0" err="1">
                <a:solidFill>
                  <a:srgbClr val="000000"/>
                </a:solidFill>
                <a:latin typeface="Arial"/>
              </a:rPr>
              <a:t>deles</a:t>
            </a:r>
            <a:r>
              <a:rPr lang="de-DE" dirty="0">
                <a:solidFill>
                  <a:srgbClr val="000000"/>
                </a:solidFill>
                <a:latin typeface="Arial"/>
              </a:rPr>
              <a:t> </a:t>
            </a:r>
            <a:r>
              <a:rPr lang="de-DE" dirty="0" err="1">
                <a:solidFill>
                  <a:srgbClr val="000000"/>
                </a:solidFill>
                <a:latin typeface="Arial"/>
              </a:rPr>
              <a:t>doluptus</a:t>
            </a:r>
            <a:r>
              <a:rPr lang="de-DE" dirty="0">
                <a:solidFill>
                  <a:srgbClr val="000000"/>
                </a:solidFill>
                <a:latin typeface="Arial"/>
              </a:rPr>
              <a:t> </a:t>
            </a:r>
            <a:r>
              <a:rPr lang="de-DE" dirty="0" err="1">
                <a:solidFill>
                  <a:srgbClr val="000000"/>
                </a:solidFill>
                <a:latin typeface="Arial"/>
              </a:rPr>
              <a:t>estotatur</a:t>
            </a:r>
            <a:r>
              <a:rPr lang="de-DE" dirty="0">
                <a:solidFill>
                  <a:srgbClr val="000000"/>
                </a:solidFill>
                <a:latin typeface="Arial"/>
              </a:rPr>
              <a:t>? </a:t>
            </a:r>
            <a:r>
              <a:rPr lang="de-DE" dirty="0" err="1">
                <a:solidFill>
                  <a:srgbClr val="000000"/>
                </a:solidFill>
                <a:latin typeface="Arial"/>
              </a:rPr>
              <a:t>Igendella</a:t>
            </a:r>
            <a:r>
              <a:rPr lang="de-DE" dirty="0">
                <a:solidFill>
                  <a:srgbClr val="000000"/>
                </a:solidFill>
                <a:latin typeface="Arial"/>
              </a:rPr>
              <a:t> </a:t>
            </a:r>
            <a:r>
              <a:rPr lang="de-DE" dirty="0" err="1">
                <a:solidFill>
                  <a:srgbClr val="000000"/>
                </a:solidFill>
                <a:latin typeface="Arial"/>
              </a:rPr>
              <a:t>preped</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fugiasp</a:t>
            </a:r>
            <a:r>
              <a:rPr lang="de-DE" dirty="0">
                <a:solidFill>
                  <a:srgbClr val="000000"/>
                </a:solidFill>
                <a:latin typeface="Arial"/>
              </a:rPr>
              <a:t> </a:t>
            </a:r>
            <a:r>
              <a:rPr lang="de-DE" dirty="0" err="1">
                <a:solidFill>
                  <a:srgbClr val="000000"/>
                </a:solidFill>
                <a:latin typeface="Arial"/>
              </a:rPr>
              <a:t>eraerum</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ptatur</a:t>
            </a:r>
            <a:r>
              <a:rPr lang="de-DE" dirty="0">
                <a:solidFill>
                  <a:srgbClr val="000000"/>
                </a:solidFill>
                <a:latin typeface="Arial"/>
              </a:rPr>
              <a:t>? Qui </a:t>
            </a:r>
            <a:r>
              <a:rPr lang="de-DE" dirty="0" err="1">
                <a:solidFill>
                  <a:srgbClr val="000000"/>
                </a:solidFill>
                <a:latin typeface="Arial"/>
              </a:rPr>
              <a:t>optiur</a:t>
            </a:r>
            <a:r>
              <a:rPr lang="de-DE" dirty="0">
                <a:solidFill>
                  <a:srgbClr val="000000"/>
                </a:solidFill>
                <a:latin typeface="Arial"/>
              </a:rPr>
              <a:t> </a:t>
            </a:r>
            <a:r>
              <a:rPr lang="de-DE" dirty="0" err="1">
                <a:solidFill>
                  <a:srgbClr val="000000"/>
                </a:solidFill>
                <a:latin typeface="Arial"/>
              </a:rPr>
              <a:t>soluptiume</a:t>
            </a:r>
            <a:r>
              <a:rPr lang="de-DE" dirty="0">
                <a:solidFill>
                  <a:srgbClr val="000000"/>
                </a:solidFill>
                <a:latin typeface="Arial"/>
              </a:rPr>
              <a:t> </a:t>
            </a:r>
            <a:r>
              <a:rPr lang="de-DE" dirty="0" err="1">
                <a:solidFill>
                  <a:srgbClr val="000000"/>
                </a:solidFill>
                <a:latin typeface="Arial"/>
              </a:rPr>
              <a:t>estiorepuda</a:t>
            </a:r>
            <a:r>
              <a:rPr lang="de-DE" dirty="0">
                <a:solidFill>
                  <a:srgbClr val="000000"/>
                </a:solidFill>
                <a:latin typeface="Arial"/>
              </a:rPr>
              <a:t> </a:t>
            </a:r>
            <a:r>
              <a:rPr lang="de-DE" dirty="0" err="1">
                <a:solidFill>
                  <a:srgbClr val="000000"/>
                </a:solidFill>
                <a:latin typeface="Arial"/>
              </a:rPr>
              <a:t>voles</a:t>
            </a:r>
            <a:r>
              <a:rPr lang="de-DE" dirty="0">
                <a:solidFill>
                  <a:srgbClr val="000000"/>
                </a:solidFill>
                <a:latin typeface="Arial"/>
              </a:rPr>
              <a:t> se </a:t>
            </a:r>
            <a:r>
              <a:rPr lang="de-DE" dirty="0" err="1">
                <a:solidFill>
                  <a:srgbClr val="000000"/>
                </a:solidFill>
                <a:latin typeface="Arial"/>
              </a:rPr>
              <a:t>voles</a:t>
            </a:r>
            <a:r>
              <a:rPr lang="de-DE" dirty="0">
                <a:solidFill>
                  <a:srgbClr val="000000"/>
                </a:solidFill>
                <a:latin typeface="Arial"/>
              </a:rPr>
              <a:t> </a:t>
            </a:r>
            <a:r>
              <a:rPr lang="de-DE" dirty="0" err="1">
                <a:solidFill>
                  <a:srgbClr val="000000"/>
                </a:solidFill>
                <a:latin typeface="Arial"/>
              </a:rPr>
              <a:t>quiaspe</a:t>
            </a:r>
            <a:r>
              <a:rPr lang="de-DE" dirty="0">
                <a:solidFill>
                  <a:srgbClr val="000000"/>
                </a:solidFill>
                <a:latin typeface="Arial"/>
              </a:rPr>
              <a:t> </a:t>
            </a:r>
            <a:r>
              <a:rPr lang="de-DE" dirty="0" err="1">
                <a:solidFill>
                  <a:srgbClr val="000000"/>
                </a:solidFill>
                <a:latin typeface="Arial"/>
              </a:rPr>
              <a:t>provid</a:t>
            </a:r>
            <a:r>
              <a:rPr lang="de-DE" dirty="0">
                <a:solidFill>
                  <a:srgbClr val="000000"/>
                </a:solidFill>
                <a:latin typeface="Arial"/>
              </a:rPr>
              <a:t> </a:t>
            </a:r>
            <a:r>
              <a:rPr lang="de-DE" dirty="0" err="1">
                <a:solidFill>
                  <a:srgbClr val="000000"/>
                </a:solidFill>
                <a:latin typeface="Arial"/>
              </a:rPr>
              <a:t>ullenda</a:t>
            </a:r>
            <a:r>
              <a:rPr lang="de-DE" dirty="0">
                <a:solidFill>
                  <a:srgbClr val="000000"/>
                </a:solidFill>
                <a:latin typeface="Arial"/>
              </a:rPr>
              <a:t> si </a:t>
            </a:r>
            <a:r>
              <a:rPr lang="de-DE" dirty="0" err="1">
                <a:solidFill>
                  <a:srgbClr val="000000"/>
                </a:solidFill>
                <a:latin typeface="Arial"/>
              </a:rPr>
              <a:t>neceate</a:t>
            </a:r>
            <a:r>
              <a:rPr lang="de-DE" dirty="0">
                <a:solidFill>
                  <a:srgbClr val="000000"/>
                </a:solidFill>
                <a:latin typeface="Arial"/>
              </a:rPr>
              <a:t> </a:t>
            </a:r>
            <a:r>
              <a:rPr lang="de-DE" dirty="0" err="1">
                <a:solidFill>
                  <a:srgbClr val="000000"/>
                </a:solidFill>
                <a:latin typeface="Arial"/>
              </a:rPr>
              <a:t>pedit</a:t>
            </a:r>
            <a:r>
              <a:rPr lang="de-DE" dirty="0">
                <a:solidFill>
                  <a:srgbClr val="000000"/>
                </a:solidFill>
                <a:latin typeface="Arial"/>
              </a:rPr>
              <a:t> </a:t>
            </a:r>
            <a:r>
              <a:rPr lang="de-DE" dirty="0" err="1">
                <a:solidFill>
                  <a:srgbClr val="000000"/>
                </a:solidFill>
                <a:latin typeface="Arial"/>
              </a:rPr>
              <a:t>eicient</a:t>
            </a:r>
            <a:r>
              <a:rPr lang="de-DE" dirty="0">
                <a:solidFill>
                  <a:srgbClr val="000000"/>
                </a:solidFill>
                <a:latin typeface="Arial"/>
              </a:rPr>
              <a:t> </a:t>
            </a:r>
            <a:r>
              <a:rPr lang="de-DE" dirty="0" err="1">
                <a:solidFill>
                  <a:srgbClr val="000000"/>
                </a:solidFill>
                <a:latin typeface="Arial"/>
              </a:rPr>
              <a:t>voluptas</a:t>
            </a:r>
            <a:r>
              <a:rPr lang="de-DE" dirty="0">
                <a:solidFill>
                  <a:srgbClr val="000000"/>
                </a:solidFill>
                <a:latin typeface="Arial"/>
              </a:rPr>
              <a:t> </a:t>
            </a:r>
            <a:r>
              <a:rPr lang="de-DE" dirty="0" err="1">
                <a:solidFill>
                  <a:srgbClr val="000000"/>
                </a:solidFill>
                <a:latin typeface="Arial"/>
              </a:rPr>
              <a:t>adi</a:t>
            </a:r>
            <a:r>
              <a:rPr lang="de-DE" dirty="0">
                <a:solidFill>
                  <a:srgbClr val="000000"/>
                </a:solidFill>
                <a:latin typeface="Arial"/>
              </a:rPr>
              <a:t> </a:t>
            </a:r>
            <a:r>
              <a:rPr lang="de-DE" dirty="0" err="1">
                <a:solidFill>
                  <a:srgbClr val="000000"/>
                </a:solidFill>
                <a:latin typeface="Arial"/>
              </a:rPr>
              <a:t>sectem</a:t>
            </a:r>
            <a:r>
              <a:rPr lang="de-DE" dirty="0">
                <a:solidFill>
                  <a:srgbClr val="000000"/>
                </a:solidFill>
                <a:latin typeface="Arial"/>
              </a:rPr>
              <a:t> </a:t>
            </a:r>
            <a:r>
              <a:rPr lang="de-DE" dirty="0" err="1">
                <a:solidFill>
                  <a:srgbClr val="000000"/>
                </a:solidFill>
                <a:latin typeface="Arial"/>
              </a:rPr>
              <a:t>doluptate</a:t>
            </a:r>
            <a:r>
              <a:rPr lang="de-DE" dirty="0">
                <a:solidFill>
                  <a:srgbClr val="000000"/>
                </a:solidFill>
                <a:latin typeface="Arial"/>
              </a:rPr>
              <a:t> </a:t>
            </a:r>
            <a:r>
              <a:rPr lang="de-DE" dirty="0" err="1">
                <a:solidFill>
                  <a:srgbClr val="000000"/>
                </a:solidFill>
                <a:latin typeface="Arial"/>
              </a:rPr>
              <a:t>volest</a:t>
            </a:r>
            <a:r>
              <a:rPr lang="de-DE" dirty="0">
                <a:solidFill>
                  <a:srgbClr val="000000"/>
                </a:solidFill>
                <a:latin typeface="Arial"/>
              </a:rPr>
              <a:t>, </a:t>
            </a:r>
            <a:r>
              <a:rPr lang="de-DE" dirty="0" err="1">
                <a:solidFill>
                  <a:srgbClr val="000000"/>
                </a:solidFill>
                <a:latin typeface="Arial"/>
              </a:rPr>
              <a:t>volora</a:t>
            </a:r>
            <a:r>
              <a:rPr lang="de-DE" dirty="0">
                <a:solidFill>
                  <a:srgbClr val="000000"/>
                </a:solidFill>
                <a:latin typeface="Arial"/>
              </a:rPr>
              <a:t> </a:t>
            </a:r>
            <a:r>
              <a:rPr lang="de-DE" dirty="0" err="1">
                <a:solidFill>
                  <a:srgbClr val="000000"/>
                </a:solidFill>
                <a:latin typeface="Arial"/>
              </a:rPr>
              <a:t>eatam</a:t>
            </a:r>
            <a:r>
              <a:rPr lang="de-DE" dirty="0">
                <a:solidFill>
                  <a:srgbClr val="000000"/>
                </a:solidFill>
                <a:latin typeface="Arial"/>
              </a:rPr>
              <a:t> in </a:t>
            </a:r>
            <a:r>
              <a:rPr lang="de-DE" dirty="0" err="1">
                <a:solidFill>
                  <a:srgbClr val="000000"/>
                </a:solidFill>
                <a:latin typeface="Arial"/>
              </a:rPr>
              <a:t>ra</a:t>
            </a:r>
            <a:r>
              <a:rPr lang="de-DE" dirty="0">
                <a:solidFill>
                  <a:srgbClr val="000000"/>
                </a:solidFill>
                <a:latin typeface="Arial"/>
              </a:rPr>
              <a:t> </a:t>
            </a:r>
            <a:r>
              <a:rPr lang="de-DE" dirty="0" err="1">
                <a:solidFill>
                  <a:srgbClr val="000000"/>
                </a:solidFill>
                <a:latin typeface="Arial"/>
              </a:rPr>
              <a:t>atet</a:t>
            </a:r>
            <a:r>
              <a:rPr lang="de-DE" dirty="0">
                <a:solidFill>
                  <a:srgbClr val="000000"/>
                </a:solidFill>
                <a:latin typeface="Arial"/>
              </a:rPr>
              <a:t> </a:t>
            </a:r>
            <a:r>
              <a:rPr lang="de-DE" dirty="0" err="1">
                <a:solidFill>
                  <a:srgbClr val="000000"/>
                </a:solidFill>
                <a:latin typeface="Arial"/>
              </a:rPr>
              <a:t>viducidis</a:t>
            </a:r>
            <a:r>
              <a:rPr lang="de-DE" dirty="0">
                <a:solidFill>
                  <a:srgbClr val="000000"/>
                </a:solidFill>
                <a:latin typeface="Arial"/>
              </a:rPr>
              <a:t> </a:t>
            </a:r>
            <a:r>
              <a:rPr lang="de-DE" dirty="0" err="1">
                <a:solidFill>
                  <a:srgbClr val="000000"/>
                </a:solidFill>
                <a:latin typeface="Arial"/>
              </a:rPr>
              <a:t>eaquae</a:t>
            </a:r>
            <a:r>
              <a:rPr lang="de-DE" dirty="0">
                <a:solidFill>
                  <a:srgbClr val="000000"/>
                </a:solidFill>
                <a:latin typeface="Arial"/>
              </a:rPr>
              <a:t>. </a:t>
            </a:r>
            <a:r>
              <a:rPr lang="de-DE" dirty="0" err="1">
                <a:solidFill>
                  <a:srgbClr val="000000"/>
                </a:solidFill>
                <a:latin typeface="Arial"/>
              </a:rPr>
              <a:t>Em</a:t>
            </a:r>
            <a:r>
              <a:rPr lang="de-DE" dirty="0">
                <a:solidFill>
                  <a:srgbClr val="000000"/>
                </a:solidFill>
                <a:latin typeface="Arial"/>
              </a:rPr>
              <a:t> </a:t>
            </a:r>
            <a:r>
              <a:rPr lang="de-DE" dirty="0" err="1">
                <a:solidFill>
                  <a:srgbClr val="000000"/>
                </a:solidFill>
                <a:latin typeface="Arial"/>
              </a:rPr>
              <a:t>deles</a:t>
            </a:r>
            <a:r>
              <a:rPr lang="de-DE" dirty="0">
                <a:solidFill>
                  <a:srgbClr val="000000"/>
                </a:solidFill>
                <a:latin typeface="Arial"/>
              </a:rPr>
              <a:t> </a:t>
            </a:r>
            <a:r>
              <a:rPr lang="de-DE" dirty="0" err="1">
                <a:solidFill>
                  <a:srgbClr val="000000"/>
                </a:solidFill>
                <a:latin typeface="Arial"/>
              </a:rPr>
              <a:t>doluptus</a:t>
            </a:r>
            <a:r>
              <a:rPr lang="de-DE" dirty="0">
                <a:solidFill>
                  <a:srgbClr val="000000"/>
                </a:solidFill>
                <a:latin typeface="Arial"/>
              </a:rPr>
              <a:t> </a:t>
            </a:r>
            <a:r>
              <a:rPr lang="de-DE" dirty="0" err="1">
                <a:solidFill>
                  <a:srgbClr val="000000"/>
                </a:solidFill>
                <a:latin typeface="Arial"/>
              </a:rPr>
              <a:t>estotatur</a:t>
            </a:r>
            <a:r>
              <a:rPr lang="de-DE" dirty="0">
                <a:solidFill>
                  <a:srgbClr val="000000"/>
                </a:solidFill>
                <a:latin typeface="Arial"/>
              </a:rPr>
              <a:t>? </a:t>
            </a:r>
            <a:r>
              <a:rPr lang="de-DE" dirty="0" err="1">
                <a:solidFill>
                  <a:srgbClr val="000000"/>
                </a:solidFill>
                <a:latin typeface="Arial"/>
              </a:rPr>
              <a:t>Igendella</a:t>
            </a:r>
            <a:r>
              <a:rPr lang="de-DE" dirty="0">
                <a:solidFill>
                  <a:srgbClr val="000000"/>
                </a:solidFill>
                <a:latin typeface="Arial"/>
              </a:rPr>
              <a:t> </a:t>
            </a:r>
            <a:r>
              <a:rPr lang="de-DE" dirty="0" err="1">
                <a:solidFill>
                  <a:srgbClr val="000000"/>
                </a:solidFill>
                <a:latin typeface="Arial"/>
              </a:rPr>
              <a:t>preped</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fugiasp</a:t>
            </a:r>
            <a:r>
              <a:rPr lang="de-DE" dirty="0">
                <a:solidFill>
                  <a:srgbClr val="000000"/>
                </a:solidFill>
                <a:latin typeface="Arial"/>
              </a:rPr>
              <a:t> </a:t>
            </a:r>
            <a:r>
              <a:rPr lang="de-DE" dirty="0" err="1">
                <a:solidFill>
                  <a:srgbClr val="000000"/>
                </a:solidFill>
                <a:latin typeface="Arial"/>
              </a:rPr>
              <a:t>eraerum</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autaspe</a:t>
            </a:r>
            <a:r>
              <a:rPr lang="de-DE" dirty="0">
                <a:solidFill>
                  <a:srgbClr val="000000"/>
                </a:solidFill>
                <a:latin typeface="Arial"/>
              </a:rPr>
              <a:t> </a:t>
            </a:r>
            <a:r>
              <a:rPr lang="de-DE" dirty="0" err="1">
                <a:solidFill>
                  <a:srgbClr val="000000"/>
                </a:solidFill>
                <a:latin typeface="Arial"/>
              </a:rPr>
              <a:t>molupta</a:t>
            </a:r>
            <a:r>
              <a:rPr lang="de-DE" dirty="0">
                <a:solidFill>
                  <a:srgbClr val="000000"/>
                </a:solidFill>
                <a:latin typeface="Arial"/>
              </a:rPr>
              <a:t> </a:t>
            </a:r>
            <a:r>
              <a:rPr lang="de-DE" dirty="0" err="1">
                <a:solidFill>
                  <a:srgbClr val="000000"/>
                </a:solidFill>
                <a:latin typeface="Arial"/>
              </a:rPr>
              <a:t>tiatiate</a:t>
            </a:r>
            <a:r>
              <a:rPr lang="de-DE" dirty="0">
                <a:solidFill>
                  <a:srgbClr val="000000"/>
                </a:solidFill>
                <a:latin typeface="Arial"/>
              </a:rPr>
              <a:t> </a:t>
            </a:r>
            <a:r>
              <a:rPr lang="de-DE" dirty="0" err="1">
                <a:solidFill>
                  <a:srgbClr val="000000"/>
                </a:solidFill>
                <a:latin typeface="Arial"/>
              </a:rPr>
              <a:t>voluptur</a:t>
            </a:r>
            <a:r>
              <a:rPr lang="de-DE" dirty="0">
                <a:solidFill>
                  <a:srgbClr val="000000"/>
                </a:solidFill>
                <a:latin typeface="Arial"/>
              </a:rPr>
              <a:t>?</a:t>
            </a:r>
          </a:p>
          <a:p>
            <a:pPr lvl="0"/>
            <a:r>
              <a:rPr lang="de-DE" dirty="0" err="1">
                <a:solidFill>
                  <a:srgbClr val="000000"/>
                </a:solidFill>
                <a:latin typeface="Arial"/>
              </a:rPr>
              <a:t>Equi</a:t>
            </a:r>
            <a:r>
              <a:rPr lang="de-DE" dirty="0">
                <a:solidFill>
                  <a:srgbClr val="000000"/>
                </a:solidFill>
                <a:latin typeface="Arial"/>
              </a:rPr>
              <a:t> </a:t>
            </a:r>
            <a:r>
              <a:rPr lang="de-DE" dirty="0" err="1">
                <a:solidFill>
                  <a:srgbClr val="000000"/>
                </a:solidFill>
                <a:latin typeface="Arial"/>
              </a:rPr>
              <a:t>repellab</a:t>
            </a:r>
            <a:r>
              <a:rPr lang="de-DE" dirty="0">
                <a:solidFill>
                  <a:srgbClr val="000000"/>
                </a:solidFill>
                <a:latin typeface="Arial"/>
              </a:rPr>
              <a:t> </a:t>
            </a:r>
            <a:r>
              <a:rPr lang="de-DE" dirty="0" err="1">
                <a:solidFill>
                  <a:srgbClr val="000000"/>
                </a:solidFill>
                <a:latin typeface="Arial"/>
              </a:rPr>
              <a:t>iumet</a:t>
            </a:r>
            <a:r>
              <a:rPr lang="de-DE" dirty="0">
                <a:solidFill>
                  <a:srgbClr val="000000"/>
                </a:solidFill>
                <a:latin typeface="Arial"/>
              </a:rPr>
              <a:t>, </a:t>
            </a:r>
            <a:r>
              <a:rPr lang="de-DE" dirty="0" err="1">
                <a:solidFill>
                  <a:srgbClr val="000000"/>
                </a:solidFill>
                <a:latin typeface="Arial"/>
              </a:rPr>
              <a:t>nusapit</a:t>
            </a:r>
            <a:r>
              <a:rPr lang="de-DE" dirty="0">
                <a:solidFill>
                  <a:srgbClr val="000000"/>
                </a:solidFill>
                <a:latin typeface="Arial"/>
              </a:rPr>
              <a:t> </a:t>
            </a:r>
            <a:r>
              <a:rPr lang="de-DE" dirty="0" err="1">
                <a:solidFill>
                  <a:srgbClr val="000000"/>
                </a:solidFill>
                <a:latin typeface="Arial"/>
              </a:rPr>
              <a:t>optatatus</a:t>
            </a:r>
            <a:r>
              <a:rPr lang="de-DE" dirty="0">
                <a:solidFill>
                  <a:srgbClr val="000000"/>
                </a:solidFill>
                <a:latin typeface="Arial"/>
              </a:rPr>
              <a:t> </a:t>
            </a:r>
            <a:r>
              <a:rPr lang="de-DE" dirty="0" err="1">
                <a:solidFill>
                  <a:srgbClr val="000000"/>
                </a:solidFill>
                <a:latin typeface="Arial"/>
              </a:rPr>
              <a:t>repudita</a:t>
            </a:r>
            <a:r>
              <a:rPr lang="de-DE" dirty="0">
                <a:solidFill>
                  <a:srgbClr val="000000"/>
                </a:solidFill>
                <a:latin typeface="Arial"/>
              </a:rPr>
              <a:t> </a:t>
            </a:r>
            <a:r>
              <a:rPr lang="de-DE" dirty="0" err="1">
                <a:solidFill>
                  <a:srgbClr val="000000"/>
                </a:solidFill>
                <a:latin typeface="Arial"/>
              </a:rPr>
              <a:t>nonet</a:t>
            </a:r>
            <a:r>
              <a:rPr lang="de-DE" dirty="0">
                <a:solidFill>
                  <a:srgbClr val="000000"/>
                </a:solidFill>
                <a:latin typeface="Arial"/>
              </a:rPr>
              <a:t> </a:t>
            </a:r>
            <a:r>
              <a:rPr lang="de-DE" dirty="0" err="1">
                <a:solidFill>
                  <a:srgbClr val="000000"/>
                </a:solidFill>
                <a:latin typeface="Arial"/>
              </a:rPr>
              <a:t>litius</a:t>
            </a:r>
            <a:r>
              <a:rPr lang="de-DE" dirty="0">
                <a:solidFill>
                  <a:srgbClr val="000000"/>
                </a:solidFill>
                <a:latin typeface="Arial"/>
              </a:rPr>
              <a:t> </a:t>
            </a:r>
            <a:r>
              <a:rPr lang="de-DE" dirty="0" err="1">
                <a:solidFill>
                  <a:srgbClr val="000000"/>
                </a:solidFill>
                <a:latin typeface="Arial"/>
              </a:rPr>
              <a:t>abor</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quissimus</a:t>
            </a:r>
            <a:r>
              <a:rPr lang="de-DE" dirty="0">
                <a:solidFill>
                  <a:srgbClr val="000000"/>
                </a:solidFill>
                <a:latin typeface="Arial"/>
              </a:rPr>
              <a:t> </a:t>
            </a:r>
            <a:r>
              <a:rPr lang="de-DE" dirty="0" err="1">
                <a:solidFill>
                  <a:srgbClr val="000000"/>
                </a:solidFill>
                <a:latin typeface="Arial"/>
              </a:rPr>
              <a:t>eiume</a:t>
            </a:r>
            <a:r>
              <a:rPr lang="de-DE" dirty="0">
                <a:solidFill>
                  <a:srgbClr val="000000"/>
                </a:solidFill>
                <a:latin typeface="Arial"/>
              </a:rPr>
              <a:t> </a:t>
            </a:r>
            <a:r>
              <a:rPr lang="de-DE" dirty="0" err="1">
                <a:solidFill>
                  <a:srgbClr val="000000"/>
                </a:solidFill>
                <a:latin typeface="Arial"/>
              </a:rPr>
              <a:t>vernam</a:t>
            </a:r>
            <a:r>
              <a:rPr lang="de-DE" dirty="0">
                <a:solidFill>
                  <a:srgbClr val="000000"/>
                </a:solidFill>
                <a:latin typeface="Arial"/>
              </a:rPr>
              <a:t> </a:t>
            </a:r>
            <a:r>
              <a:rPr lang="de-DE" dirty="0" err="1">
                <a:solidFill>
                  <a:srgbClr val="000000"/>
                </a:solidFill>
                <a:latin typeface="Arial"/>
              </a:rPr>
              <a:t>sincturion</a:t>
            </a:r>
            <a:r>
              <a:rPr lang="de-DE" dirty="0">
                <a:solidFill>
                  <a:srgbClr val="000000"/>
                </a:solidFill>
                <a:latin typeface="Arial"/>
              </a:rPr>
              <a:t> </a:t>
            </a:r>
            <a:r>
              <a:rPr lang="de-DE" dirty="0" err="1">
                <a:solidFill>
                  <a:srgbClr val="000000"/>
                </a:solidFill>
                <a:latin typeface="Arial"/>
              </a:rPr>
              <a:t>nese</a:t>
            </a:r>
            <a:r>
              <a:rPr lang="de-DE" dirty="0">
                <a:solidFill>
                  <a:srgbClr val="000000"/>
                </a:solidFill>
                <a:latin typeface="Arial"/>
              </a:rPr>
              <a:t> </a:t>
            </a:r>
            <a:r>
              <a:rPr lang="de-DE" dirty="0" err="1">
                <a:solidFill>
                  <a:srgbClr val="000000"/>
                </a:solidFill>
                <a:latin typeface="Arial"/>
              </a:rPr>
              <a:t>poreptis</a:t>
            </a:r>
            <a:r>
              <a:rPr lang="de-DE" dirty="0">
                <a:solidFill>
                  <a:srgbClr val="000000"/>
                </a:solidFill>
                <a:latin typeface="Arial"/>
              </a:rPr>
              <a:t> </a:t>
            </a:r>
            <a:r>
              <a:rPr lang="de-DE" dirty="0" err="1">
                <a:solidFill>
                  <a:srgbClr val="000000"/>
                </a:solidFill>
                <a:latin typeface="Arial"/>
              </a:rPr>
              <a:t>rehenditat.Que</a:t>
            </a:r>
            <a:r>
              <a:rPr lang="de-DE" dirty="0">
                <a:solidFill>
                  <a:srgbClr val="000000"/>
                </a:solidFill>
                <a:latin typeface="Arial"/>
              </a:rPr>
              <a:t> </a:t>
            </a:r>
            <a:r>
              <a:rPr lang="de-DE" dirty="0" err="1">
                <a:solidFill>
                  <a:srgbClr val="000000"/>
                </a:solidFill>
                <a:latin typeface="Arial"/>
              </a:rPr>
              <a:t>volore</a:t>
            </a:r>
            <a:r>
              <a:rPr lang="de-DE" dirty="0">
                <a:solidFill>
                  <a:srgbClr val="000000"/>
                </a:solidFill>
                <a:latin typeface="Arial"/>
              </a:rPr>
              <a:t> </a:t>
            </a:r>
            <a:r>
              <a:rPr lang="de-DE" dirty="0" err="1">
                <a:solidFill>
                  <a:srgbClr val="000000"/>
                </a:solidFill>
                <a:latin typeface="Arial"/>
              </a:rPr>
              <a:t>cuptae</a:t>
            </a:r>
            <a:r>
              <a:rPr lang="de-DE" dirty="0">
                <a:solidFill>
                  <a:srgbClr val="000000"/>
                </a:solidFill>
                <a:latin typeface="Arial"/>
              </a:rPr>
              <a:t> </a:t>
            </a:r>
            <a:r>
              <a:rPr lang="de-DE" dirty="0" err="1">
                <a:solidFill>
                  <a:srgbClr val="000000"/>
                </a:solidFill>
                <a:latin typeface="Arial"/>
              </a:rPr>
              <a:t>iniminime</a:t>
            </a:r>
            <a:r>
              <a:rPr lang="de-DE" dirty="0">
                <a:solidFill>
                  <a:srgbClr val="000000"/>
                </a:solidFill>
                <a:latin typeface="Arial"/>
              </a:rPr>
              <a:t> </a:t>
            </a:r>
            <a:r>
              <a:rPr lang="de-DE" dirty="0" err="1">
                <a:solidFill>
                  <a:srgbClr val="000000"/>
                </a:solidFill>
                <a:latin typeface="Arial"/>
              </a:rPr>
              <a:t>prae</a:t>
            </a:r>
            <a:r>
              <a:rPr lang="de-DE" dirty="0">
                <a:solidFill>
                  <a:srgbClr val="000000"/>
                </a:solidFill>
                <a:latin typeface="Arial"/>
              </a:rPr>
              <a:t> </a:t>
            </a:r>
            <a:r>
              <a:rPr lang="de-DE" dirty="0" err="1">
                <a:solidFill>
                  <a:srgbClr val="000000"/>
                </a:solidFill>
                <a:latin typeface="Arial"/>
              </a:rPr>
              <a:t>peruntu</a:t>
            </a:r>
            <a:r>
              <a:rPr lang="de-DE" dirty="0">
                <a:solidFill>
                  <a:srgbClr val="000000"/>
                </a:solidFill>
                <a:latin typeface="Arial"/>
              </a:rPr>
              <a:t> </a:t>
            </a:r>
            <a:r>
              <a:rPr lang="de-DE" dirty="0" err="1">
                <a:solidFill>
                  <a:srgbClr val="000000"/>
                </a:solidFill>
                <a:latin typeface="Arial"/>
              </a:rPr>
              <a:t>ribusandio</a:t>
            </a:r>
            <a:r>
              <a:rPr lang="de-DE" dirty="0">
                <a:solidFill>
                  <a:srgbClr val="000000"/>
                </a:solidFill>
                <a:latin typeface="Arial"/>
              </a:rPr>
              <a:t> et </a:t>
            </a:r>
            <a:r>
              <a:rPr lang="de-DE" dirty="0" err="1">
                <a:solidFill>
                  <a:srgbClr val="000000"/>
                </a:solidFill>
                <a:latin typeface="Arial"/>
              </a:rPr>
              <a:t>quae</a:t>
            </a:r>
            <a:r>
              <a:rPr lang="de-DE" dirty="0">
                <a:solidFill>
                  <a:srgbClr val="000000"/>
                </a:solidFill>
                <a:latin typeface="Arial"/>
              </a:rPr>
              <a:t> </a:t>
            </a:r>
            <a:r>
              <a:rPr lang="de-DE" dirty="0" err="1">
                <a:solidFill>
                  <a:srgbClr val="000000"/>
                </a:solidFill>
                <a:latin typeface="Arial"/>
              </a:rPr>
              <a:t>voloreperit</a:t>
            </a:r>
            <a:r>
              <a:rPr lang="de-DE" dirty="0">
                <a:solidFill>
                  <a:srgbClr val="000000"/>
                </a:solidFill>
                <a:latin typeface="Arial"/>
              </a:rPr>
              <a:t>, </a:t>
            </a:r>
            <a:r>
              <a:rPr lang="de-DE" dirty="0" err="1">
                <a:solidFill>
                  <a:srgbClr val="000000"/>
                </a:solidFill>
                <a:latin typeface="Arial"/>
              </a:rPr>
              <a:t>od</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dolutem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quiam</a:t>
            </a:r>
            <a:r>
              <a:rPr lang="de-DE" dirty="0">
                <a:solidFill>
                  <a:srgbClr val="000000"/>
                </a:solidFill>
                <a:latin typeface="Arial"/>
              </a:rPr>
              <a:t>, </a:t>
            </a:r>
            <a:r>
              <a:rPr lang="de-DE" dirty="0" err="1">
                <a:solidFill>
                  <a:srgbClr val="000000"/>
                </a:solidFill>
                <a:latin typeface="Arial"/>
              </a:rPr>
              <a:t>omnimpe</a:t>
            </a:r>
            <a:r>
              <a:rPr lang="de-DE" dirty="0">
                <a:solidFill>
                  <a:srgbClr val="000000"/>
                </a:solidFill>
                <a:latin typeface="Arial"/>
              </a:rPr>
              <a:t> </a:t>
            </a:r>
            <a:r>
              <a:rPr lang="de-DE" dirty="0" err="1">
                <a:solidFill>
                  <a:srgbClr val="000000"/>
                </a:solidFill>
                <a:latin typeface="Arial"/>
              </a:rPr>
              <a:t>num</a:t>
            </a:r>
            <a:r>
              <a:rPr lang="de-DE" dirty="0">
                <a:solidFill>
                  <a:srgbClr val="000000"/>
                </a:solidFill>
                <a:latin typeface="Arial"/>
              </a:rPr>
              <a:t> </a:t>
            </a:r>
            <a:r>
              <a:rPr lang="de-DE" dirty="0" err="1">
                <a:solidFill>
                  <a:srgbClr val="000000"/>
                </a:solidFill>
                <a:latin typeface="Arial"/>
              </a:rPr>
              <a:t>ipsa</a:t>
            </a:r>
            <a:r>
              <a:rPr lang="de-DE" dirty="0">
                <a:solidFill>
                  <a:srgbClr val="000000"/>
                </a:solidFill>
                <a:latin typeface="Arial"/>
              </a:rPr>
              <a:t> </a:t>
            </a:r>
            <a:r>
              <a:rPr lang="de-DE" dirty="0" err="1">
                <a:solidFill>
                  <a:srgbClr val="000000"/>
                </a:solidFill>
                <a:latin typeface="Arial"/>
              </a:rPr>
              <a:t>nus</a:t>
            </a:r>
            <a:r>
              <a:rPr lang="de-DE" dirty="0">
                <a:solidFill>
                  <a:srgbClr val="000000"/>
                </a:solidFill>
                <a:latin typeface="Arial"/>
              </a:rPr>
              <a:t> </a:t>
            </a:r>
            <a:r>
              <a:rPr lang="de-DE" dirty="0" err="1">
                <a:solidFill>
                  <a:srgbClr val="000000"/>
                </a:solidFill>
                <a:latin typeface="Arial"/>
              </a:rPr>
              <a:t>dolor</a:t>
            </a:r>
            <a:r>
              <a:rPr lang="de-DE" dirty="0">
                <a:solidFill>
                  <a:srgbClr val="000000"/>
                </a:solidFill>
                <a:latin typeface="Arial"/>
              </a:rPr>
              <a:t> </a:t>
            </a:r>
            <a:r>
              <a:rPr lang="de-DE" dirty="0" err="1">
                <a:solidFill>
                  <a:srgbClr val="000000"/>
                </a:solidFill>
                <a:latin typeface="Arial"/>
              </a:rPr>
              <a:t>ma</a:t>
            </a:r>
            <a:r>
              <a:rPr lang="de-DE" dirty="0">
                <a:solidFill>
                  <a:srgbClr val="000000"/>
                </a:solidFill>
                <a:latin typeface="Arial"/>
              </a:rPr>
              <a:t> non </a:t>
            </a:r>
            <a:r>
              <a:rPr lang="de-DE" dirty="0" err="1">
                <a:solidFill>
                  <a:srgbClr val="000000"/>
                </a:solidFill>
                <a:latin typeface="Arial"/>
              </a:rPr>
              <a:t>corrum</a:t>
            </a:r>
            <a:r>
              <a:rPr lang="de-DE" dirty="0">
                <a:solidFill>
                  <a:srgbClr val="000000"/>
                </a:solidFill>
                <a:latin typeface="Arial"/>
              </a:rPr>
              <a:t> </a:t>
            </a:r>
            <a:r>
              <a:rPr lang="de-DE" dirty="0" err="1">
                <a:solidFill>
                  <a:srgbClr val="000000"/>
                </a:solidFill>
                <a:latin typeface="Arial"/>
              </a:rPr>
              <a:t>exerior</a:t>
            </a:r>
            <a:r>
              <a:rPr lang="de-DE" dirty="0">
                <a:solidFill>
                  <a:srgbClr val="000000"/>
                </a:solidFill>
                <a:latin typeface="Arial"/>
              </a:rPr>
              <a:t> </a:t>
            </a:r>
            <a:r>
              <a:rPr lang="de-DE" dirty="0" err="1">
                <a:solidFill>
                  <a:srgbClr val="000000"/>
                </a:solidFill>
                <a:latin typeface="Arial"/>
              </a:rPr>
              <a:t>repedig</a:t>
            </a:r>
            <a:r>
              <a:rPr lang="de-DE" dirty="0">
                <a:solidFill>
                  <a:srgbClr val="000000"/>
                </a:solidFill>
                <a:latin typeface="Arial"/>
              </a:rPr>
              <a:t> </a:t>
            </a:r>
            <a:r>
              <a:rPr lang="de-DE" dirty="0" err="1">
                <a:solidFill>
                  <a:srgbClr val="000000"/>
                </a:solidFill>
                <a:latin typeface="Arial"/>
              </a:rPr>
              <a:t>entiaecta</a:t>
            </a:r>
            <a:r>
              <a:rPr lang="de-DE" dirty="0">
                <a:solidFill>
                  <a:srgbClr val="000000"/>
                </a:solidFill>
                <a:latin typeface="Arial"/>
              </a:rPr>
              <a:t> </a:t>
            </a:r>
            <a:r>
              <a:rPr lang="de-DE" dirty="0" err="1">
                <a:solidFill>
                  <a:srgbClr val="000000"/>
                </a:solidFill>
                <a:latin typeface="Arial"/>
              </a:rPr>
              <a:t>ium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arum</a:t>
            </a:r>
            <a:r>
              <a:rPr lang="de-DE" dirty="0">
                <a:solidFill>
                  <a:srgbClr val="000000"/>
                </a:solidFill>
                <a:latin typeface="Arial"/>
              </a:rPr>
              <a:t> </a:t>
            </a:r>
            <a:r>
              <a:rPr lang="de-DE" dirty="0" err="1">
                <a:solidFill>
                  <a:srgbClr val="000000"/>
                </a:solidFill>
                <a:latin typeface="Arial"/>
              </a:rPr>
              <a:t>rere</a:t>
            </a:r>
            <a:r>
              <a:rPr lang="de-DE" dirty="0">
                <a:solidFill>
                  <a:srgbClr val="000000"/>
                </a:solidFill>
                <a:latin typeface="Arial"/>
              </a:rPr>
              <a:t>, </a:t>
            </a:r>
            <a:r>
              <a:rPr lang="de-DE" dirty="0" err="1">
                <a:solidFill>
                  <a:srgbClr val="000000"/>
                </a:solidFill>
                <a:latin typeface="Arial"/>
              </a:rPr>
              <a:t>occus</a:t>
            </a:r>
            <a:r>
              <a:rPr lang="de-DE" dirty="0">
                <a:solidFill>
                  <a:srgbClr val="000000"/>
                </a:solidFill>
                <a:latin typeface="Arial"/>
              </a:rPr>
              <a:t> </a:t>
            </a:r>
            <a:r>
              <a:rPr lang="de-DE" dirty="0" err="1">
                <a:solidFill>
                  <a:srgbClr val="000000"/>
                </a:solidFill>
                <a:latin typeface="Arial"/>
              </a:rPr>
              <a:t>utem</a:t>
            </a:r>
            <a:r>
              <a:rPr lang="de-DE" dirty="0">
                <a:solidFill>
                  <a:srgbClr val="000000"/>
                </a:solidFill>
                <a:latin typeface="Arial"/>
              </a:rPr>
              <a:t> </a:t>
            </a:r>
            <a:r>
              <a:rPr lang="de-DE" dirty="0" err="1">
                <a:solidFill>
                  <a:srgbClr val="000000"/>
                </a:solidFill>
                <a:latin typeface="Arial"/>
              </a:rPr>
              <a:t>volut</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delitas</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et </a:t>
            </a:r>
            <a:r>
              <a:rPr lang="de-DE" dirty="0" err="1">
                <a:solidFill>
                  <a:srgbClr val="000000"/>
                </a:solidFill>
                <a:latin typeface="Arial"/>
              </a:rPr>
              <a:t>alis</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quuntium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acculpa</a:t>
            </a:r>
            <a:r>
              <a:rPr lang="de-DE" dirty="0">
                <a:solidFill>
                  <a:srgbClr val="000000"/>
                </a:solidFill>
                <a:latin typeface="Arial"/>
              </a:rPr>
              <a:t> </a:t>
            </a:r>
            <a:r>
              <a:rPr lang="de-DE" dirty="0" err="1">
                <a:solidFill>
                  <a:srgbClr val="000000"/>
                </a:solidFill>
                <a:latin typeface="Arial"/>
              </a:rPr>
              <a:t>volentius</a:t>
            </a:r>
            <a:r>
              <a:rPr lang="de-DE" dirty="0">
                <a:solidFill>
                  <a:srgbClr val="000000"/>
                </a:solidFill>
                <a:latin typeface="Arial"/>
              </a:rPr>
              <a:t> </a:t>
            </a:r>
            <a:r>
              <a:rPr lang="de-DE" dirty="0" err="1">
                <a:solidFill>
                  <a:srgbClr val="000000"/>
                </a:solidFill>
                <a:latin typeface="Arial"/>
              </a:rPr>
              <a:t>magnat</a:t>
            </a:r>
            <a:r>
              <a:rPr lang="de-DE" dirty="0">
                <a:solidFill>
                  <a:srgbClr val="000000"/>
                </a:solidFill>
                <a:latin typeface="Arial"/>
              </a:rPr>
              <a:t> </a:t>
            </a:r>
            <a:r>
              <a:rPr lang="de-DE" dirty="0" err="1">
                <a:solidFill>
                  <a:srgbClr val="000000"/>
                </a:solidFill>
                <a:latin typeface="Arial"/>
              </a:rPr>
              <a:t>rem</a:t>
            </a:r>
            <a:r>
              <a:rPr lang="de-DE" dirty="0">
                <a:solidFill>
                  <a:srgbClr val="000000"/>
                </a:solidFill>
                <a:latin typeface="Arial"/>
              </a:rPr>
              <a:t> </a:t>
            </a:r>
            <a:r>
              <a:rPr lang="de-DE" dirty="0" err="1">
                <a:solidFill>
                  <a:srgbClr val="000000"/>
                </a:solidFill>
                <a:latin typeface="Arial"/>
              </a:rPr>
              <a:t>ideliquiam</a:t>
            </a:r>
            <a:r>
              <a:rPr lang="de-DE" dirty="0">
                <a:solidFill>
                  <a:srgbClr val="000000"/>
                </a:solidFill>
                <a:latin typeface="Arial"/>
              </a:rPr>
              <a:t> </a:t>
            </a:r>
            <a:r>
              <a:rPr lang="de-DE" dirty="0" err="1">
                <a:solidFill>
                  <a:srgbClr val="000000"/>
                </a:solidFill>
                <a:latin typeface="Arial"/>
              </a:rPr>
              <a:t>aceaquid</a:t>
            </a:r>
            <a:r>
              <a:rPr lang="de-DE" dirty="0">
                <a:solidFill>
                  <a:srgbClr val="000000"/>
                </a:solidFill>
                <a:latin typeface="Arial"/>
              </a:rPr>
              <a:t> et </a:t>
            </a:r>
            <a:r>
              <a:rPr lang="de-DE" dirty="0" err="1">
                <a:solidFill>
                  <a:srgbClr val="000000"/>
                </a:solidFill>
                <a:latin typeface="Arial"/>
              </a:rPr>
              <a:t>et</a:t>
            </a:r>
            <a:r>
              <a:rPr lang="de-DE" dirty="0">
                <a:solidFill>
                  <a:srgbClr val="000000"/>
                </a:solidFill>
                <a:latin typeface="Arial"/>
              </a:rPr>
              <a:t> </a:t>
            </a:r>
            <a:r>
              <a:rPr lang="de-DE" dirty="0" err="1">
                <a:solidFill>
                  <a:srgbClr val="000000"/>
                </a:solidFill>
                <a:latin typeface="Arial"/>
              </a:rPr>
              <a:t>volorro</a:t>
            </a:r>
            <a:r>
              <a:rPr lang="de-DE" dirty="0">
                <a:solidFill>
                  <a:srgbClr val="000000"/>
                </a:solidFill>
                <a:latin typeface="Arial"/>
              </a:rPr>
              <a:t> </a:t>
            </a:r>
            <a:r>
              <a:rPr lang="de-DE" dirty="0" err="1">
                <a:solidFill>
                  <a:srgbClr val="000000"/>
                </a:solidFill>
                <a:latin typeface="Arial"/>
              </a:rPr>
              <a:t>modit</a:t>
            </a:r>
            <a:r>
              <a:rPr lang="de-DE" dirty="0">
                <a:solidFill>
                  <a:srgbClr val="000000"/>
                </a:solidFill>
                <a:latin typeface="Arial"/>
              </a:rPr>
              <a:t> </a:t>
            </a:r>
            <a:r>
              <a:rPr lang="de-DE" dirty="0" err="1">
                <a:solidFill>
                  <a:srgbClr val="000000"/>
                </a:solidFill>
                <a:latin typeface="Arial"/>
              </a:rPr>
              <a:t>aspid</a:t>
            </a:r>
            <a:r>
              <a:rPr lang="de-DE" dirty="0">
                <a:solidFill>
                  <a:srgbClr val="000000"/>
                </a:solidFill>
                <a:latin typeface="Arial"/>
              </a:rPr>
              <a:t> et, </a:t>
            </a:r>
            <a:r>
              <a:rPr lang="de-DE" dirty="0" err="1">
                <a:solidFill>
                  <a:srgbClr val="000000"/>
                </a:solidFill>
                <a:latin typeface="Arial"/>
              </a:rPr>
              <a:t>quodita</a:t>
            </a:r>
            <a:r>
              <a:rPr lang="de-DE" dirty="0">
                <a:solidFill>
                  <a:srgbClr val="000000"/>
                </a:solidFill>
                <a:latin typeface="Arial"/>
              </a:rPr>
              <a:t> </a:t>
            </a:r>
            <a:r>
              <a:rPr lang="de-DE" dirty="0" err="1">
                <a:solidFill>
                  <a:srgbClr val="000000"/>
                </a:solidFill>
                <a:latin typeface="Arial"/>
              </a:rPr>
              <a:t>sint</a:t>
            </a:r>
            <a:r>
              <a:rPr lang="de-DE" dirty="0">
                <a:solidFill>
                  <a:srgbClr val="000000"/>
                </a:solidFill>
                <a:latin typeface="Arial"/>
              </a:rPr>
              <a:t> </a:t>
            </a:r>
            <a:r>
              <a:rPr lang="de-DE" dirty="0" err="1">
                <a:solidFill>
                  <a:srgbClr val="000000"/>
                </a:solidFill>
                <a:latin typeface="Arial"/>
              </a:rPr>
              <a:t>acerum</a:t>
            </a:r>
            <a:r>
              <a:rPr lang="de-DE" dirty="0">
                <a:solidFill>
                  <a:srgbClr val="000000"/>
                </a:solidFill>
                <a:latin typeface="Arial"/>
              </a:rPr>
              <a:t> </a:t>
            </a:r>
            <a:r>
              <a:rPr lang="de-DE" dirty="0" err="1">
                <a:solidFill>
                  <a:srgbClr val="000000"/>
                </a:solidFill>
                <a:latin typeface="Arial"/>
              </a:rPr>
              <a:t>experitio</a:t>
            </a:r>
            <a:r>
              <a:rPr lang="de-DE" dirty="0">
                <a:solidFill>
                  <a:srgbClr val="000000"/>
                </a:solidFill>
                <a:latin typeface="Arial"/>
              </a:rPr>
              <a:t>. </a:t>
            </a:r>
            <a:r>
              <a:rPr lang="de-DE" dirty="0" err="1">
                <a:solidFill>
                  <a:srgbClr val="000000"/>
                </a:solidFill>
                <a:latin typeface="Arial"/>
              </a:rPr>
              <a:t>Itatur</a:t>
            </a:r>
            <a:r>
              <a:rPr lang="de-DE" dirty="0">
                <a:solidFill>
                  <a:srgbClr val="000000"/>
                </a:solidFill>
                <a:latin typeface="Arial"/>
              </a:rPr>
              <a:t> </a:t>
            </a:r>
            <a:r>
              <a:rPr lang="de-DE" dirty="0" err="1">
                <a:solidFill>
                  <a:srgbClr val="000000"/>
                </a:solidFill>
                <a:latin typeface="Arial"/>
              </a:rPr>
              <a:t>sunt</a:t>
            </a:r>
            <a:r>
              <a:rPr lang="de-DE" dirty="0">
                <a:solidFill>
                  <a:srgbClr val="000000"/>
                </a:solidFill>
                <a:latin typeface="Arial"/>
              </a:rPr>
              <a:t> </a:t>
            </a:r>
            <a:r>
              <a:rPr lang="de-DE" dirty="0" err="1">
                <a:solidFill>
                  <a:srgbClr val="000000"/>
                </a:solidFill>
                <a:latin typeface="Arial"/>
              </a:rPr>
              <a:t>utem</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ex </a:t>
            </a:r>
            <a:r>
              <a:rPr lang="de-DE" dirty="0" err="1">
                <a:solidFill>
                  <a:srgbClr val="000000"/>
                </a:solidFill>
                <a:latin typeface="Arial"/>
              </a:rPr>
              <a:t>eaque</a:t>
            </a:r>
            <a:r>
              <a:rPr lang="de-DE" dirty="0">
                <a:solidFill>
                  <a:srgbClr val="000000"/>
                </a:solidFill>
                <a:latin typeface="Arial"/>
              </a:rPr>
              <a:t> </a:t>
            </a:r>
            <a:r>
              <a:rPr lang="de-DE" dirty="0" err="1">
                <a:solidFill>
                  <a:srgbClr val="000000"/>
                </a:solidFill>
                <a:latin typeface="Arial"/>
              </a:rPr>
              <a:t>volupta</a:t>
            </a:r>
            <a:r>
              <a:rPr lang="de-DE" dirty="0">
                <a:solidFill>
                  <a:srgbClr val="000000"/>
                </a:solidFill>
                <a:latin typeface="Arial"/>
              </a:rPr>
              <a:t> </a:t>
            </a:r>
            <a:r>
              <a:rPr lang="de-DE" dirty="0" err="1">
                <a:solidFill>
                  <a:srgbClr val="000000"/>
                </a:solidFill>
                <a:latin typeface="Arial"/>
              </a:rPr>
              <a:t>illignissim</a:t>
            </a:r>
            <a:r>
              <a:rPr lang="de-DE" dirty="0">
                <a:solidFill>
                  <a:srgbClr val="000000"/>
                </a:solidFill>
                <a:latin typeface="Arial"/>
              </a:rPr>
              <a:t> </a:t>
            </a:r>
            <a:r>
              <a:rPr lang="de-DE" dirty="0" err="1">
                <a:solidFill>
                  <a:srgbClr val="000000"/>
                </a:solidFill>
                <a:latin typeface="Arial"/>
              </a:rPr>
              <a:t>quiassu</a:t>
            </a:r>
            <a:r>
              <a:rPr lang="de-DE" dirty="0">
                <a:solidFill>
                  <a:srgbClr val="000000"/>
                </a:solidFill>
                <a:latin typeface="Arial"/>
              </a:rPr>
              <a:t> </a:t>
            </a:r>
            <a:r>
              <a:rPr lang="de-DE" dirty="0" err="1">
                <a:solidFill>
                  <a:srgbClr val="000000"/>
                </a:solidFill>
                <a:latin typeface="Arial"/>
              </a:rPr>
              <a:t>nderit</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nonsequis</a:t>
            </a:r>
            <a:r>
              <a:rPr lang="de-DE" dirty="0">
                <a:solidFill>
                  <a:srgbClr val="000000"/>
                </a:solidFill>
                <a:latin typeface="Arial"/>
              </a:rPr>
              <a:t> et </a:t>
            </a:r>
            <a:r>
              <a:rPr lang="de-DE" dirty="0" err="1">
                <a:solidFill>
                  <a:srgbClr val="000000"/>
                </a:solidFill>
                <a:latin typeface="Arial"/>
              </a:rPr>
              <a:t>quos</a:t>
            </a:r>
            <a:r>
              <a:rPr lang="de-DE" dirty="0">
                <a:solidFill>
                  <a:srgbClr val="000000"/>
                </a:solidFill>
                <a:latin typeface="Arial"/>
              </a:rPr>
              <a:t> </a:t>
            </a:r>
            <a:r>
              <a:rPr lang="de-DE" dirty="0" err="1">
                <a:solidFill>
                  <a:srgbClr val="000000"/>
                </a:solidFill>
                <a:latin typeface="Arial"/>
              </a:rPr>
              <a:t>corem</a:t>
            </a:r>
            <a:r>
              <a:rPr lang="de-DE" dirty="0">
                <a:solidFill>
                  <a:srgbClr val="000000"/>
                </a:solidFill>
                <a:latin typeface="Arial"/>
              </a:rPr>
              <a:t> </a:t>
            </a:r>
            <a:r>
              <a:rPr lang="de-DE" dirty="0" err="1">
                <a:solidFill>
                  <a:srgbClr val="000000"/>
                </a:solidFill>
                <a:latin typeface="Arial"/>
              </a:rPr>
              <a:t>faceata</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eatur</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et la et </a:t>
            </a:r>
            <a:r>
              <a:rPr lang="de-DE" dirty="0" err="1">
                <a:solidFill>
                  <a:srgbClr val="000000"/>
                </a:solidFill>
                <a:latin typeface="Arial"/>
              </a:rPr>
              <a:t>fuga</a:t>
            </a:r>
            <a:r>
              <a:rPr lang="de-DE" dirty="0">
                <a:solidFill>
                  <a:srgbClr val="000000"/>
                </a:solidFill>
                <a:latin typeface="Arial"/>
              </a:rPr>
              <a:t>. </a:t>
            </a:r>
            <a:r>
              <a:rPr lang="de-DE" dirty="0" err="1">
                <a:solidFill>
                  <a:srgbClr val="000000"/>
                </a:solidFill>
                <a:latin typeface="Arial"/>
              </a:rPr>
              <a:t>Nequia</a:t>
            </a:r>
            <a:r>
              <a:rPr lang="de-DE" dirty="0">
                <a:solidFill>
                  <a:srgbClr val="000000"/>
                </a:solidFill>
                <a:latin typeface="Arial"/>
              </a:rPr>
              <a:t> </a:t>
            </a:r>
            <a:r>
              <a:rPr lang="de-DE" dirty="0" err="1">
                <a:solidFill>
                  <a:srgbClr val="000000"/>
                </a:solidFill>
                <a:latin typeface="Arial"/>
              </a:rPr>
              <a:t>voloratusci</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mos</a:t>
            </a:r>
            <a:r>
              <a:rPr lang="de-DE" dirty="0">
                <a:solidFill>
                  <a:srgbClr val="000000"/>
                </a:solidFill>
                <a:latin typeface="Arial"/>
              </a:rPr>
              <a:t> </a:t>
            </a:r>
            <a:r>
              <a:rPr lang="de-DE" dirty="0" err="1">
                <a:solidFill>
                  <a:srgbClr val="000000"/>
                </a:solidFill>
                <a:latin typeface="Arial"/>
              </a:rPr>
              <a:t>ipidella</a:t>
            </a:r>
            <a:r>
              <a:rPr lang="de-DE" dirty="0">
                <a:solidFill>
                  <a:srgbClr val="000000"/>
                </a:solidFill>
                <a:latin typeface="Arial"/>
              </a:rPr>
              <a:t> </a:t>
            </a:r>
            <a:r>
              <a:rPr lang="de-DE" dirty="0" err="1">
                <a:solidFill>
                  <a:srgbClr val="000000"/>
                </a:solidFill>
                <a:latin typeface="Arial"/>
              </a:rPr>
              <a:t>simust</a:t>
            </a:r>
            <a:r>
              <a:rPr lang="de-DE" dirty="0">
                <a:solidFill>
                  <a:srgbClr val="000000"/>
                </a:solidFill>
                <a:latin typeface="Arial"/>
              </a:rPr>
              <a:t>, </a:t>
            </a:r>
            <a:r>
              <a:rPr lang="de-DE" dirty="0" err="1">
                <a:solidFill>
                  <a:srgbClr val="000000"/>
                </a:solidFill>
                <a:latin typeface="Arial"/>
              </a:rPr>
              <a:t>erferumquam</a:t>
            </a:r>
            <a:r>
              <a:rPr lang="de-DE" dirty="0">
                <a:solidFill>
                  <a:srgbClr val="000000"/>
                </a:solidFill>
                <a:latin typeface="Arial"/>
              </a:rPr>
              <a:t> et </a:t>
            </a:r>
            <a:r>
              <a:rPr lang="de-DE" dirty="0" err="1">
                <a:solidFill>
                  <a:srgbClr val="000000"/>
                </a:solidFill>
                <a:latin typeface="Arial"/>
              </a:rPr>
              <a:t>dolum</a:t>
            </a:r>
            <a:r>
              <a:rPr lang="de-DE" dirty="0">
                <a:solidFill>
                  <a:srgbClr val="000000"/>
                </a:solidFill>
                <a:latin typeface="Arial"/>
              </a:rPr>
              <a:t> in </a:t>
            </a:r>
            <a:r>
              <a:rPr lang="de-DE" dirty="0" err="1">
                <a:solidFill>
                  <a:srgbClr val="000000"/>
                </a:solidFill>
                <a:latin typeface="Arial"/>
              </a:rPr>
              <a:t>eseque</a:t>
            </a:r>
            <a:r>
              <a:rPr lang="de-DE" dirty="0">
                <a:solidFill>
                  <a:srgbClr val="000000"/>
                </a:solidFill>
                <a:latin typeface="Arial"/>
              </a:rPr>
              <a:t> </a:t>
            </a:r>
            <a:r>
              <a:rPr lang="de-DE" dirty="0" err="1">
                <a:solidFill>
                  <a:srgbClr val="000000"/>
                </a:solidFill>
                <a:latin typeface="Arial"/>
              </a:rPr>
              <a:t>pe</a:t>
            </a:r>
            <a:r>
              <a:rPr lang="de-DE" dirty="0">
                <a:solidFill>
                  <a:srgbClr val="000000"/>
                </a:solidFill>
                <a:latin typeface="Arial"/>
              </a:rPr>
              <a:t> </a:t>
            </a:r>
            <a:r>
              <a:rPr lang="de-DE" dirty="0" err="1">
                <a:solidFill>
                  <a:srgbClr val="000000"/>
                </a:solidFill>
                <a:latin typeface="Arial"/>
              </a:rPr>
              <a:t>sed</a:t>
            </a:r>
            <a:r>
              <a:rPr lang="de-DE" dirty="0">
                <a:solidFill>
                  <a:srgbClr val="000000"/>
                </a:solidFill>
                <a:latin typeface="Arial"/>
              </a:rPr>
              <a:t> quas </a:t>
            </a:r>
            <a:r>
              <a:rPr lang="de-DE" dirty="0" err="1">
                <a:solidFill>
                  <a:srgbClr val="000000"/>
                </a:solidFill>
                <a:latin typeface="Arial"/>
              </a:rPr>
              <a:t>doluptae</a:t>
            </a:r>
            <a:r>
              <a:rPr lang="de-DE" dirty="0">
                <a:solidFill>
                  <a:srgbClr val="000000"/>
                </a:solidFill>
                <a:latin typeface="Arial"/>
              </a:rPr>
              <a:t> </a:t>
            </a:r>
            <a:r>
              <a:rPr lang="de-DE" dirty="0" err="1">
                <a:solidFill>
                  <a:srgbClr val="000000"/>
                </a:solidFill>
                <a:latin typeface="Arial"/>
              </a:rPr>
              <a:t>nimusda</a:t>
            </a:r>
            <a:r>
              <a:rPr lang="de-DE" dirty="0">
                <a:solidFill>
                  <a:srgbClr val="000000"/>
                </a:solidFill>
                <a:latin typeface="Arial"/>
              </a:rPr>
              <a:t> </a:t>
            </a:r>
            <a:r>
              <a:rPr lang="de-DE" dirty="0" err="1">
                <a:solidFill>
                  <a:srgbClr val="000000"/>
                </a:solidFill>
                <a:latin typeface="Arial"/>
              </a:rPr>
              <a:t>ndebitas</a:t>
            </a:r>
            <a:r>
              <a:rPr lang="de-DE" dirty="0">
                <a:solidFill>
                  <a:srgbClr val="000000"/>
                </a:solidFill>
                <a:latin typeface="Arial"/>
              </a:rPr>
              <a:t> </a:t>
            </a:r>
            <a:r>
              <a:rPr lang="de-DE" dirty="0" err="1">
                <a:solidFill>
                  <a:srgbClr val="000000"/>
                </a:solidFill>
                <a:latin typeface="Arial"/>
              </a:rPr>
              <a:t>rehentio</a:t>
            </a:r>
            <a:r>
              <a:rPr lang="de-DE" dirty="0">
                <a:solidFill>
                  <a:srgbClr val="000000"/>
                </a:solidFill>
                <a:latin typeface="Arial"/>
              </a:rPr>
              <a:t> </a:t>
            </a:r>
            <a:r>
              <a:rPr lang="de-DE" dirty="0" err="1">
                <a:solidFill>
                  <a:srgbClr val="000000"/>
                </a:solidFill>
                <a:latin typeface="Arial"/>
              </a:rPr>
              <a:t>quiaspero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a:t>
            </a:r>
            <a:r>
              <a:rPr lang="de-DE" dirty="0" err="1">
                <a:solidFill>
                  <a:srgbClr val="000000"/>
                </a:solidFill>
                <a:latin typeface="Arial"/>
              </a:rPr>
              <a:t>magnimp</a:t>
            </a:r>
            <a:r>
              <a:rPr lang="de-DE" dirty="0">
                <a:solidFill>
                  <a:srgbClr val="000000"/>
                </a:solidFill>
                <a:latin typeface="Arial"/>
              </a:rPr>
              <a:t> </a:t>
            </a:r>
            <a:r>
              <a:rPr lang="de-DE" dirty="0" err="1">
                <a:solidFill>
                  <a:srgbClr val="000000"/>
                </a:solidFill>
                <a:latin typeface="Arial"/>
              </a:rPr>
              <a:t>orrorum</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voloratur</a:t>
            </a:r>
            <a:r>
              <a:rPr lang="de-DE" dirty="0">
                <a:solidFill>
                  <a:srgbClr val="000000"/>
                </a:solidFill>
                <a:latin typeface="Arial"/>
              </a:rPr>
              <a:t>, </a:t>
            </a:r>
            <a:r>
              <a:rPr lang="de-DE" dirty="0" err="1">
                <a:solidFill>
                  <a:srgbClr val="000000"/>
                </a:solidFill>
                <a:latin typeface="Arial"/>
              </a:rPr>
              <a:t>sundam</a:t>
            </a:r>
            <a:r>
              <a:rPr lang="de-DE" dirty="0">
                <a:solidFill>
                  <a:srgbClr val="000000"/>
                </a:solidFill>
                <a:latin typeface="Arial"/>
              </a:rPr>
              <a:t> </a:t>
            </a:r>
            <a:r>
              <a:rPr lang="de-DE" dirty="0" err="1">
                <a:solidFill>
                  <a:srgbClr val="000000"/>
                </a:solidFill>
                <a:latin typeface="Arial"/>
              </a:rPr>
              <a:t>eat</a:t>
            </a:r>
            <a:r>
              <a:rPr lang="de-DE" dirty="0">
                <a:solidFill>
                  <a:srgbClr val="000000"/>
                </a:solidFill>
                <a:latin typeface="Arial"/>
              </a:rPr>
              <a:t> </a:t>
            </a:r>
            <a:r>
              <a:rPr lang="de-DE" dirty="0" err="1">
                <a:solidFill>
                  <a:srgbClr val="000000"/>
                </a:solidFill>
                <a:latin typeface="Arial"/>
              </a:rPr>
              <a:t>litatin</a:t>
            </a:r>
            <a:r>
              <a:rPr lang="de-DE" dirty="0">
                <a:solidFill>
                  <a:srgbClr val="000000"/>
                </a:solidFill>
                <a:latin typeface="Arial"/>
              </a:rPr>
              <a:t> </a:t>
            </a:r>
            <a:r>
              <a:rPr lang="de-DE" dirty="0" err="1">
                <a:solidFill>
                  <a:srgbClr val="000000"/>
                </a:solidFill>
                <a:latin typeface="Arial"/>
              </a:rPr>
              <a:t>experia</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offici</a:t>
            </a:r>
            <a:r>
              <a:rPr lang="de-DE" dirty="0">
                <a:solidFill>
                  <a:srgbClr val="000000"/>
                </a:solidFill>
                <a:latin typeface="Arial"/>
              </a:rPr>
              <a:t> </a:t>
            </a:r>
            <a:r>
              <a:rPr lang="de-DE" dirty="0" err="1">
                <a:solidFill>
                  <a:srgbClr val="000000"/>
                </a:solidFill>
                <a:latin typeface="Arial"/>
              </a:rPr>
              <a:t>unt</a:t>
            </a:r>
            <a:r>
              <a:rPr lang="de-DE" dirty="0">
                <a:solidFill>
                  <a:srgbClr val="000000"/>
                </a:solidFill>
                <a:latin typeface="Arial"/>
              </a:rPr>
              <a:t> </a:t>
            </a:r>
            <a:r>
              <a:rPr lang="de-DE" dirty="0" err="1">
                <a:solidFill>
                  <a:srgbClr val="000000"/>
                </a:solidFill>
                <a:latin typeface="Arial"/>
              </a:rPr>
              <a:t>quamet</a:t>
            </a:r>
            <a:r>
              <a:rPr lang="de-DE" dirty="0">
                <a:solidFill>
                  <a:srgbClr val="000000"/>
                </a:solidFill>
                <a:latin typeface="Arial"/>
              </a:rPr>
              <a:t> </a:t>
            </a:r>
            <a:r>
              <a:rPr lang="de-DE" dirty="0" err="1">
                <a:solidFill>
                  <a:srgbClr val="000000"/>
                </a:solidFill>
                <a:latin typeface="Arial"/>
              </a:rPr>
              <a:t>laccabo</a:t>
            </a:r>
            <a:r>
              <a:rPr lang="de-DE" dirty="0">
                <a:solidFill>
                  <a:srgbClr val="000000"/>
                </a:solidFill>
                <a:latin typeface="Arial"/>
              </a:rPr>
              <a:t>. Min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oditatistem</a:t>
            </a:r>
            <a:r>
              <a:rPr lang="de-DE" dirty="0">
                <a:solidFill>
                  <a:srgbClr val="000000"/>
                </a:solidFill>
                <a:latin typeface="Arial"/>
              </a:rPr>
              <a:t> </a:t>
            </a:r>
            <a:r>
              <a:rPr lang="de-DE" dirty="0" err="1">
                <a:solidFill>
                  <a:srgbClr val="000000"/>
                </a:solidFill>
                <a:latin typeface="Arial"/>
              </a:rPr>
              <a:t>volorem</a:t>
            </a:r>
            <a:r>
              <a:rPr lang="de-DE" dirty="0">
                <a:solidFill>
                  <a:srgbClr val="000000"/>
                </a:solidFill>
                <a:latin typeface="Arial"/>
              </a:rPr>
              <a:t> </a:t>
            </a:r>
            <a:r>
              <a:rPr lang="de-DE" dirty="0" err="1">
                <a:solidFill>
                  <a:srgbClr val="000000"/>
                </a:solidFill>
                <a:latin typeface="Arial"/>
              </a:rPr>
              <a:t>ratemporesti</a:t>
            </a:r>
            <a:r>
              <a:rPr lang="de-DE" dirty="0">
                <a:solidFill>
                  <a:srgbClr val="000000"/>
                </a:solidFill>
                <a:latin typeface="Arial"/>
              </a:rPr>
              <a:t> </a:t>
            </a:r>
            <a:r>
              <a:rPr lang="de-DE" dirty="0" err="1">
                <a:solidFill>
                  <a:srgbClr val="000000"/>
                </a:solidFill>
                <a:latin typeface="Arial"/>
              </a:rPr>
              <a:t>volesciur</a:t>
            </a:r>
            <a:r>
              <a:rPr lang="de-DE" dirty="0">
                <a:solidFill>
                  <a:srgbClr val="000000"/>
                </a:solidFill>
                <a:latin typeface="Arial"/>
              </a:rPr>
              <a:t>?</a:t>
            </a:r>
          </a:p>
          <a:p>
            <a:pPr lvl="0"/>
            <a:r>
              <a:rPr lang="de-DE" dirty="0" err="1">
                <a:solidFill>
                  <a:srgbClr val="000000"/>
                </a:solidFill>
                <a:latin typeface="Arial"/>
              </a:rPr>
              <a:t>Equi</a:t>
            </a:r>
            <a:r>
              <a:rPr lang="de-DE" dirty="0">
                <a:solidFill>
                  <a:srgbClr val="000000"/>
                </a:solidFill>
                <a:latin typeface="Arial"/>
              </a:rPr>
              <a:t> </a:t>
            </a:r>
            <a:r>
              <a:rPr lang="de-DE" dirty="0" err="1">
                <a:solidFill>
                  <a:srgbClr val="000000"/>
                </a:solidFill>
                <a:latin typeface="Arial"/>
              </a:rPr>
              <a:t>repellab</a:t>
            </a:r>
            <a:r>
              <a:rPr lang="de-DE" dirty="0">
                <a:solidFill>
                  <a:srgbClr val="000000"/>
                </a:solidFill>
                <a:latin typeface="Arial"/>
              </a:rPr>
              <a:t> </a:t>
            </a:r>
            <a:r>
              <a:rPr lang="de-DE" dirty="0" err="1">
                <a:solidFill>
                  <a:srgbClr val="000000"/>
                </a:solidFill>
                <a:latin typeface="Arial"/>
              </a:rPr>
              <a:t>iumet</a:t>
            </a:r>
            <a:r>
              <a:rPr lang="de-DE" dirty="0">
                <a:solidFill>
                  <a:srgbClr val="000000"/>
                </a:solidFill>
                <a:latin typeface="Arial"/>
              </a:rPr>
              <a:t>, </a:t>
            </a:r>
            <a:r>
              <a:rPr lang="de-DE" dirty="0" err="1">
                <a:solidFill>
                  <a:srgbClr val="000000"/>
                </a:solidFill>
                <a:latin typeface="Arial"/>
              </a:rPr>
              <a:t>nusapit</a:t>
            </a:r>
            <a:r>
              <a:rPr lang="de-DE" dirty="0">
                <a:solidFill>
                  <a:srgbClr val="000000"/>
                </a:solidFill>
                <a:latin typeface="Arial"/>
              </a:rPr>
              <a:t> </a:t>
            </a:r>
            <a:r>
              <a:rPr lang="de-DE" dirty="0" err="1">
                <a:solidFill>
                  <a:srgbClr val="000000"/>
                </a:solidFill>
                <a:latin typeface="Arial"/>
              </a:rPr>
              <a:t>optatatus</a:t>
            </a:r>
            <a:r>
              <a:rPr lang="de-DE" dirty="0">
                <a:solidFill>
                  <a:srgbClr val="000000"/>
                </a:solidFill>
                <a:latin typeface="Arial"/>
              </a:rPr>
              <a:t> </a:t>
            </a:r>
            <a:r>
              <a:rPr lang="de-DE" dirty="0" err="1">
                <a:solidFill>
                  <a:srgbClr val="000000"/>
                </a:solidFill>
                <a:latin typeface="Arial"/>
              </a:rPr>
              <a:t>repudita</a:t>
            </a:r>
            <a:r>
              <a:rPr lang="de-DE" dirty="0">
                <a:solidFill>
                  <a:srgbClr val="000000"/>
                </a:solidFill>
                <a:latin typeface="Arial"/>
              </a:rPr>
              <a:t> </a:t>
            </a:r>
            <a:r>
              <a:rPr lang="de-DE" dirty="0" err="1">
                <a:solidFill>
                  <a:srgbClr val="000000"/>
                </a:solidFill>
                <a:latin typeface="Arial"/>
              </a:rPr>
              <a:t>nonet</a:t>
            </a:r>
            <a:r>
              <a:rPr lang="de-DE" dirty="0">
                <a:solidFill>
                  <a:srgbClr val="000000"/>
                </a:solidFill>
                <a:latin typeface="Arial"/>
              </a:rPr>
              <a:t> </a:t>
            </a:r>
            <a:r>
              <a:rPr lang="de-DE" dirty="0" err="1">
                <a:solidFill>
                  <a:srgbClr val="000000"/>
                </a:solidFill>
                <a:latin typeface="Arial"/>
              </a:rPr>
              <a:t>litius</a:t>
            </a:r>
            <a:r>
              <a:rPr lang="de-DE" dirty="0">
                <a:solidFill>
                  <a:srgbClr val="000000"/>
                </a:solidFill>
                <a:latin typeface="Arial"/>
              </a:rPr>
              <a:t> </a:t>
            </a:r>
            <a:r>
              <a:rPr lang="de-DE" dirty="0" err="1">
                <a:solidFill>
                  <a:srgbClr val="000000"/>
                </a:solidFill>
                <a:latin typeface="Arial"/>
              </a:rPr>
              <a:t>abor</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quissimus</a:t>
            </a:r>
            <a:r>
              <a:rPr lang="de-DE" dirty="0">
                <a:solidFill>
                  <a:srgbClr val="000000"/>
                </a:solidFill>
                <a:latin typeface="Arial"/>
              </a:rPr>
              <a:t> </a:t>
            </a:r>
            <a:r>
              <a:rPr lang="de-DE" dirty="0" err="1">
                <a:solidFill>
                  <a:srgbClr val="000000"/>
                </a:solidFill>
                <a:latin typeface="Arial"/>
              </a:rPr>
              <a:t>eiume</a:t>
            </a:r>
            <a:r>
              <a:rPr lang="de-DE" dirty="0">
                <a:solidFill>
                  <a:srgbClr val="000000"/>
                </a:solidFill>
                <a:latin typeface="Arial"/>
              </a:rPr>
              <a:t> </a:t>
            </a:r>
            <a:r>
              <a:rPr lang="de-DE" dirty="0" err="1">
                <a:solidFill>
                  <a:srgbClr val="000000"/>
                </a:solidFill>
                <a:latin typeface="Arial"/>
              </a:rPr>
              <a:t>vernam</a:t>
            </a:r>
            <a:r>
              <a:rPr lang="de-DE" dirty="0">
                <a:solidFill>
                  <a:srgbClr val="000000"/>
                </a:solidFill>
                <a:latin typeface="Arial"/>
              </a:rPr>
              <a:t> </a:t>
            </a:r>
            <a:r>
              <a:rPr lang="de-DE" dirty="0" err="1">
                <a:solidFill>
                  <a:srgbClr val="000000"/>
                </a:solidFill>
                <a:latin typeface="Arial"/>
              </a:rPr>
              <a:t>sincturion</a:t>
            </a:r>
            <a:r>
              <a:rPr lang="de-DE" dirty="0">
                <a:solidFill>
                  <a:srgbClr val="000000"/>
                </a:solidFill>
                <a:latin typeface="Arial"/>
              </a:rPr>
              <a:t> </a:t>
            </a:r>
            <a:r>
              <a:rPr lang="de-DE" dirty="0" err="1">
                <a:solidFill>
                  <a:srgbClr val="000000"/>
                </a:solidFill>
                <a:latin typeface="Arial"/>
              </a:rPr>
              <a:t>nese</a:t>
            </a:r>
            <a:r>
              <a:rPr lang="de-DE" dirty="0">
                <a:solidFill>
                  <a:srgbClr val="000000"/>
                </a:solidFill>
                <a:latin typeface="Arial"/>
              </a:rPr>
              <a:t> </a:t>
            </a:r>
            <a:r>
              <a:rPr lang="de-DE" dirty="0" err="1">
                <a:solidFill>
                  <a:srgbClr val="000000"/>
                </a:solidFill>
                <a:latin typeface="Arial"/>
              </a:rPr>
              <a:t>poreptis</a:t>
            </a:r>
            <a:r>
              <a:rPr lang="de-DE" dirty="0">
                <a:solidFill>
                  <a:srgbClr val="000000"/>
                </a:solidFill>
                <a:latin typeface="Arial"/>
              </a:rPr>
              <a:t> </a:t>
            </a:r>
            <a:r>
              <a:rPr lang="de-DE" dirty="0" err="1">
                <a:solidFill>
                  <a:srgbClr val="000000"/>
                </a:solidFill>
                <a:latin typeface="Arial"/>
              </a:rPr>
              <a:t>rehenditat.Que</a:t>
            </a:r>
            <a:r>
              <a:rPr lang="de-DE" dirty="0">
                <a:solidFill>
                  <a:srgbClr val="000000"/>
                </a:solidFill>
                <a:latin typeface="Arial"/>
              </a:rPr>
              <a:t> </a:t>
            </a:r>
            <a:r>
              <a:rPr lang="de-DE" dirty="0" err="1">
                <a:solidFill>
                  <a:srgbClr val="000000"/>
                </a:solidFill>
                <a:latin typeface="Arial"/>
              </a:rPr>
              <a:t>volore</a:t>
            </a:r>
            <a:r>
              <a:rPr lang="de-DE" dirty="0">
                <a:solidFill>
                  <a:srgbClr val="000000"/>
                </a:solidFill>
                <a:latin typeface="Arial"/>
              </a:rPr>
              <a:t> </a:t>
            </a:r>
            <a:r>
              <a:rPr lang="de-DE" dirty="0" err="1">
                <a:solidFill>
                  <a:srgbClr val="000000"/>
                </a:solidFill>
                <a:latin typeface="Arial"/>
              </a:rPr>
              <a:t>cuptae</a:t>
            </a:r>
            <a:r>
              <a:rPr lang="de-DE" dirty="0">
                <a:solidFill>
                  <a:srgbClr val="000000"/>
                </a:solidFill>
                <a:latin typeface="Arial"/>
              </a:rPr>
              <a:t> </a:t>
            </a:r>
            <a:r>
              <a:rPr lang="de-DE" dirty="0" err="1">
                <a:solidFill>
                  <a:srgbClr val="000000"/>
                </a:solidFill>
                <a:latin typeface="Arial"/>
              </a:rPr>
              <a:t>iniminime</a:t>
            </a:r>
            <a:r>
              <a:rPr lang="de-DE" dirty="0">
                <a:solidFill>
                  <a:srgbClr val="000000"/>
                </a:solidFill>
                <a:latin typeface="Arial"/>
              </a:rPr>
              <a:t> </a:t>
            </a:r>
            <a:r>
              <a:rPr lang="de-DE" dirty="0" err="1">
                <a:solidFill>
                  <a:srgbClr val="000000"/>
                </a:solidFill>
                <a:latin typeface="Arial"/>
              </a:rPr>
              <a:t>prae</a:t>
            </a:r>
            <a:r>
              <a:rPr lang="de-DE" dirty="0">
                <a:solidFill>
                  <a:srgbClr val="000000"/>
                </a:solidFill>
                <a:latin typeface="Arial"/>
              </a:rPr>
              <a:t> </a:t>
            </a:r>
            <a:r>
              <a:rPr lang="de-DE" dirty="0" err="1">
                <a:solidFill>
                  <a:srgbClr val="000000"/>
                </a:solidFill>
                <a:latin typeface="Arial"/>
              </a:rPr>
              <a:t>peruntu</a:t>
            </a:r>
            <a:r>
              <a:rPr lang="de-DE" dirty="0">
                <a:solidFill>
                  <a:srgbClr val="000000"/>
                </a:solidFill>
                <a:latin typeface="Arial"/>
              </a:rPr>
              <a:t> </a:t>
            </a:r>
            <a:r>
              <a:rPr lang="de-DE" dirty="0" err="1">
                <a:solidFill>
                  <a:srgbClr val="000000"/>
                </a:solidFill>
                <a:latin typeface="Arial"/>
              </a:rPr>
              <a:t>ribusandio</a:t>
            </a:r>
            <a:r>
              <a:rPr lang="de-DE" dirty="0">
                <a:solidFill>
                  <a:srgbClr val="000000"/>
                </a:solidFill>
                <a:latin typeface="Arial"/>
              </a:rPr>
              <a:t> et </a:t>
            </a:r>
            <a:r>
              <a:rPr lang="de-DE" dirty="0" err="1">
                <a:solidFill>
                  <a:srgbClr val="000000"/>
                </a:solidFill>
                <a:latin typeface="Arial"/>
              </a:rPr>
              <a:t>quae</a:t>
            </a:r>
            <a:r>
              <a:rPr lang="de-DE" dirty="0">
                <a:solidFill>
                  <a:srgbClr val="000000"/>
                </a:solidFill>
                <a:latin typeface="Arial"/>
              </a:rPr>
              <a:t> </a:t>
            </a:r>
            <a:r>
              <a:rPr lang="de-DE" dirty="0" err="1">
                <a:solidFill>
                  <a:srgbClr val="000000"/>
                </a:solidFill>
                <a:latin typeface="Arial"/>
              </a:rPr>
              <a:t>voloreperit</a:t>
            </a:r>
            <a:r>
              <a:rPr lang="de-DE" dirty="0">
                <a:solidFill>
                  <a:srgbClr val="000000"/>
                </a:solidFill>
                <a:latin typeface="Arial"/>
              </a:rPr>
              <a:t>, </a:t>
            </a:r>
            <a:r>
              <a:rPr lang="de-DE" dirty="0" err="1">
                <a:solidFill>
                  <a:srgbClr val="000000"/>
                </a:solidFill>
                <a:latin typeface="Arial"/>
              </a:rPr>
              <a:t>od</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dolutem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quiam</a:t>
            </a:r>
            <a:r>
              <a:rPr lang="de-DE" dirty="0">
                <a:solidFill>
                  <a:srgbClr val="000000"/>
                </a:solidFill>
                <a:latin typeface="Arial"/>
              </a:rPr>
              <a:t>, </a:t>
            </a:r>
            <a:r>
              <a:rPr lang="de-DE" dirty="0" err="1">
                <a:solidFill>
                  <a:srgbClr val="000000"/>
                </a:solidFill>
                <a:latin typeface="Arial"/>
              </a:rPr>
              <a:t>omnimpe</a:t>
            </a:r>
            <a:r>
              <a:rPr lang="de-DE" dirty="0">
                <a:solidFill>
                  <a:srgbClr val="000000"/>
                </a:solidFill>
                <a:latin typeface="Arial"/>
              </a:rPr>
              <a:t> </a:t>
            </a:r>
            <a:r>
              <a:rPr lang="de-DE" dirty="0" err="1">
                <a:solidFill>
                  <a:srgbClr val="000000"/>
                </a:solidFill>
                <a:latin typeface="Arial"/>
              </a:rPr>
              <a:t>num</a:t>
            </a:r>
            <a:r>
              <a:rPr lang="de-DE" dirty="0">
                <a:solidFill>
                  <a:srgbClr val="000000"/>
                </a:solidFill>
                <a:latin typeface="Arial"/>
              </a:rPr>
              <a:t> </a:t>
            </a:r>
            <a:r>
              <a:rPr lang="de-DE" dirty="0" err="1">
                <a:solidFill>
                  <a:srgbClr val="000000"/>
                </a:solidFill>
                <a:latin typeface="Arial"/>
              </a:rPr>
              <a:t>ipsa</a:t>
            </a:r>
            <a:r>
              <a:rPr lang="de-DE" dirty="0">
                <a:solidFill>
                  <a:srgbClr val="000000"/>
                </a:solidFill>
                <a:latin typeface="Arial"/>
              </a:rPr>
              <a:t> </a:t>
            </a:r>
            <a:r>
              <a:rPr lang="de-DE" dirty="0" err="1">
                <a:solidFill>
                  <a:srgbClr val="000000"/>
                </a:solidFill>
                <a:latin typeface="Arial"/>
              </a:rPr>
              <a:t>nus</a:t>
            </a:r>
            <a:r>
              <a:rPr lang="de-DE" dirty="0">
                <a:solidFill>
                  <a:srgbClr val="000000"/>
                </a:solidFill>
                <a:latin typeface="Arial"/>
              </a:rPr>
              <a:t> </a:t>
            </a:r>
            <a:r>
              <a:rPr lang="de-DE" dirty="0" err="1">
                <a:solidFill>
                  <a:srgbClr val="000000"/>
                </a:solidFill>
                <a:latin typeface="Arial"/>
              </a:rPr>
              <a:t>dolor</a:t>
            </a:r>
            <a:r>
              <a:rPr lang="de-DE" dirty="0">
                <a:solidFill>
                  <a:srgbClr val="000000"/>
                </a:solidFill>
                <a:latin typeface="Arial"/>
              </a:rPr>
              <a:t> </a:t>
            </a:r>
            <a:r>
              <a:rPr lang="de-DE" dirty="0" err="1">
                <a:solidFill>
                  <a:srgbClr val="000000"/>
                </a:solidFill>
                <a:latin typeface="Arial"/>
              </a:rPr>
              <a:t>ma</a:t>
            </a:r>
            <a:r>
              <a:rPr lang="de-DE" dirty="0">
                <a:solidFill>
                  <a:srgbClr val="000000"/>
                </a:solidFill>
                <a:latin typeface="Arial"/>
              </a:rPr>
              <a:t> non </a:t>
            </a:r>
            <a:r>
              <a:rPr lang="de-DE" dirty="0" err="1">
                <a:solidFill>
                  <a:srgbClr val="000000"/>
                </a:solidFill>
                <a:latin typeface="Arial"/>
              </a:rPr>
              <a:t>corrum</a:t>
            </a:r>
            <a:r>
              <a:rPr lang="de-DE" dirty="0">
                <a:solidFill>
                  <a:srgbClr val="000000"/>
                </a:solidFill>
                <a:latin typeface="Arial"/>
              </a:rPr>
              <a:t> </a:t>
            </a:r>
            <a:r>
              <a:rPr lang="de-DE" dirty="0" err="1">
                <a:solidFill>
                  <a:srgbClr val="000000"/>
                </a:solidFill>
                <a:latin typeface="Arial"/>
              </a:rPr>
              <a:t>exerior</a:t>
            </a:r>
            <a:r>
              <a:rPr lang="de-DE" dirty="0">
                <a:solidFill>
                  <a:srgbClr val="000000"/>
                </a:solidFill>
                <a:latin typeface="Arial"/>
              </a:rPr>
              <a:t> </a:t>
            </a:r>
            <a:r>
              <a:rPr lang="de-DE" dirty="0" err="1">
                <a:solidFill>
                  <a:srgbClr val="000000"/>
                </a:solidFill>
                <a:latin typeface="Arial"/>
              </a:rPr>
              <a:t>repedig</a:t>
            </a:r>
            <a:r>
              <a:rPr lang="de-DE" dirty="0">
                <a:solidFill>
                  <a:srgbClr val="000000"/>
                </a:solidFill>
                <a:latin typeface="Arial"/>
              </a:rPr>
              <a:t> </a:t>
            </a:r>
            <a:r>
              <a:rPr lang="de-DE" dirty="0" err="1">
                <a:solidFill>
                  <a:srgbClr val="000000"/>
                </a:solidFill>
                <a:latin typeface="Arial"/>
              </a:rPr>
              <a:t>entiaecta</a:t>
            </a:r>
            <a:r>
              <a:rPr lang="de-DE" dirty="0">
                <a:solidFill>
                  <a:srgbClr val="000000"/>
                </a:solidFill>
                <a:latin typeface="Arial"/>
              </a:rPr>
              <a:t> </a:t>
            </a:r>
            <a:r>
              <a:rPr lang="de-DE" dirty="0" err="1">
                <a:solidFill>
                  <a:srgbClr val="000000"/>
                </a:solidFill>
                <a:latin typeface="Arial"/>
              </a:rPr>
              <a:t>ium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arum</a:t>
            </a:r>
            <a:r>
              <a:rPr lang="de-DE" dirty="0">
                <a:solidFill>
                  <a:srgbClr val="000000"/>
                </a:solidFill>
                <a:latin typeface="Arial"/>
              </a:rPr>
              <a:t> </a:t>
            </a:r>
            <a:r>
              <a:rPr lang="de-DE" dirty="0" err="1">
                <a:solidFill>
                  <a:srgbClr val="000000"/>
                </a:solidFill>
                <a:latin typeface="Arial"/>
              </a:rPr>
              <a:t>rere</a:t>
            </a:r>
            <a:r>
              <a:rPr lang="de-DE" dirty="0">
                <a:solidFill>
                  <a:srgbClr val="000000"/>
                </a:solidFill>
                <a:latin typeface="Arial"/>
              </a:rPr>
              <a:t>, </a:t>
            </a:r>
            <a:r>
              <a:rPr lang="de-DE" dirty="0" err="1">
                <a:solidFill>
                  <a:srgbClr val="000000"/>
                </a:solidFill>
                <a:latin typeface="Arial"/>
              </a:rPr>
              <a:t>occus</a:t>
            </a:r>
            <a:r>
              <a:rPr lang="de-DE" dirty="0">
                <a:solidFill>
                  <a:srgbClr val="000000"/>
                </a:solidFill>
                <a:latin typeface="Arial"/>
              </a:rPr>
              <a:t> </a:t>
            </a:r>
            <a:r>
              <a:rPr lang="de-DE" dirty="0" err="1">
                <a:solidFill>
                  <a:srgbClr val="000000"/>
                </a:solidFill>
                <a:latin typeface="Arial"/>
              </a:rPr>
              <a:t>utem</a:t>
            </a:r>
            <a:r>
              <a:rPr lang="de-DE" dirty="0">
                <a:solidFill>
                  <a:srgbClr val="000000"/>
                </a:solidFill>
                <a:latin typeface="Arial"/>
              </a:rPr>
              <a:t> </a:t>
            </a:r>
            <a:r>
              <a:rPr lang="de-DE" dirty="0" err="1">
                <a:solidFill>
                  <a:srgbClr val="000000"/>
                </a:solidFill>
                <a:latin typeface="Arial"/>
              </a:rPr>
              <a:t>volut</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delitas</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et </a:t>
            </a:r>
            <a:r>
              <a:rPr lang="de-DE" dirty="0" err="1">
                <a:solidFill>
                  <a:srgbClr val="000000"/>
                </a:solidFill>
                <a:latin typeface="Arial"/>
              </a:rPr>
              <a:t>alis</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quuntium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acculpa</a:t>
            </a:r>
            <a:r>
              <a:rPr lang="de-DE" dirty="0">
                <a:solidFill>
                  <a:srgbClr val="000000"/>
                </a:solidFill>
                <a:latin typeface="Arial"/>
              </a:rPr>
              <a:t> </a:t>
            </a:r>
            <a:r>
              <a:rPr lang="de-DE" dirty="0" err="1">
                <a:solidFill>
                  <a:srgbClr val="000000"/>
                </a:solidFill>
                <a:latin typeface="Arial"/>
              </a:rPr>
              <a:t>volentius</a:t>
            </a:r>
            <a:r>
              <a:rPr lang="de-DE" dirty="0">
                <a:solidFill>
                  <a:srgbClr val="000000"/>
                </a:solidFill>
                <a:latin typeface="Arial"/>
              </a:rPr>
              <a:t> </a:t>
            </a:r>
            <a:r>
              <a:rPr lang="de-DE" dirty="0" err="1">
                <a:solidFill>
                  <a:srgbClr val="000000"/>
                </a:solidFill>
                <a:latin typeface="Arial"/>
              </a:rPr>
              <a:t>magnat</a:t>
            </a:r>
            <a:r>
              <a:rPr lang="de-DE" dirty="0">
                <a:solidFill>
                  <a:srgbClr val="000000"/>
                </a:solidFill>
                <a:latin typeface="Arial"/>
              </a:rPr>
              <a:t> </a:t>
            </a:r>
            <a:r>
              <a:rPr lang="de-DE" dirty="0" err="1">
                <a:solidFill>
                  <a:srgbClr val="000000"/>
                </a:solidFill>
                <a:latin typeface="Arial"/>
              </a:rPr>
              <a:t>rem</a:t>
            </a:r>
            <a:r>
              <a:rPr lang="de-DE" dirty="0">
                <a:solidFill>
                  <a:srgbClr val="000000"/>
                </a:solidFill>
                <a:latin typeface="Arial"/>
              </a:rPr>
              <a:t> </a:t>
            </a:r>
            <a:r>
              <a:rPr lang="de-DE" dirty="0" err="1">
                <a:solidFill>
                  <a:srgbClr val="000000"/>
                </a:solidFill>
                <a:latin typeface="Arial"/>
              </a:rPr>
              <a:t>ideliquiam</a:t>
            </a:r>
            <a:r>
              <a:rPr lang="de-DE" dirty="0">
                <a:solidFill>
                  <a:srgbClr val="000000"/>
                </a:solidFill>
                <a:latin typeface="Arial"/>
              </a:rPr>
              <a:t> </a:t>
            </a:r>
            <a:r>
              <a:rPr lang="de-DE" dirty="0" err="1">
                <a:solidFill>
                  <a:srgbClr val="000000"/>
                </a:solidFill>
                <a:latin typeface="Arial"/>
              </a:rPr>
              <a:t>aceaquid</a:t>
            </a:r>
            <a:r>
              <a:rPr lang="de-DE" dirty="0">
                <a:solidFill>
                  <a:srgbClr val="000000"/>
                </a:solidFill>
                <a:latin typeface="Arial"/>
              </a:rPr>
              <a:t> et </a:t>
            </a:r>
            <a:r>
              <a:rPr lang="de-DE" dirty="0" err="1">
                <a:solidFill>
                  <a:srgbClr val="000000"/>
                </a:solidFill>
                <a:latin typeface="Arial"/>
              </a:rPr>
              <a:t>et</a:t>
            </a:r>
            <a:r>
              <a:rPr lang="de-DE" dirty="0">
                <a:solidFill>
                  <a:srgbClr val="000000"/>
                </a:solidFill>
                <a:latin typeface="Arial"/>
              </a:rPr>
              <a:t> </a:t>
            </a:r>
            <a:r>
              <a:rPr lang="de-DE" dirty="0" err="1">
                <a:solidFill>
                  <a:srgbClr val="000000"/>
                </a:solidFill>
                <a:latin typeface="Arial"/>
              </a:rPr>
              <a:t>volorro</a:t>
            </a:r>
            <a:r>
              <a:rPr lang="de-DE" dirty="0">
                <a:solidFill>
                  <a:srgbClr val="000000"/>
                </a:solidFill>
                <a:latin typeface="Arial"/>
              </a:rPr>
              <a:t> </a:t>
            </a:r>
            <a:r>
              <a:rPr lang="de-DE" dirty="0" err="1">
                <a:solidFill>
                  <a:srgbClr val="000000"/>
                </a:solidFill>
                <a:latin typeface="Arial"/>
              </a:rPr>
              <a:t>modit</a:t>
            </a:r>
            <a:r>
              <a:rPr lang="de-DE" dirty="0">
                <a:solidFill>
                  <a:srgbClr val="000000"/>
                </a:solidFill>
                <a:latin typeface="Arial"/>
              </a:rPr>
              <a:t> </a:t>
            </a:r>
            <a:r>
              <a:rPr lang="de-DE" dirty="0" err="1">
                <a:solidFill>
                  <a:srgbClr val="000000"/>
                </a:solidFill>
                <a:latin typeface="Arial"/>
              </a:rPr>
              <a:t>aspid</a:t>
            </a:r>
            <a:r>
              <a:rPr lang="de-DE" dirty="0">
                <a:solidFill>
                  <a:srgbClr val="000000"/>
                </a:solidFill>
                <a:latin typeface="Arial"/>
              </a:rPr>
              <a:t> et, </a:t>
            </a:r>
            <a:r>
              <a:rPr lang="de-DE" dirty="0" err="1">
                <a:solidFill>
                  <a:srgbClr val="000000"/>
                </a:solidFill>
                <a:latin typeface="Arial"/>
              </a:rPr>
              <a:t>quodita</a:t>
            </a:r>
            <a:r>
              <a:rPr lang="de-DE" dirty="0">
                <a:solidFill>
                  <a:srgbClr val="000000"/>
                </a:solidFill>
                <a:latin typeface="Arial"/>
              </a:rPr>
              <a:t> </a:t>
            </a:r>
            <a:r>
              <a:rPr lang="de-DE" dirty="0" err="1">
                <a:solidFill>
                  <a:srgbClr val="000000"/>
                </a:solidFill>
                <a:latin typeface="Arial"/>
              </a:rPr>
              <a:t>sint</a:t>
            </a:r>
            <a:r>
              <a:rPr lang="de-DE" dirty="0">
                <a:solidFill>
                  <a:srgbClr val="000000"/>
                </a:solidFill>
                <a:latin typeface="Arial"/>
              </a:rPr>
              <a:t> </a:t>
            </a:r>
            <a:r>
              <a:rPr lang="de-DE" dirty="0" err="1">
                <a:solidFill>
                  <a:srgbClr val="000000"/>
                </a:solidFill>
                <a:latin typeface="Arial"/>
              </a:rPr>
              <a:t>acerum</a:t>
            </a:r>
            <a:r>
              <a:rPr lang="de-DE" dirty="0">
                <a:solidFill>
                  <a:srgbClr val="000000"/>
                </a:solidFill>
                <a:latin typeface="Arial"/>
              </a:rPr>
              <a:t> </a:t>
            </a:r>
            <a:r>
              <a:rPr lang="de-DE" dirty="0" err="1">
                <a:solidFill>
                  <a:srgbClr val="000000"/>
                </a:solidFill>
                <a:latin typeface="Arial"/>
              </a:rPr>
              <a:t>experitio</a:t>
            </a:r>
            <a:r>
              <a:rPr lang="de-DE" dirty="0">
                <a:solidFill>
                  <a:srgbClr val="000000"/>
                </a:solidFill>
                <a:latin typeface="Arial"/>
              </a:rPr>
              <a:t>. </a:t>
            </a:r>
            <a:r>
              <a:rPr lang="de-DE" dirty="0" err="1">
                <a:solidFill>
                  <a:srgbClr val="000000"/>
                </a:solidFill>
                <a:latin typeface="Arial"/>
              </a:rPr>
              <a:t>Itatur</a:t>
            </a:r>
            <a:r>
              <a:rPr lang="de-DE" dirty="0">
                <a:solidFill>
                  <a:srgbClr val="000000"/>
                </a:solidFill>
                <a:latin typeface="Arial"/>
              </a:rPr>
              <a:t> </a:t>
            </a:r>
            <a:r>
              <a:rPr lang="de-DE" dirty="0" err="1">
                <a:solidFill>
                  <a:srgbClr val="000000"/>
                </a:solidFill>
                <a:latin typeface="Arial"/>
              </a:rPr>
              <a:t>sunt</a:t>
            </a:r>
            <a:r>
              <a:rPr lang="de-DE" dirty="0">
                <a:solidFill>
                  <a:srgbClr val="000000"/>
                </a:solidFill>
                <a:latin typeface="Arial"/>
              </a:rPr>
              <a:t> </a:t>
            </a:r>
            <a:r>
              <a:rPr lang="de-DE" dirty="0" err="1">
                <a:solidFill>
                  <a:srgbClr val="000000"/>
                </a:solidFill>
                <a:latin typeface="Arial"/>
              </a:rPr>
              <a:t>utem</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ex </a:t>
            </a:r>
            <a:r>
              <a:rPr lang="de-DE" dirty="0" err="1">
                <a:solidFill>
                  <a:srgbClr val="000000"/>
                </a:solidFill>
                <a:latin typeface="Arial"/>
              </a:rPr>
              <a:t>eaque</a:t>
            </a:r>
            <a:r>
              <a:rPr lang="de-DE" dirty="0">
                <a:solidFill>
                  <a:srgbClr val="000000"/>
                </a:solidFill>
                <a:latin typeface="Arial"/>
              </a:rPr>
              <a:t> </a:t>
            </a:r>
            <a:r>
              <a:rPr lang="de-DE" dirty="0" err="1">
                <a:solidFill>
                  <a:srgbClr val="000000"/>
                </a:solidFill>
                <a:latin typeface="Arial"/>
              </a:rPr>
              <a:t>volupta</a:t>
            </a:r>
            <a:r>
              <a:rPr lang="de-DE" dirty="0">
                <a:solidFill>
                  <a:srgbClr val="000000"/>
                </a:solidFill>
                <a:latin typeface="Arial"/>
              </a:rPr>
              <a:t> </a:t>
            </a:r>
            <a:r>
              <a:rPr lang="de-DE" dirty="0" err="1">
                <a:solidFill>
                  <a:srgbClr val="000000"/>
                </a:solidFill>
                <a:latin typeface="Arial"/>
              </a:rPr>
              <a:t>illignissim</a:t>
            </a:r>
            <a:r>
              <a:rPr lang="de-DE" dirty="0">
                <a:solidFill>
                  <a:srgbClr val="000000"/>
                </a:solidFill>
                <a:latin typeface="Arial"/>
              </a:rPr>
              <a:t> </a:t>
            </a:r>
            <a:r>
              <a:rPr lang="de-DE" dirty="0" err="1">
                <a:solidFill>
                  <a:srgbClr val="000000"/>
                </a:solidFill>
                <a:latin typeface="Arial"/>
              </a:rPr>
              <a:t>quiassu</a:t>
            </a:r>
            <a:r>
              <a:rPr lang="de-DE" dirty="0">
                <a:solidFill>
                  <a:srgbClr val="000000"/>
                </a:solidFill>
                <a:latin typeface="Arial"/>
              </a:rPr>
              <a:t> </a:t>
            </a:r>
            <a:r>
              <a:rPr lang="de-DE" dirty="0" err="1">
                <a:solidFill>
                  <a:srgbClr val="000000"/>
                </a:solidFill>
                <a:latin typeface="Arial"/>
              </a:rPr>
              <a:t>nderit</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nonsequis</a:t>
            </a:r>
            <a:r>
              <a:rPr lang="de-DE" dirty="0">
                <a:solidFill>
                  <a:srgbClr val="000000"/>
                </a:solidFill>
                <a:latin typeface="Arial"/>
              </a:rPr>
              <a:t> et </a:t>
            </a:r>
            <a:r>
              <a:rPr lang="de-DE" dirty="0" err="1">
                <a:solidFill>
                  <a:srgbClr val="000000"/>
                </a:solidFill>
                <a:latin typeface="Arial"/>
              </a:rPr>
              <a:t>quos</a:t>
            </a:r>
            <a:r>
              <a:rPr lang="de-DE" dirty="0">
                <a:solidFill>
                  <a:srgbClr val="000000"/>
                </a:solidFill>
                <a:latin typeface="Arial"/>
              </a:rPr>
              <a:t> </a:t>
            </a:r>
            <a:r>
              <a:rPr lang="de-DE" dirty="0" err="1">
                <a:solidFill>
                  <a:srgbClr val="000000"/>
                </a:solidFill>
                <a:latin typeface="Arial"/>
              </a:rPr>
              <a:t>corem</a:t>
            </a:r>
            <a:r>
              <a:rPr lang="de-DE" dirty="0">
                <a:solidFill>
                  <a:srgbClr val="000000"/>
                </a:solidFill>
                <a:latin typeface="Arial"/>
              </a:rPr>
              <a:t> </a:t>
            </a:r>
            <a:r>
              <a:rPr lang="de-DE" dirty="0" err="1">
                <a:solidFill>
                  <a:srgbClr val="000000"/>
                </a:solidFill>
                <a:latin typeface="Arial"/>
              </a:rPr>
              <a:t>faceata</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eatur</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et la et </a:t>
            </a:r>
            <a:r>
              <a:rPr lang="de-DE" dirty="0" err="1">
                <a:solidFill>
                  <a:srgbClr val="000000"/>
                </a:solidFill>
                <a:latin typeface="Arial"/>
              </a:rPr>
              <a:t>fuga</a:t>
            </a:r>
            <a:r>
              <a:rPr lang="de-DE" dirty="0">
                <a:solidFill>
                  <a:srgbClr val="000000"/>
                </a:solidFill>
                <a:latin typeface="Arial"/>
              </a:rPr>
              <a:t>. </a:t>
            </a:r>
          </a:p>
          <a:p>
            <a:endParaRPr lang="de-DE" dirty="0">
              <a:solidFill>
                <a:srgbClr val="000000"/>
              </a:solidFill>
              <a:latin typeface="Arial"/>
            </a:endParaRPr>
          </a:p>
        </p:txBody>
      </p:sp>
      <p:sp>
        <p:nvSpPr>
          <p:cNvPr id="12" name="Fußzeilenplatzhalter 11"/>
          <p:cNvSpPr>
            <a:spLocks noGrp="1"/>
          </p:cNvSpPr>
          <p:nvPr>
            <p:ph type="ftr" sz="quarter" idx="11"/>
          </p:nvPr>
        </p:nvSpPr>
        <p:spPr/>
        <p:txBody>
          <a:bodyPr/>
          <a:lstStyle/>
          <a:p>
            <a:r>
              <a:rPr lang="de-DE" dirty="0"/>
              <a:t>Technische Universität München </a:t>
            </a:r>
          </a:p>
          <a:p>
            <a:r>
              <a:rPr lang="de-DE" dirty="0"/>
              <a:t>Fakultät für Mustertechnik </a:t>
            </a:r>
          </a:p>
          <a:p>
            <a:r>
              <a:rPr lang="de-DE" dirty="0"/>
              <a:t>Lehrstuhl für Musterverfahren</a:t>
            </a:r>
          </a:p>
        </p:txBody>
      </p:sp>
      <p:sp>
        <p:nvSpPr>
          <p:cNvPr id="15" name="Bildplatzhalter 14"/>
          <p:cNvSpPr>
            <a:spLocks noGrp="1"/>
          </p:cNvSpPr>
          <p:nvPr>
            <p:ph type="pic" sz="quarter" idx="16"/>
          </p:nvPr>
        </p:nvSpPr>
        <p:spPr/>
      </p:sp>
      <p:sp>
        <p:nvSpPr>
          <p:cNvPr id="16" name="Textplatzhalter 15"/>
          <p:cNvSpPr>
            <a:spLocks noGrp="1"/>
          </p:cNvSpPr>
          <p:nvPr>
            <p:ph type="body" sz="quarter" idx="17"/>
          </p:nvPr>
        </p:nvSpPr>
        <p:spPr/>
        <p:txBody>
          <a:bodyPr/>
          <a:lstStyle/>
          <a:p>
            <a:endParaRPr lang="de-DE"/>
          </a:p>
        </p:txBody>
      </p:sp>
      <p:sp>
        <p:nvSpPr>
          <p:cNvPr id="17" name="Bildplatzhalter 16"/>
          <p:cNvSpPr>
            <a:spLocks noGrp="1"/>
          </p:cNvSpPr>
          <p:nvPr>
            <p:ph type="pic" sz="quarter" idx="18"/>
          </p:nvPr>
        </p:nvSpPr>
        <p:spPr/>
      </p:sp>
      <p:sp>
        <p:nvSpPr>
          <p:cNvPr id="18" name="Textplatzhalter 17"/>
          <p:cNvSpPr>
            <a:spLocks noGrp="1"/>
          </p:cNvSpPr>
          <p:nvPr>
            <p:ph type="body" sz="quarter" idx="19"/>
          </p:nvPr>
        </p:nvSpPr>
        <p:spPr/>
        <p:txBody>
          <a:bodyPr/>
          <a:lstStyle/>
          <a:p>
            <a:endParaRPr lang="de-DE" dirty="0"/>
          </a:p>
        </p:txBody>
      </p:sp>
      <p:sp>
        <p:nvSpPr>
          <p:cNvPr id="13" name="Textplatzhalter 17"/>
          <p:cNvSpPr>
            <a:spLocks noGrp="1"/>
          </p:cNvSpPr>
          <p:nvPr>
            <p:ph type="body" sz="quarter" idx="14"/>
          </p:nvPr>
        </p:nvSpPr>
        <p:spPr>
          <a:xfrm>
            <a:off x="1656000" y="8172000"/>
            <a:ext cx="39492000" cy="508672"/>
          </a:xfrm>
        </p:spPr>
        <p:txBody>
          <a:bodyPr/>
          <a:lstStyle/>
          <a:p>
            <a:r>
              <a:rPr lang="de-DE" dirty="0"/>
              <a:t>Überschrift 3 läuft über gesamte Papierbreite oder gemäß Spaltenbreite</a:t>
            </a:r>
          </a:p>
        </p:txBody>
      </p:sp>
      <p:sp>
        <p:nvSpPr>
          <p:cNvPr id="14" name="Textplatzhalter 18"/>
          <p:cNvSpPr>
            <a:spLocks noGrp="1"/>
          </p:cNvSpPr>
          <p:nvPr>
            <p:ph type="body" sz="quarter" idx="15"/>
          </p:nvPr>
        </p:nvSpPr>
        <p:spPr>
          <a:xfrm>
            <a:off x="1655999" y="6804000"/>
            <a:ext cx="39492000" cy="595131"/>
          </a:xfrm>
        </p:spPr>
        <p:txBody>
          <a:bodyPr/>
          <a:lstStyle/>
          <a:p>
            <a:r>
              <a:rPr lang="de-DE" dirty="0"/>
              <a:t>Überschrift 2 läuft über gesamte Papierbreite</a:t>
            </a:r>
          </a:p>
        </p:txBody>
      </p:sp>
      <p:sp>
        <p:nvSpPr>
          <p:cNvPr id="21" name="Titel 10"/>
          <p:cNvSpPr>
            <a:spLocks noGrp="1"/>
          </p:cNvSpPr>
          <p:nvPr>
            <p:ph type="title"/>
          </p:nvPr>
        </p:nvSpPr>
        <p:spPr>
          <a:xfrm>
            <a:off x="1656000" y="4967999"/>
            <a:ext cx="39492000" cy="810948"/>
          </a:xfrm>
          <a:prstGeom prst="rect">
            <a:avLst/>
          </a:prstGeom>
        </p:spPr>
        <p:txBody>
          <a:bodyPr/>
          <a:lstStyle/>
          <a:p>
            <a:r>
              <a:rPr lang="de-DE" dirty="0"/>
              <a:t>Überschrift 1 läuft über gesamte Papierbreite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platzhalter 26"/>
          <p:cNvSpPr>
            <a:spLocks noGrp="1"/>
          </p:cNvSpPr>
          <p:nvPr>
            <p:ph type="body" sz="quarter" idx="22"/>
          </p:nvPr>
        </p:nvSpPr>
        <p:spPr/>
        <p:txBody>
          <a:bodyPr/>
          <a:lstStyle/>
          <a:p>
            <a:pPr lvl="0"/>
            <a:r>
              <a:rPr lang="de-DE" dirty="0" err="1">
                <a:solidFill>
                  <a:srgbClr val="000000"/>
                </a:solidFill>
                <a:latin typeface="Arial"/>
              </a:rPr>
              <a:t>Pa</a:t>
            </a:r>
            <a:r>
              <a:rPr lang="de-DE" dirty="0">
                <a:solidFill>
                  <a:srgbClr val="000000"/>
                </a:solidFill>
                <a:latin typeface="Arial"/>
              </a:rPr>
              <a:t> </a:t>
            </a:r>
            <a:r>
              <a:rPr lang="de-DE" dirty="0" err="1">
                <a:solidFill>
                  <a:srgbClr val="000000"/>
                </a:solidFill>
                <a:latin typeface="Arial"/>
              </a:rPr>
              <a:t>dolumquatur</a:t>
            </a:r>
            <a:r>
              <a:rPr lang="de-DE" dirty="0">
                <a:solidFill>
                  <a:srgbClr val="000000"/>
                </a:solidFill>
                <a:latin typeface="Arial"/>
              </a:rPr>
              <a:t>? </a:t>
            </a:r>
            <a:r>
              <a:rPr lang="de-DE" dirty="0" err="1">
                <a:solidFill>
                  <a:srgbClr val="000000"/>
                </a:solidFill>
                <a:latin typeface="Arial"/>
              </a:rPr>
              <a:t>Num</a:t>
            </a:r>
            <a:r>
              <a:rPr lang="de-DE" dirty="0">
                <a:solidFill>
                  <a:srgbClr val="000000"/>
                </a:solidFill>
                <a:latin typeface="Arial"/>
              </a:rPr>
              <a:t>, </a:t>
            </a:r>
            <a:r>
              <a:rPr lang="de-DE" dirty="0" err="1">
                <a:solidFill>
                  <a:srgbClr val="000000"/>
                </a:solidFill>
                <a:latin typeface="Arial"/>
              </a:rPr>
              <a:t>officiist</a:t>
            </a:r>
            <a:r>
              <a:rPr lang="de-DE" dirty="0">
                <a:solidFill>
                  <a:srgbClr val="000000"/>
                </a:solidFill>
                <a:latin typeface="Arial"/>
              </a:rPr>
              <a:t>, </a:t>
            </a:r>
            <a:r>
              <a:rPr lang="de-DE" dirty="0" err="1">
                <a:solidFill>
                  <a:srgbClr val="000000"/>
                </a:solidFill>
                <a:latin typeface="Arial"/>
              </a:rPr>
              <a:t>cullacc</a:t>
            </a:r>
            <a:r>
              <a:rPr lang="de-DE" dirty="0">
                <a:solidFill>
                  <a:srgbClr val="000000"/>
                </a:solidFill>
                <a:latin typeface="Arial"/>
              </a:rPr>
              <a:t> </a:t>
            </a:r>
            <a:r>
              <a:rPr lang="de-DE" dirty="0" err="1">
                <a:solidFill>
                  <a:srgbClr val="000000"/>
                </a:solidFill>
                <a:latin typeface="Arial"/>
              </a:rPr>
              <a:t>umquod</a:t>
            </a:r>
            <a:r>
              <a:rPr lang="de-DE" dirty="0">
                <a:solidFill>
                  <a:srgbClr val="000000"/>
                </a:solidFill>
                <a:latin typeface="Arial"/>
              </a:rPr>
              <a:t> </a:t>
            </a:r>
            <a:r>
              <a:rPr lang="de-DE" dirty="0" err="1">
                <a:solidFill>
                  <a:srgbClr val="000000"/>
                </a:solidFill>
                <a:latin typeface="Arial"/>
              </a:rPr>
              <a:t>quia</a:t>
            </a:r>
            <a:r>
              <a:rPr lang="de-DE" dirty="0">
                <a:solidFill>
                  <a:srgbClr val="000000"/>
                </a:solidFill>
                <a:latin typeface="Arial"/>
              </a:rPr>
              <a:t> non </a:t>
            </a:r>
            <a:r>
              <a:rPr lang="de-DE" dirty="0" err="1">
                <a:solidFill>
                  <a:srgbClr val="000000"/>
                </a:solidFill>
                <a:latin typeface="Arial"/>
              </a:rPr>
              <a:t>res</a:t>
            </a:r>
            <a:r>
              <a:rPr lang="de-DE" dirty="0">
                <a:solidFill>
                  <a:srgbClr val="000000"/>
                </a:solidFill>
                <a:latin typeface="Arial"/>
              </a:rPr>
              <a:t> ex et </a:t>
            </a:r>
            <a:r>
              <a:rPr lang="de-DE" dirty="0" err="1">
                <a:solidFill>
                  <a:srgbClr val="000000"/>
                </a:solidFill>
                <a:latin typeface="Arial"/>
              </a:rPr>
              <a:t>odita</a:t>
            </a:r>
            <a:r>
              <a:rPr lang="de-DE" dirty="0">
                <a:solidFill>
                  <a:srgbClr val="000000"/>
                </a:solidFill>
                <a:latin typeface="Arial"/>
              </a:rPr>
              <a:t> </a:t>
            </a:r>
            <a:r>
              <a:rPr lang="de-DE" dirty="0" err="1">
                <a:solidFill>
                  <a:srgbClr val="000000"/>
                </a:solidFill>
                <a:latin typeface="Arial"/>
              </a:rPr>
              <a:t>volum</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estibus</a:t>
            </a:r>
            <a:r>
              <a:rPr lang="de-DE" dirty="0">
                <a:solidFill>
                  <a:srgbClr val="000000"/>
                </a:solidFill>
                <a:latin typeface="Arial"/>
              </a:rPr>
              <a:t>, </a:t>
            </a:r>
            <a:r>
              <a:rPr lang="de-DE" dirty="0" err="1">
                <a:solidFill>
                  <a:srgbClr val="000000"/>
                </a:solidFill>
                <a:latin typeface="Arial"/>
              </a:rPr>
              <a:t>voluptas</a:t>
            </a:r>
            <a:r>
              <a:rPr lang="de-DE" dirty="0">
                <a:solidFill>
                  <a:srgbClr val="000000"/>
                </a:solidFill>
                <a:latin typeface="Arial"/>
              </a:rPr>
              <a:t> et </a:t>
            </a:r>
            <a:r>
              <a:rPr lang="de-DE" dirty="0" err="1">
                <a:solidFill>
                  <a:srgbClr val="000000"/>
                </a:solidFill>
                <a:latin typeface="Arial"/>
              </a:rPr>
              <a:t>lit</a:t>
            </a:r>
            <a:r>
              <a:rPr lang="de-DE" dirty="0">
                <a:solidFill>
                  <a:srgbClr val="000000"/>
                </a:solidFill>
                <a:latin typeface="Arial"/>
              </a:rPr>
              <a:t> quo </a:t>
            </a:r>
            <a:r>
              <a:rPr lang="de-DE" dirty="0" err="1">
                <a:solidFill>
                  <a:srgbClr val="000000"/>
                </a:solidFill>
                <a:latin typeface="Arial"/>
              </a:rPr>
              <a:t>quam</a:t>
            </a:r>
            <a:r>
              <a:rPr lang="de-DE" dirty="0">
                <a:solidFill>
                  <a:srgbClr val="000000"/>
                </a:solidFill>
                <a:latin typeface="Arial"/>
              </a:rPr>
              <a:t> quo </a:t>
            </a:r>
            <a:r>
              <a:rPr lang="de-DE" dirty="0" err="1">
                <a:solidFill>
                  <a:srgbClr val="000000"/>
                </a:solidFill>
                <a:latin typeface="Arial"/>
              </a:rPr>
              <a:t>ea</a:t>
            </a:r>
            <a:r>
              <a:rPr lang="de-DE" dirty="0">
                <a:solidFill>
                  <a:srgbClr val="000000"/>
                </a:solidFill>
                <a:latin typeface="Arial"/>
              </a:rPr>
              <a:t> </a:t>
            </a:r>
            <a:r>
              <a:rPr lang="de-DE" dirty="0" err="1">
                <a:solidFill>
                  <a:srgbClr val="000000"/>
                </a:solidFill>
                <a:latin typeface="Arial"/>
              </a:rPr>
              <a:t>voluptis</a:t>
            </a:r>
            <a:r>
              <a:rPr lang="de-DE" dirty="0">
                <a:solidFill>
                  <a:srgbClr val="000000"/>
                </a:solidFill>
                <a:latin typeface="Arial"/>
              </a:rPr>
              <a:t> et </a:t>
            </a:r>
            <a:r>
              <a:rPr lang="de-DE" dirty="0" err="1">
                <a:solidFill>
                  <a:srgbClr val="000000"/>
                </a:solidFill>
                <a:latin typeface="Arial"/>
              </a:rPr>
              <a:t>fuga</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elitatur</a:t>
            </a:r>
            <a:r>
              <a:rPr lang="de-DE" dirty="0">
                <a:solidFill>
                  <a:srgbClr val="000000"/>
                </a:solidFill>
                <a:latin typeface="Arial"/>
              </a:rPr>
              <a:t>, ex </a:t>
            </a:r>
            <a:r>
              <a:rPr lang="de-DE" dirty="0" err="1">
                <a:solidFill>
                  <a:srgbClr val="000000"/>
                </a:solidFill>
                <a:latin typeface="Arial"/>
              </a:rPr>
              <a:t>experep</a:t>
            </a:r>
            <a:r>
              <a:rPr lang="de-DE" dirty="0">
                <a:solidFill>
                  <a:srgbClr val="000000"/>
                </a:solidFill>
                <a:latin typeface="Arial"/>
              </a:rPr>
              <a:t> </a:t>
            </a:r>
            <a:r>
              <a:rPr lang="de-DE" dirty="0" err="1">
                <a:solidFill>
                  <a:srgbClr val="000000"/>
                </a:solidFill>
                <a:latin typeface="Arial"/>
              </a:rPr>
              <a:t>elibus</a:t>
            </a:r>
            <a:r>
              <a:rPr lang="de-DE" dirty="0">
                <a:solidFill>
                  <a:srgbClr val="000000"/>
                </a:solidFill>
                <a:latin typeface="Arial"/>
              </a:rPr>
              <a:t>, </a:t>
            </a:r>
            <a:r>
              <a:rPr lang="de-DE" dirty="0" err="1">
                <a:solidFill>
                  <a:srgbClr val="000000"/>
                </a:solidFill>
                <a:latin typeface="Arial"/>
              </a:rPr>
              <a:t>officius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inciam</a:t>
            </a:r>
            <a:r>
              <a:rPr lang="de-DE" dirty="0">
                <a:solidFill>
                  <a:srgbClr val="000000"/>
                </a:solidFill>
                <a:latin typeface="Arial"/>
              </a:rPr>
              <a:t> </a:t>
            </a:r>
            <a:r>
              <a:rPr lang="de-DE" dirty="0" err="1">
                <a:solidFill>
                  <a:srgbClr val="000000"/>
                </a:solidFill>
                <a:latin typeface="Arial"/>
              </a:rPr>
              <a:t>volupta</a:t>
            </a:r>
            <a:r>
              <a:rPr lang="de-DE" dirty="0">
                <a:solidFill>
                  <a:srgbClr val="000000"/>
                </a:solidFill>
                <a:latin typeface="Arial"/>
              </a:rPr>
              <a:t> </a:t>
            </a:r>
            <a:r>
              <a:rPr lang="de-DE" dirty="0" err="1">
                <a:solidFill>
                  <a:srgbClr val="000000"/>
                </a:solidFill>
                <a:latin typeface="Arial"/>
              </a:rPr>
              <a:t>tureictest</a:t>
            </a:r>
            <a:r>
              <a:rPr lang="de-DE" dirty="0">
                <a:solidFill>
                  <a:srgbClr val="000000"/>
                </a:solidFill>
                <a:latin typeface="Arial"/>
              </a:rPr>
              <a:t> </a:t>
            </a:r>
            <a:r>
              <a:rPr lang="de-DE" dirty="0" err="1">
                <a:solidFill>
                  <a:srgbClr val="000000"/>
                </a:solidFill>
                <a:latin typeface="Arial"/>
              </a:rPr>
              <a:t>vererenienda</a:t>
            </a:r>
            <a:r>
              <a:rPr lang="de-DE" dirty="0">
                <a:solidFill>
                  <a:srgbClr val="000000"/>
                </a:solidFill>
                <a:latin typeface="Arial"/>
              </a:rPr>
              <a:t> pro </a:t>
            </a:r>
            <a:r>
              <a:rPr lang="de-DE" dirty="0" err="1">
                <a:solidFill>
                  <a:srgbClr val="000000"/>
                </a:solidFill>
                <a:latin typeface="Arial"/>
              </a:rPr>
              <a:t>omnim</a:t>
            </a:r>
            <a:r>
              <a:rPr lang="de-DE" dirty="0">
                <a:solidFill>
                  <a:srgbClr val="000000"/>
                </a:solidFill>
                <a:latin typeface="Arial"/>
              </a:rPr>
              <a:t> </a:t>
            </a:r>
            <a:r>
              <a:rPr lang="de-DE" dirty="0" err="1">
                <a:solidFill>
                  <a:srgbClr val="000000"/>
                </a:solidFill>
                <a:latin typeface="Arial"/>
              </a:rPr>
              <a:t>quunt</a:t>
            </a:r>
            <a:r>
              <a:rPr lang="de-DE" dirty="0">
                <a:solidFill>
                  <a:srgbClr val="000000"/>
                </a:solidFill>
                <a:latin typeface="Arial"/>
              </a:rPr>
              <a:t> ex </a:t>
            </a:r>
            <a:r>
              <a:rPr lang="de-DE" dirty="0" err="1">
                <a:solidFill>
                  <a:srgbClr val="000000"/>
                </a:solidFill>
                <a:latin typeface="Arial"/>
              </a:rPr>
              <a:t>exped</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doloresed</a:t>
            </a:r>
            <a:r>
              <a:rPr lang="de-DE" dirty="0">
                <a:solidFill>
                  <a:srgbClr val="000000"/>
                </a:solidFill>
                <a:latin typeface="Arial"/>
              </a:rPr>
              <a:t> </a:t>
            </a:r>
            <a:r>
              <a:rPr lang="de-DE" dirty="0" err="1">
                <a:solidFill>
                  <a:srgbClr val="000000"/>
                </a:solidFill>
                <a:latin typeface="Arial"/>
              </a:rPr>
              <a:t>quam</a:t>
            </a:r>
            <a:r>
              <a:rPr lang="de-DE" dirty="0">
                <a:solidFill>
                  <a:srgbClr val="000000"/>
                </a:solidFill>
                <a:latin typeface="Arial"/>
              </a:rPr>
              <a:t> </a:t>
            </a:r>
            <a:r>
              <a:rPr lang="de-DE" dirty="0" err="1">
                <a:solidFill>
                  <a:srgbClr val="000000"/>
                </a:solidFill>
                <a:latin typeface="Arial"/>
              </a:rPr>
              <a:t>fugiamus</a:t>
            </a:r>
            <a:r>
              <a:rPr lang="de-DE" dirty="0">
                <a:solidFill>
                  <a:srgbClr val="000000"/>
                </a:solidFill>
                <a:latin typeface="Arial"/>
              </a:rPr>
              <a:t> </a:t>
            </a:r>
            <a:r>
              <a:rPr lang="de-DE" dirty="0" err="1">
                <a:solidFill>
                  <a:srgbClr val="000000"/>
                </a:solidFill>
                <a:latin typeface="Arial"/>
              </a:rPr>
              <a:t>reperem</a:t>
            </a:r>
            <a:r>
              <a:rPr lang="de-DE" dirty="0">
                <a:solidFill>
                  <a:srgbClr val="000000"/>
                </a:solidFill>
                <a:latin typeface="Arial"/>
              </a:rPr>
              <a:t> </a:t>
            </a:r>
            <a:r>
              <a:rPr lang="de-DE" dirty="0" err="1">
                <a:solidFill>
                  <a:srgbClr val="000000"/>
                </a:solidFill>
                <a:latin typeface="Arial"/>
              </a:rPr>
              <a:t>eum</a:t>
            </a:r>
            <a:r>
              <a:rPr lang="de-DE" dirty="0">
                <a:solidFill>
                  <a:srgbClr val="000000"/>
                </a:solidFill>
                <a:latin typeface="Arial"/>
              </a:rPr>
              <a:t> </a:t>
            </a:r>
            <a:r>
              <a:rPr lang="de-DE" dirty="0" err="1">
                <a:solidFill>
                  <a:srgbClr val="000000"/>
                </a:solidFill>
                <a:latin typeface="Arial"/>
              </a:rPr>
              <a:t>vel</a:t>
            </a:r>
            <a:r>
              <a:rPr lang="de-DE" dirty="0">
                <a:solidFill>
                  <a:srgbClr val="000000"/>
                </a:solidFill>
                <a:latin typeface="Arial"/>
              </a:rPr>
              <a:t> </a:t>
            </a:r>
            <a:r>
              <a:rPr lang="de-DE" dirty="0" err="1">
                <a:solidFill>
                  <a:srgbClr val="000000"/>
                </a:solidFill>
                <a:latin typeface="Arial"/>
              </a:rPr>
              <a:t>ipsam</a:t>
            </a:r>
            <a:r>
              <a:rPr lang="de-DE" dirty="0">
                <a:solidFill>
                  <a:srgbClr val="000000"/>
                </a:solidFill>
                <a:latin typeface="Arial"/>
              </a:rPr>
              <a:t> </a:t>
            </a:r>
            <a:r>
              <a:rPr lang="de-DE" dirty="0" err="1">
                <a:solidFill>
                  <a:srgbClr val="000000"/>
                </a:solidFill>
                <a:latin typeface="Arial"/>
              </a:rPr>
              <a:t>audi</a:t>
            </a:r>
            <a:r>
              <a:rPr lang="de-DE" dirty="0">
                <a:solidFill>
                  <a:srgbClr val="000000"/>
                </a:solidFill>
                <a:latin typeface="Arial"/>
              </a:rPr>
              <a:t> </a:t>
            </a:r>
            <a:r>
              <a:rPr lang="de-DE" dirty="0" err="1">
                <a:solidFill>
                  <a:srgbClr val="000000"/>
                </a:solidFill>
                <a:latin typeface="Arial"/>
              </a:rPr>
              <a:t>apicili</a:t>
            </a:r>
            <a:r>
              <a:rPr lang="de-DE" dirty="0">
                <a:solidFill>
                  <a:srgbClr val="000000"/>
                </a:solidFill>
                <a:latin typeface="Arial"/>
              </a:rPr>
              <a:t> </a:t>
            </a:r>
            <a:r>
              <a:rPr lang="de-DE" dirty="0" err="1">
                <a:solidFill>
                  <a:srgbClr val="000000"/>
                </a:solidFill>
                <a:latin typeface="Arial"/>
              </a:rPr>
              <a:t>busam</a:t>
            </a:r>
            <a:r>
              <a:rPr lang="de-DE" dirty="0">
                <a:solidFill>
                  <a:srgbClr val="000000"/>
                </a:solidFill>
                <a:latin typeface="Arial"/>
              </a:rPr>
              <a:t>, </a:t>
            </a:r>
            <a:r>
              <a:rPr lang="de-DE" dirty="0" err="1">
                <a:solidFill>
                  <a:srgbClr val="000000"/>
                </a:solidFill>
                <a:latin typeface="Arial"/>
              </a:rPr>
              <a:t>eostionsedi</a:t>
            </a:r>
            <a:r>
              <a:rPr lang="de-DE" dirty="0">
                <a:solidFill>
                  <a:srgbClr val="000000"/>
                </a:solidFill>
                <a:latin typeface="Arial"/>
              </a:rPr>
              <a:t> </a:t>
            </a:r>
            <a:r>
              <a:rPr lang="de-DE" dirty="0" err="1">
                <a:solidFill>
                  <a:srgbClr val="000000"/>
                </a:solidFill>
                <a:latin typeface="Arial"/>
              </a:rPr>
              <a:t>doluptiur</a:t>
            </a:r>
            <a:r>
              <a:rPr lang="de-DE" dirty="0">
                <a:solidFill>
                  <a:srgbClr val="000000"/>
                </a:solidFill>
                <a:latin typeface="Arial"/>
              </a:rPr>
              <a:t> </a:t>
            </a:r>
            <a:r>
              <a:rPr lang="de-DE" dirty="0" err="1">
                <a:solidFill>
                  <a:srgbClr val="000000"/>
                </a:solidFill>
                <a:latin typeface="Arial"/>
              </a:rPr>
              <a:t>restestia</a:t>
            </a:r>
            <a:r>
              <a:rPr lang="de-DE" dirty="0">
                <a:solidFill>
                  <a:srgbClr val="000000"/>
                </a:solidFill>
                <a:latin typeface="Arial"/>
              </a:rPr>
              <a:t> </a:t>
            </a:r>
            <a:r>
              <a:rPr lang="de-DE" dirty="0" err="1">
                <a:solidFill>
                  <a:srgbClr val="000000"/>
                </a:solidFill>
                <a:latin typeface="Arial"/>
              </a:rPr>
              <a:t>volent</a:t>
            </a:r>
            <a:r>
              <a:rPr lang="de-DE" dirty="0">
                <a:solidFill>
                  <a:srgbClr val="000000"/>
                </a:solidFill>
                <a:latin typeface="Arial"/>
              </a:rPr>
              <a:t> </a:t>
            </a:r>
            <a:r>
              <a:rPr lang="de-DE" dirty="0" err="1">
                <a:solidFill>
                  <a:srgbClr val="000000"/>
                </a:solidFill>
                <a:latin typeface="Arial"/>
              </a:rPr>
              <a:t>pra</a:t>
            </a:r>
            <a:r>
              <a:rPr lang="de-DE" dirty="0">
                <a:solidFill>
                  <a:srgbClr val="000000"/>
                </a:solidFill>
                <a:latin typeface="Arial"/>
              </a:rPr>
              <a:t> </a:t>
            </a:r>
            <a:r>
              <a:rPr lang="de-DE" dirty="0" err="1">
                <a:solidFill>
                  <a:srgbClr val="000000"/>
                </a:solidFill>
                <a:latin typeface="Arial"/>
              </a:rPr>
              <a:t>denda</a:t>
            </a:r>
            <a:r>
              <a:rPr lang="de-DE" dirty="0">
                <a:solidFill>
                  <a:srgbClr val="000000"/>
                </a:solidFill>
                <a:latin typeface="Arial"/>
              </a:rPr>
              <a:t> </a:t>
            </a:r>
            <a:r>
              <a:rPr lang="de-DE" dirty="0" err="1">
                <a:solidFill>
                  <a:srgbClr val="000000"/>
                </a:solidFill>
                <a:latin typeface="Arial"/>
              </a:rPr>
              <a:t>iur</a:t>
            </a:r>
            <a:r>
              <a:rPr lang="de-DE" dirty="0">
                <a:solidFill>
                  <a:srgbClr val="000000"/>
                </a:solidFill>
                <a:latin typeface="Arial"/>
              </a:rPr>
              <a:t>? </a:t>
            </a:r>
            <a:r>
              <a:rPr lang="de-DE" dirty="0" err="1">
                <a:solidFill>
                  <a:srgbClr val="000000"/>
                </a:solidFill>
                <a:latin typeface="Arial"/>
              </a:rPr>
              <a:t>Quia</a:t>
            </a:r>
            <a:r>
              <a:rPr lang="de-DE" dirty="0">
                <a:solidFill>
                  <a:srgbClr val="000000"/>
                </a:solidFill>
                <a:latin typeface="Arial"/>
              </a:rPr>
              <a:t> </a:t>
            </a:r>
            <a:r>
              <a:rPr lang="de-DE" dirty="0" err="1">
                <a:solidFill>
                  <a:srgbClr val="000000"/>
                </a:solidFill>
                <a:latin typeface="Arial"/>
              </a:rPr>
              <a:t>verspel</a:t>
            </a:r>
            <a:r>
              <a:rPr lang="de-DE" dirty="0">
                <a:solidFill>
                  <a:srgbClr val="000000"/>
                </a:solidFill>
                <a:latin typeface="Arial"/>
              </a:rPr>
              <a:t> </a:t>
            </a:r>
            <a:r>
              <a:rPr lang="de-DE" dirty="0" err="1">
                <a:solidFill>
                  <a:srgbClr val="000000"/>
                </a:solidFill>
                <a:latin typeface="Arial"/>
              </a:rPr>
              <a:t>luptur</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utempor</a:t>
            </a:r>
            <a:r>
              <a:rPr lang="de-DE" dirty="0">
                <a:solidFill>
                  <a:srgbClr val="000000"/>
                </a:solidFill>
                <a:latin typeface="Arial"/>
              </a:rPr>
              <a:t> </a:t>
            </a:r>
            <a:r>
              <a:rPr lang="de-DE" dirty="0" err="1">
                <a:solidFill>
                  <a:srgbClr val="000000"/>
                </a:solidFill>
                <a:latin typeface="Arial"/>
              </a:rPr>
              <a:t>rovitat</a:t>
            </a:r>
            <a:r>
              <a:rPr lang="de-DE" dirty="0">
                <a:solidFill>
                  <a:srgbClr val="000000"/>
                </a:solidFill>
                <a:latin typeface="Arial"/>
              </a:rPr>
              <a:t> </a:t>
            </a:r>
            <a:r>
              <a:rPr lang="de-DE" dirty="0" err="1">
                <a:solidFill>
                  <a:srgbClr val="000000"/>
                </a:solidFill>
                <a:latin typeface="Arial"/>
              </a:rPr>
              <a:t>isquidi</a:t>
            </a:r>
            <a:r>
              <a:rPr lang="de-DE" dirty="0">
                <a:solidFill>
                  <a:srgbClr val="000000"/>
                </a:solidFill>
                <a:latin typeface="Arial"/>
              </a:rPr>
              <a:t> </a:t>
            </a:r>
            <a:r>
              <a:rPr lang="de-DE" dirty="0" err="1">
                <a:solidFill>
                  <a:srgbClr val="000000"/>
                </a:solidFill>
                <a:latin typeface="Arial"/>
              </a:rPr>
              <a:t>gendus</a:t>
            </a:r>
            <a:r>
              <a:rPr lang="de-DE" dirty="0">
                <a:solidFill>
                  <a:srgbClr val="000000"/>
                </a:solidFill>
                <a:latin typeface="Arial"/>
              </a:rPr>
              <a:t> </a:t>
            </a:r>
            <a:r>
              <a:rPr lang="de-DE" dirty="0" err="1">
                <a:solidFill>
                  <a:srgbClr val="000000"/>
                </a:solidFill>
                <a:latin typeface="Arial"/>
              </a:rPr>
              <a:t>voluptaecae</a:t>
            </a:r>
            <a:r>
              <a:rPr lang="de-DE" dirty="0">
                <a:solidFill>
                  <a:srgbClr val="000000"/>
                </a:solidFill>
                <a:latin typeface="Arial"/>
              </a:rPr>
              <a:t>. </a:t>
            </a:r>
            <a:r>
              <a:rPr lang="de-DE" dirty="0" err="1">
                <a:solidFill>
                  <a:srgbClr val="000000"/>
                </a:solidFill>
                <a:latin typeface="Arial"/>
              </a:rPr>
              <a:t>Itatem</a:t>
            </a:r>
            <a:r>
              <a:rPr lang="de-DE" dirty="0">
                <a:solidFill>
                  <a:srgbClr val="000000"/>
                </a:solidFill>
                <a:latin typeface="Arial"/>
              </a:rPr>
              <a:t> quo </a:t>
            </a:r>
            <a:r>
              <a:rPr lang="de-DE" dirty="0" err="1">
                <a:solidFill>
                  <a:srgbClr val="000000"/>
                </a:solidFill>
                <a:latin typeface="Arial"/>
              </a:rPr>
              <a:t>conectis</a:t>
            </a:r>
            <a:r>
              <a:rPr lang="de-DE" dirty="0">
                <a:solidFill>
                  <a:srgbClr val="000000"/>
                </a:solidFill>
                <a:latin typeface="Arial"/>
              </a:rPr>
              <a:t> </a:t>
            </a:r>
            <a:r>
              <a:rPr lang="de-DE" dirty="0" err="1">
                <a:solidFill>
                  <a:srgbClr val="000000"/>
                </a:solidFill>
                <a:latin typeface="Arial"/>
              </a:rPr>
              <a:t>molore</a:t>
            </a:r>
            <a:r>
              <a:rPr lang="de-DE" dirty="0">
                <a:solidFill>
                  <a:srgbClr val="000000"/>
                </a:solidFill>
                <a:latin typeface="Arial"/>
              </a:rPr>
              <a:t> </a:t>
            </a:r>
            <a:r>
              <a:rPr lang="de-DE" dirty="0" err="1">
                <a:solidFill>
                  <a:srgbClr val="000000"/>
                </a:solidFill>
                <a:latin typeface="Arial"/>
              </a:rPr>
              <a:t>cuptatur</a:t>
            </a:r>
            <a:r>
              <a:rPr lang="de-DE" dirty="0">
                <a:solidFill>
                  <a:srgbClr val="000000"/>
                </a:solidFill>
                <a:latin typeface="Arial"/>
              </a:rPr>
              <a:t> </a:t>
            </a:r>
            <a:r>
              <a:rPr lang="de-DE" dirty="0" err="1">
                <a:solidFill>
                  <a:srgbClr val="000000"/>
                </a:solidFill>
                <a:latin typeface="Arial"/>
              </a:rPr>
              <a:t>magnat</a:t>
            </a:r>
            <a:r>
              <a:rPr lang="de-DE" dirty="0">
                <a:solidFill>
                  <a:srgbClr val="000000"/>
                </a:solidFill>
                <a:latin typeface="Arial"/>
              </a:rPr>
              <a:t>.</a:t>
            </a:r>
          </a:p>
          <a:p>
            <a:pPr lvl="0"/>
            <a:r>
              <a:rPr lang="de-DE" dirty="0" err="1">
                <a:solidFill>
                  <a:srgbClr val="000000"/>
                </a:solidFill>
                <a:latin typeface="Arial"/>
              </a:rPr>
              <a:t>Xerro</a:t>
            </a:r>
            <a:r>
              <a:rPr lang="de-DE" dirty="0">
                <a:solidFill>
                  <a:srgbClr val="000000"/>
                </a:solidFill>
                <a:latin typeface="Arial"/>
              </a:rPr>
              <a:t> et </a:t>
            </a:r>
            <a:r>
              <a:rPr lang="de-DE" dirty="0" err="1">
                <a:solidFill>
                  <a:srgbClr val="000000"/>
                </a:solidFill>
                <a:latin typeface="Arial"/>
              </a:rPr>
              <a:t>elesciam</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am </a:t>
            </a:r>
            <a:r>
              <a:rPr lang="de-DE" dirty="0" err="1">
                <a:solidFill>
                  <a:srgbClr val="000000"/>
                </a:solidFill>
                <a:latin typeface="Arial"/>
              </a:rPr>
              <a:t>videlessi</a:t>
            </a:r>
            <a:r>
              <a:rPr lang="de-DE" dirty="0">
                <a:solidFill>
                  <a:srgbClr val="000000"/>
                </a:solidFill>
                <a:latin typeface="Arial"/>
              </a:rPr>
              <a:t> </a:t>
            </a:r>
            <a:r>
              <a:rPr lang="de-DE" dirty="0" err="1">
                <a:solidFill>
                  <a:srgbClr val="000000"/>
                </a:solidFill>
                <a:latin typeface="Arial"/>
              </a:rPr>
              <a:t>accus</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omnient</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con</a:t>
            </a:r>
            <a:r>
              <a:rPr lang="de-DE" dirty="0">
                <a:solidFill>
                  <a:srgbClr val="000000"/>
                </a:solidFill>
                <a:latin typeface="Arial"/>
              </a:rPr>
              <a:t> </a:t>
            </a:r>
            <a:r>
              <a:rPr lang="de-DE" dirty="0" err="1">
                <a:solidFill>
                  <a:srgbClr val="000000"/>
                </a:solidFill>
                <a:latin typeface="Arial"/>
              </a:rPr>
              <a:t>rem</a:t>
            </a:r>
            <a:r>
              <a:rPr lang="de-DE" dirty="0">
                <a:solidFill>
                  <a:srgbClr val="000000"/>
                </a:solidFill>
                <a:latin typeface="Arial"/>
              </a:rPr>
              <a:t> </a:t>
            </a:r>
            <a:r>
              <a:rPr lang="de-DE" dirty="0" err="1">
                <a:solidFill>
                  <a:srgbClr val="000000"/>
                </a:solidFill>
                <a:latin typeface="Arial"/>
              </a:rPr>
              <a:t>laccum</a:t>
            </a:r>
            <a:r>
              <a:rPr lang="de-DE" dirty="0">
                <a:solidFill>
                  <a:srgbClr val="000000"/>
                </a:solidFill>
                <a:latin typeface="Arial"/>
              </a:rPr>
              <a:t> </a:t>
            </a:r>
            <a:r>
              <a:rPr lang="de-DE" dirty="0" err="1">
                <a:solidFill>
                  <a:srgbClr val="000000"/>
                </a:solidFill>
                <a:latin typeface="Arial"/>
              </a:rPr>
              <a:t>ernation</a:t>
            </a:r>
            <a:r>
              <a:rPr lang="de-DE" dirty="0">
                <a:solidFill>
                  <a:srgbClr val="000000"/>
                </a:solidFill>
                <a:latin typeface="Arial"/>
              </a:rPr>
              <a:t> </a:t>
            </a:r>
            <a:r>
              <a:rPr lang="de-DE" dirty="0" err="1">
                <a:solidFill>
                  <a:srgbClr val="000000"/>
                </a:solidFill>
                <a:latin typeface="Arial"/>
              </a:rPr>
              <a:t>cus</a:t>
            </a:r>
            <a:r>
              <a:rPr lang="de-DE" dirty="0">
                <a:solidFill>
                  <a:srgbClr val="000000"/>
                </a:solidFill>
                <a:latin typeface="Arial"/>
              </a:rPr>
              <a:t> </a:t>
            </a:r>
            <a:r>
              <a:rPr lang="de-DE" dirty="0" err="1">
                <a:solidFill>
                  <a:srgbClr val="000000"/>
                </a:solidFill>
                <a:latin typeface="Arial"/>
              </a:rPr>
              <a:t>explictur</a:t>
            </a:r>
            <a:r>
              <a:rPr lang="de-DE" dirty="0">
                <a:solidFill>
                  <a:srgbClr val="000000"/>
                </a:solidFill>
                <a:latin typeface="Arial"/>
              </a:rPr>
              <a:t>? </a:t>
            </a:r>
            <a:r>
              <a:rPr lang="de-DE" dirty="0" err="1">
                <a:solidFill>
                  <a:srgbClr val="000000"/>
                </a:solidFill>
                <a:latin typeface="Arial"/>
              </a:rPr>
              <a:t>Abori</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molut</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quiamus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et </a:t>
            </a:r>
            <a:r>
              <a:rPr lang="de-DE" dirty="0" err="1">
                <a:solidFill>
                  <a:srgbClr val="000000"/>
                </a:solidFill>
                <a:latin typeface="Arial"/>
              </a:rPr>
              <a:t>et</a:t>
            </a:r>
            <a:r>
              <a:rPr lang="de-DE" dirty="0">
                <a:solidFill>
                  <a:srgbClr val="000000"/>
                </a:solidFill>
                <a:latin typeface="Arial"/>
              </a:rPr>
              <a:t> </a:t>
            </a:r>
            <a:r>
              <a:rPr lang="de-DE" dirty="0" err="1">
                <a:solidFill>
                  <a:srgbClr val="000000"/>
                </a:solidFill>
                <a:latin typeface="Arial"/>
              </a:rPr>
              <a:t>eaquis</a:t>
            </a:r>
            <a:r>
              <a:rPr lang="de-DE" dirty="0">
                <a:solidFill>
                  <a:srgbClr val="000000"/>
                </a:solidFill>
                <a:latin typeface="Arial"/>
              </a:rPr>
              <a:t> </a:t>
            </a:r>
            <a:r>
              <a:rPr lang="de-DE" dirty="0" err="1">
                <a:solidFill>
                  <a:srgbClr val="000000"/>
                </a:solidFill>
                <a:latin typeface="Arial"/>
              </a:rPr>
              <a:t>venis</a:t>
            </a:r>
            <a:r>
              <a:rPr lang="de-DE" dirty="0">
                <a:solidFill>
                  <a:srgbClr val="000000"/>
                </a:solidFill>
                <a:latin typeface="Arial"/>
              </a:rPr>
              <a:t> </a:t>
            </a:r>
            <a:r>
              <a:rPr lang="de-DE" dirty="0" err="1">
                <a:solidFill>
                  <a:srgbClr val="000000"/>
                </a:solidFill>
                <a:latin typeface="Arial"/>
              </a:rPr>
              <a:t>quibus</a:t>
            </a:r>
            <a:r>
              <a:rPr lang="de-DE" dirty="0">
                <a:solidFill>
                  <a:srgbClr val="000000"/>
                </a:solidFill>
                <a:latin typeface="Arial"/>
              </a:rPr>
              <a:t> in es et </a:t>
            </a:r>
            <a:r>
              <a:rPr lang="de-DE" dirty="0" err="1">
                <a:solidFill>
                  <a:srgbClr val="000000"/>
                </a:solidFill>
                <a:latin typeface="Arial"/>
              </a:rPr>
              <a:t>aligent</a:t>
            </a:r>
            <a:r>
              <a:rPr lang="de-DE" dirty="0">
                <a:solidFill>
                  <a:srgbClr val="000000"/>
                </a:solidFill>
                <a:latin typeface="Arial"/>
              </a:rPr>
              <a:t>.</a:t>
            </a:r>
          </a:p>
          <a:p>
            <a:pPr lvl="0"/>
            <a:r>
              <a:rPr lang="de-DE" dirty="0" err="1">
                <a:solidFill>
                  <a:srgbClr val="000000"/>
                </a:solidFill>
                <a:latin typeface="Arial"/>
              </a:rPr>
              <a:t>Niat</a:t>
            </a:r>
            <a:r>
              <a:rPr lang="de-DE" dirty="0">
                <a:solidFill>
                  <a:srgbClr val="000000"/>
                </a:solidFill>
                <a:latin typeface="Arial"/>
              </a:rPr>
              <a:t> </a:t>
            </a:r>
            <a:r>
              <a:rPr lang="de-DE" dirty="0" err="1">
                <a:solidFill>
                  <a:srgbClr val="000000"/>
                </a:solidFill>
                <a:latin typeface="Arial"/>
              </a:rPr>
              <a:t>harchillis</a:t>
            </a:r>
            <a:r>
              <a:rPr lang="de-DE" dirty="0">
                <a:solidFill>
                  <a:srgbClr val="000000"/>
                </a:solidFill>
                <a:latin typeface="Arial"/>
              </a:rPr>
              <a:t> </a:t>
            </a:r>
            <a:r>
              <a:rPr lang="de-DE" dirty="0" err="1">
                <a:solidFill>
                  <a:srgbClr val="000000"/>
                </a:solidFill>
                <a:latin typeface="Arial"/>
              </a:rPr>
              <a:t>cullate</a:t>
            </a:r>
            <a:r>
              <a:rPr lang="de-DE" dirty="0">
                <a:solidFill>
                  <a:srgbClr val="000000"/>
                </a:solidFill>
                <a:latin typeface="Arial"/>
              </a:rPr>
              <a:t> </a:t>
            </a:r>
            <a:r>
              <a:rPr lang="de-DE" dirty="0" err="1">
                <a:solidFill>
                  <a:srgbClr val="000000"/>
                </a:solidFill>
                <a:latin typeface="Arial"/>
              </a:rPr>
              <a:t>eum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aboreperia</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doluptam</a:t>
            </a:r>
            <a:r>
              <a:rPr lang="de-DE" dirty="0">
                <a:solidFill>
                  <a:srgbClr val="000000"/>
                </a:solidFill>
                <a:latin typeface="Arial"/>
              </a:rPr>
              <a:t> </a:t>
            </a:r>
            <a:r>
              <a:rPr lang="de-DE" dirty="0" err="1">
                <a:solidFill>
                  <a:srgbClr val="000000"/>
                </a:solidFill>
                <a:latin typeface="Arial"/>
              </a:rPr>
              <a:t>faccabo</a:t>
            </a:r>
            <a:r>
              <a:rPr lang="de-DE" dirty="0">
                <a:solidFill>
                  <a:srgbClr val="000000"/>
                </a:solidFill>
                <a:latin typeface="Arial"/>
              </a:rPr>
              <a:t>. </a:t>
            </a:r>
            <a:r>
              <a:rPr lang="de-DE" dirty="0" err="1">
                <a:solidFill>
                  <a:srgbClr val="000000"/>
                </a:solidFill>
                <a:latin typeface="Arial"/>
              </a:rPr>
              <a:t>Otam</a:t>
            </a:r>
            <a:r>
              <a:rPr lang="de-DE" dirty="0">
                <a:solidFill>
                  <a:srgbClr val="000000"/>
                </a:solidFill>
                <a:latin typeface="Arial"/>
              </a:rPr>
              <a:t> </a:t>
            </a:r>
            <a:r>
              <a:rPr lang="de-DE" dirty="0" err="1">
                <a:solidFill>
                  <a:srgbClr val="000000"/>
                </a:solidFill>
                <a:latin typeface="Arial"/>
              </a:rPr>
              <a:t>iniminventur</a:t>
            </a:r>
            <a:r>
              <a:rPr lang="de-DE" dirty="0">
                <a:solidFill>
                  <a:srgbClr val="000000"/>
                </a:solidFill>
                <a:latin typeface="Arial"/>
              </a:rPr>
              <a:t> </a:t>
            </a:r>
            <a:r>
              <a:rPr lang="de-DE" dirty="0" err="1">
                <a:solidFill>
                  <a:srgbClr val="000000"/>
                </a:solidFill>
                <a:latin typeface="Arial"/>
              </a:rPr>
              <a:t>ra</a:t>
            </a:r>
            <a:r>
              <a:rPr lang="de-DE" dirty="0">
                <a:solidFill>
                  <a:srgbClr val="000000"/>
                </a:solidFill>
                <a:latin typeface="Arial"/>
              </a:rPr>
              <a:t> </a:t>
            </a:r>
            <a:r>
              <a:rPr lang="de-DE" dirty="0" err="1">
                <a:solidFill>
                  <a:srgbClr val="000000"/>
                </a:solidFill>
                <a:latin typeface="Arial"/>
              </a:rPr>
              <a:t>none</a:t>
            </a:r>
            <a:r>
              <a:rPr lang="de-DE" dirty="0">
                <a:solidFill>
                  <a:srgbClr val="000000"/>
                </a:solidFill>
                <a:latin typeface="Arial"/>
              </a:rPr>
              <a:t> </a:t>
            </a:r>
            <a:r>
              <a:rPr lang="de-DE" dirty="0" err="1">
                <a:solidFill>
                  <a:srgbClr val="000000"/>
                </a:solidFill>
                <a:latin typeface="Arial"/>
              </a:rPr>
              <a:t>net</a:t>
            </a:r>
            <a:r>
              <a:rPr lang="de-DE" dirty="0">
                <a:solidFill>
                  <a:srgbClr val="000000"/>
                </a:solidFill>
                <a:latin typeface="Arial"/>
              </a:rPr>
              <a:t> </a:t>
            </a:r>
            <a:r>
              <a:rPr lang="de-DE" dirty="0" err="1">
                <a:solidFill>
                  <a:srgbClr val="000000"/>
                </a:solidFill>
                <a:latin typeface="Arial"/>
              </a:rPr>
              <a:t>eum</a:t>
            </a:r>
            <a:r>
              <a:rPr lang="de-DE" dirty="0">
                <a:solidFill>
                  <a:srgbClr val="000000"/>
                </a:solidFill>
                <a:latin typeface="Arial"/>
              </a:rPr>
              <a:t> </a:t>
            </a:r>
            <a:r>
              <a:rPr lang="de-DE" dirty="0" err="1">
                <a:solidFill>
                  <a:srgbClr val="000000"/>
                </a:solidFill>
                <a:latin typeface="Arial"/>
              </a:rPr>
              <a:t>accum</a:t>
            </a:r>
            <a:r>
              <a:rPr lang="de-DE" dirty="0">
                <a:solidFill>
                  <a:srgbClr val="000000"/>
                </a:solidFill>
                <a:latin typeface="Arial"/>
              </a:rPr>
              <a:t>, </a:t>
            </a:r>
            <a:r>
              <a:rPr lang="de-DE" dirty="0" err="1">
                <a:solidFill>
                  <a:srgbClr val="000000"/>
                </a:solidFill>
                <a:latin typeface="Arial"/>
              </a:rPr>
              <a:t>nimet</a:t>
            </a:r>
            <a:r>
              <a:rPr lang="de-DE" dirty="0">
                <a:solidFill>
                  <a:srgbClr val="000000"/>
                </a:solidFill>
                <a:latin typeface="Arial"/>
              </a:rPr>
              <a:t> </a:t>
            </a:r>
            <a:r>
              <a:rPr lang="de-DE" dirty="0" err="1">
                <a:solidFill>
                  <a:srgbClr val="000000"/>
                </a:solidFill>
                <a:latin typeface="Arial"/>
              </a:rPr>
              <a:t>officimi</a:t>
            </a:r>
            <a:r>
              <a:rPr lang="de-DE" dirty="0">
                <a:solidFill>
                  <a:srgbClr val="000000"/>
                </a:solidFill>
                <a:latin typeface="Arial"/>
              </a:rPr>
              <a:t>, </a:t>
            </a:r>
            <a:r>
              <a:rPr lang="de-DE" dirty="0" err="1">
                <a:solidFill>
                  <a:srgbClr val="000000"/>
                </a:solidFill>
                <a:latin typeface="Arial"/>
              </a:rPr>
              <a:t>conseque</a:t>
            </a:r>
            <a:r>
              <a:rPr lang="de-DE" dirty="0">
                <a:solidFill>
                  <a:srgbClr val="000000"/>
                </a:solidFill>
                <a:latin typeface="Arial"/>
              </a:rPr>
              <a:t> </a:t>
            </a:r>
            <a:r>
              <a:rPr lang="de-DE" dirty="0" err="1">
                <a:solidFill>
                  <a:srgbClr val="000000"/>
                </a:solidFill>
                <a:latin typeface="Arial"/>
              </a:rPr>
              <a:t>dit</a:t>
            </a:r>
            <a:r>
              <a:rPr lang="de-DE" dirty="0">
                <a:solidFill>
                  <a:srgbClr val="000000"/>
                </a:solidFill>
                <a:latin typeface="Arial"/>
              </a:rPr>
              <a:t> </a:t>
            </a:r>
            <a:r>
              <a:rPr lang="de-DE" dirty="0" err="1">
                <a:solidFill>
                  <a:srgbClr val="000000"/>
                </a:solidFill>
                <a:latin typeface="Arial"/>
              </a:rPr>
              <a:t>eum</a:t>
            </a:r>
            <a:r>
              <a:rPr lang="de-DE" dirty="0">
                <a:solidFill>
                  <a:srgbClr val="000000"/>
                </a:solidFill>
                <a:latin typeface="Arial"/>
              </a:rPr>
              <a:t> </a:t>
            </a:r>
            <a:r>
              <a:rPr lang="de-DE" dirty="0" err="1">
                <a:solidFill>
                  <a:srgbClr val="000000"/>
                </a:solidFill>
                <a:latin typeface="Arial"/>
              </a:rPr>
              <a:t>fuga</a:t>
            </a:r>
            <a:r>
              <a:rPr lang="de-DE" dirty="0">
                <a:solidFill>
                  <a:srgbClr val="000000"/>
                </a:solidFill>
                <a:latin typeface="Arial"/>
              </a:rPr>
              <a:t>. Nam, </a:t>
            </a:r>
            <a:r>
              <a:rPr lang="de-DE" dirty="0" err="1">
                <a:solidFill>
                  <a:srgbClr val="000000"/>
                </a:solidFill>
                <a:latin typeface="Arial"/>
              </a:rPr>
              <a:t>quibus</a:t>
            </a:r>
            <a:r>
              <a:rPr lang="de-DE" dirty="0">
                <a:solidFill>
                  <a:srgbClr val="000000"/>
                </a:solidFill>
                <a:latin typeface="Arial"/>
              </a:rPr>
              <a:t> </a:t>
            </a:r>
            <a:r>
              <a:rPr lang="de-DE" dirty="0" err="1">
                <a:solidFill>
                  <a:srgbClr val="000000"/>
                </a:solidFill>
                <a:latin typeface="Arial"/>
              </a:rPr>
              <a:t>moloraectius</a:t>
            </a:r>
            <a:r>
              <a:rPr lang="de-DE" dirty="0">
                <a:solidFill>
                  <a:srgbClr val="000000"/>
                </a:solidFill>
                <a:latin typeface="Arial"/>
              </a:rPr>
              <a:t> </a:t>
            </a:r>
            <a:r>
              <a:rPr lang="de-DE" dirty="0" err="1">
                <a:solidFill>
                  <a:srgbClr val="000000"/>
                </a:solidFill>
                <a:latin typeface="Arial"/>
              </a:rPr>
              <a:t>illabor</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laborrum</a:t>
            </a:r>
            <a:r>
              <a:rPr lang="de-DE" dirty="0">
                <a:solidFill>
                  <a:srgbClr val="000000"/>
                </a:solidFill>
                <a:latin typeface="Arial"/>
              </a:rPr>
              <a:t> </a:t>
            </a:r>
            <a:r>
              <a:rPr lang="de-DE" dirty="0" err="1">
                <a:solidFill>
                  <a:srgbClr val="000000"/>
                </a:solidFill>
                <a:latin typeface="Arial"/>
              </a:rPr>
              <a:t>inveliquia</a:t>
            </a:r>
            <a:r>
              <a:rPr lang="de-DE" dirty="0">
                <a:solidFill>
                  <a:srgbClr val="000000"/>
                </a:solidFill>
                <a:latin typeface="Arial"/>
              </a:rPr>
              <a:t> </a:t>
            </a:r>
            <a:r>
              <a:rPr lang="de-DE" dirty="0" err="1">
                <a:solidFill>
                  <a:srgbClr val="000000"/>
                </a:solidFill>
                <a:latin typeface="Arial"/>
              </a:rPr>
              <a:t>sequias</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dolupta</a:t>
            </a:r>
            <a:r>
              <a:rPr lang="de-DE" dirty="0">
                <a:solidFill>
                  <a:srgbClr val="000000"/>
                </a:solidFill>
                <a:latin typeface="Arial"/>
              </a:rPr>
              <a:t> </a:t>
            </a:r>
            <a:r>
              <a:rPr lang="de-DE" dirty="0" err="1">
                <a:solidFill>
                  <a:srgbClr val="000000"/>
                </a:solidFill>
                <a:latin typeface="Arial"/>
              </a:rPr>
              <a:t>spedis</a:t>
            </a:r>
            <a:r>
              <a:rPr lang="de-DE" dirty="0">
                <a:solidFill>
                  <a:srgbClr val="000000"/>
                </a:solidFill>
                <a:latin typeface="Arial"/>
              </a:rPr>
              <a:t> </a:t>
            </a:r>
            <a:r>
              <a:rPr lang="de-DE" dirty="0" err="1">
                <a:solidFill>
                  <a:srgbClr val="000000"/>
                </a:solidFill>
                <a:latin typeface="Arial"/>
              </a:rPr>
              <a:t>moluptias</a:t>
            </a:r>
            <a:r>
              <a:rPr lang="de-DE" dirty="0">
                <a:solidFill>
                  <a:srgbClr val="000000"/>
                </a:solidFill>
                <a:latin typeface="Arial"/>
              </a:rPr>
              <a:t> </a:t>
            </a:r>
            <a:r>
              <a:rPr lang="de-DE" dirty="0" err="1">
                <a:solidFill>
                  <a:srgbClr val="000000"/>
                </a:solidFill>
                <a:latin typeface="Arial"/>
              </a:rPr>
              <a:t>adia</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ped</a:t>
            </a:r>
            <a:r>
              <a:rPr lang="de-DE" dirty="0">
                <a:solidFill>
                  <a:srgbClr val="000000"/>
                </a:solidFill>
                <a:latin typeface="Arial"/>
              </a:rPr>
              <a:t> </a:t>
            </a:r>
            <a:r>
              <a:rPr lang="de-DE" dirty="0" err="1">
                <a:solidFill>
                  <a:srgbClr val="000000"/>
                </a:solidFill>
                <a:latin typeface="Arial"/>
              </a:rPr>
              <a:t>quis</a:t>
            </a:r>
            <a:r>
              <a:rPr lang="de-DE" dirty="0">
                <a:solidFill>
                  <a:srgbClr val="000000"/>
                </a:solidFill>
                <a:latin typeface="Arial"/>
              </a:rPr>
              <a:t> </a:t>
            </a:r>
            <a:r>
              <a:rPr lang="de-DE" dirty="0" err="1">
                <a:solidFill>
                  <a:srgbClr val="000000"/>
                </a:solidFill>
                <a:latin typeface="Arial"/>
              </a:rPr>
              <a:t>acest</a:t>
            </a:r>
            <a:r>
              <a:rPr lang="de-DE" dirty="0">
                <a:solidFill>
                  <a:srgbClr val="000000"/>
                </a:solidFill>
                <a:latin typeface="Arial"/>
              </a:rPr>
              <a:t> </a:t>
            </a:r>
            <a:r>
              <a:rPr lang="de-DE" dirty="0" err="1">
                <a:solidFill>
                  <a:srgbClr val="000000"/>
                </a:solidFill>
                <a:latin typeface="Arial"/>
              </a:rPr>
              <a:t>audae</a:t>
            </a:r>
            <a:r>
              <a:rPr lang="de-DE" dirty="0">
                <a:solidFill>
                  <a:srgbClr val="000000"/>
                </a:solidFill>
                <a:latin typeface="Arial"/>
              </a:rPr>
              <a:t> </a:t>
            </a:r>
            <a:r>
              <a:rPr lang="de-DE" dirty="0" err="1">
                <a:solidFill>
                  <a:srgbClr val="000000"/>
                </a:solidFill>
                <a:latin typeface="Arial"/>
              </a:rPr>
              <a:t>pernatum</a:t>
            </a:r>
            <a:r>
              <a:rPr lang="de-DE" dirty="0">
                <a:solidFill>
                  <a:srgbClr val="000000"/>
                </a:solidFill>
                <a:latin typeface="Arial"/>
              </a:rPr>
              <a:t> </a:t>
            </a:r>
            <a:r>
              <a:rPr lang="de-DE" dirty="0" err="1">
                <a:solidFill>
                  <a:srgbClr val="000000"/>
                </a:solidFill>
                <a:latin typeface="Arial"/>
              </a:rPr>
              <a:t>ius</a:t>
            </a:r>
            <a:r>
              <a:rPr lang="de-DE" dirty="0">
                <a:solidFill>
                  <a:srgbClr val="000000"/>
                </a:solidFill>
                <a:latin typeface="Arial"/>
              </a:rPr>
              <a:t> </a:t>
            </a:r>
            <a:r>
              <a:rPr lang="de-DE" dirty="0" err="1">
                <a:solidFill>
                  <a:srgbClr val="000000"/>
                </a:solidFill>
                <a:latin typeface="Arial"/>
              </a:rPr>
              <a:t>volut</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ad </a:t>
            </a:r>
            <a:r>
              <a:rPr lang="de-DE" dirty="0" err="1">
                <a:solidFill>
                  <a:srgbClr val="000000"/>
                </a:solidFill>
                <a:latin typeface="Arial"/>
              </a:rPr>
              <a:t>est</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et </a:t>
            </a:r>
            <a:r>
              <a:rPr lang="de-DE" dirty="0" err="1">
                <a:solidFill>
                  <a:srgbClr val="000000"/>
                </a:solidFill>
                <a:latin typeface="Arial"/>
              </a:rPr>
              <a:t>volo</a:t>
            </a:r>
            <a:r>
              <a:rPr lang="de-DE" dirty="0">
                <a:solidFill>
                  <a:srgbClr val="000000"/>
                </a:solidFill>
                <a:latin typeface="Arial"/>
              </a:rPr>
              <a:t> </a:t>
            </a:r>
            <a:r>
              <a:rPr lang="de-DE" dirty="0" err="1">
                <a:solidFill>
                  <a:srgbClr val="000000"/>
                </a:solidFill>
                <a:latin typeface="Arial"/>
              </a:rPr>
              <a:t>verovid</a:t>
            </a:r>
            <a:r>
              <a:rPr lang="de-DE" dirty="0">
                <a:solidFill>
                  <a:srgbClr val="000000"/>
                </a:solidFill>
                <a:latin typeface="Arial"/>
              </a:rPr>
              <a:t> </a:t>
            </a:r>
            <a:r>
              <a:rPr lang="de-DE" dirty="0" err="1">
                <a:solidFill>
                  <a:srgbClr val="000000"/>
                </a:solidFill>
                <a:latin typeface="Arial"/>
              </a:rPr>
              <a:t>unturitatet</a:t>
            </a:r>
            <a:r>
              <a:rPr lang="de-DE" dirty="0">
                <a:solidFill>
                  <a:srgbClr val="000000"/>
                </a:solidFill>
                <a:latin typeface="Arial"/>
              </a:rPr>
              <a:t> </a:t>
            </a:r>
            <a:r>
              <a:rPr lang="de-DE" dirty="0" err="1">
                <a:solidFill>
                  <a:srgbClr val="000000"/>
                </a:solidFill>
                <a:latin typeface="Arial"/>
              </a:rPr>
              <a:t>adiorehendi</a:t>
            </a:r>
            <a:r>
              <a:rPr lang="de-DE" dirty="0">
                <a:solidFill>
                  <a:srgbClr val="000000"/>
                </a:solidFill>
                <a:latin typeface="Arial"/>
              </a:rPr>
              <a:t> </a:t>
            </a:r>
            <a:r>
              <a:rPr lang="de-DE" dirty="0" err="1">
                <a:solidFill>
                  <a:srgbClr val="000000"/>
                </a:solidFill>
                <a:latin typeface="Arial"/>
              </a:rPr>
              <a:t>blabor</a:t>
            </a:r>
            <a:r>
              <a:rPr lang="de-DE" dirty="0">
                <a:solidFill>
                  <a:srgbClr val="000000"/>
                </a:solidFill>
                <a:latin typeface="Arial"/>
              </a:rPr>
              <a:t> </a:t>
            </a:r>
            <a:r>
              <a:rPr lang="de-DE" dirty="0" err="1">
                <a:solidFill>
                  <a:srgbClr val="000000"/>
                </a:solidFill>
                <a:latin typeface="Arial"/>
              </a:rPr>
              <a:t>aciur</a:t>
            </a:r>
            <a:r>
              <a:rPr lang="de-DE" dirty="0">
                <a:solidFill>
                  <a:srgbClr val="000000"/>
                </a:solidFill>
                <a:latin typeface="Arial"/>
              </a:rPr>
              <a:t>? </a:t>
            </a:r>
            <a:r>
              <a:rPr lang="de-DE" dirty="0" err="1">
                <a:solidFill>
                  <a:srgbClr val="000000"/>
                </a:solidFill>
                <a:latin typeface="Arial"/>
              </a:rPr>
              <a:t>Quis</a:t>
            </a:r>
            <a:r>
              <a:rPr lang="de-DE" dirty="0">
                <a:solidFill>
                  <a:srgbClr val="000000"/>
                </a:solidFill>
                <a:latin typeface="Arial"/>
              </a:rPr>
              <a:t> </a:t>
            </a:r>
            <a:r>
              <a:rPr lang="de-DE" dirty="0" err="1">
                <a:solidFill>
                  <a:srgbClr val="000000"/>
                </a:solidFill>
                <a:latin typeface="Arial"/>
              </a:rPr>
              <a:t>resciuntem</a:t>
            </a:r>
            <a:r>
              <a:rPr lang="de-DE" dirty="0">
                <a:solidFill>
                  <a:srgbClr val="000000"/>
                </a:solidFill>
                <a:latin typeface="Arial"/>
              </a:rPr>
              <a:t> </a:t>
            </a:r>
            <a:r>
              <a:rPr lang="de-DE" dirty="0" err="1">
                <a:solidFill>
                  <a:srgbClr val="000000"/>
                </a:solidFill>
                <a:latin typeface="Arial"/>
              </a:rPr>
              <a:t>nus</a:t>
            </a:r>
            <a:r>
              <a:rPr lang="de-DE" dirty="0">
                <a:solidFill>
                  <a:srgbClr val="000000"/>
                </a:solidFill>
                <a:latin typeface="Arial"/>
              </a:rPr>
              <a:t> </a:t>
            </a:r>
            <a:r>
              <a:rPr lang="de-DE" dirty="0" err="1">
                <a:solidFill>
                  <a:srgbClr val="000000"/>
                </a:solidFill>
                <a:latin typeface="Arial"/>
              </a:rPr>
              <a:t>imendendae</a:t>
            </a:r>
            <a:r>
              <a:rPr lang="de-DE" dirty="0">
                <a:solidFill>
                  <a:srgbClr val="000000"/>
                </a:solidFill>
                <a:latin typeface="Arial"/>
              </a:rPr>
              <a:t> </a:t>
            </a:r>
            <a:r>
              <a:rPr lang="de-DE" dirty="0" err="1">
                <a:solidFill>
                  <a:srgbClr val="000000"/>
                </a:solidFill>
                <a:latin typeface="Arial"/>
              </a:rPr>
              <a:t>verum</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dem. </a:t>
            </a:r>
            <a:r>
              <a:rPr lang="de-DE" dirty="0" err="1">
                <a:solidFill>
                  <a:srgbClr val="000000"/>
                </a:solidFill>
                <a:latin typeface="Arial"/>
              </a:rPr>
              <a:t>Ro</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nonsequ</a:t>
            </a:r>
            <a:r>
              <a:rPr lang="de-DE" dirty="0">
                <a:solidFill>
                  <a:srgbClr val="000000"/>
                </a:solidFill>
                <a:latin typeface="Arial"/>
              </a:rPr>
              <a:t> </a:t>
            </a:r>
            <a:r>
              <a:rPr lang="de-DE" dirty="0" err="1">
                <a:solidFill>
                  <a:srgbClr val="000000"/>
                </a:solidFill>
                <a:latin typeface="Arial"/>
              </a:rPr>
              <a:t>atiorro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in </a:t>
            </a:r>
            <a:r>
              <a:rPr lang="de-DE" dirty="0" err="1">
                <a:solidFill>
                  <a:srgbClr val="000000"/>
                </a:solidFill>
                <a:latin typeface="Arial"/>
              </a:rPr>
              <a:t>nihiliquis</a:t>
            </a:r>
            <a:r>
              <a:rPr lang="de-DE" dirty="0">
                <a:solidFill>
                  <a:srgbClr val="000000"/>
                </a:solidFill>
                <a:latin typeface="Arial"/>
              </a:rPr>
              <a:t> </a:t>
            </a:r>
            <a:r>
              <a:rPr lang="de-DE" dirty="0" err="1">
                <a:solidFill>
                  <a:srgbClr val="000000"/>
                </a:solidFill>
                <a:latin typeface="Arial"/>
              </a:rPr>
              <a:t>volorporro</a:t>
            </a:r>
            <a:r>
              <a:rPr lang="de-DE" dirty="0">
                <a:solidFill>
                  <a:srgbClr val="000000"/>
                </a:solidFill>
                <a:latin typeface="Arial"/>
              </a:rPr>
              <a:t> </a:t>
            </a:r>
            <a:r>
              <a:rPr lang="de-DE" dirty="0" err="1">
                <a:solidFill>
                  <a:srgbClr val="000000"/>
                </a:solidFill>
                <a:latin typeface="Arial"/>
              </a:rPr>
              <a:t>is</a:t>
            </a:r>
            <a:r>
              <a:rPr lang="de-DE" dirty="0">
                <a:solidFill>
                  <a:srgbClr val="000000"/>
                </a:solidFill>
                <a:latin typeface="Arial"/>
              </a:rPr>
              <a:t> </a:t>
            </a:r>
            <a:r>
              <a:rPr lang="de-DE" dirty="0" err="1">
                <a:solidFill>
                  <a:srgbClr val="000000"/>
                </a:solidFill>
                <a:latin typeface="Arial"/>
              </a:rPr>
              <a:t>istiusdaecto</a:t>
            </a:r>
            <a:r>
              <a:rPr lang="de-DE" dirty="0">
                <a:solidFill>
                  <a:srgbClr val="000000"/>
                </a:solidFill>
                <a:latin typeface="Arial"/>
              </a:rPr>
              <a:t> </a:t>
            </a:r>
            <a:r>
              <a:rPr lang="de-DE" dirty="0" err="1">
                <a:solidFill>
                  <a:srgbClr val="000000"/>
                </a:solidFill>
                <a:latin typeface="Arial"/>
              </a:rPr>
              <a:t>tem</a:t>
            </a:r>
            <a:r>
              <a:rPr lang="de-DE" dirty="0">
                <a:solidFill>
                  <a:srgbClr val="000000"/>
                </a:solidFill>
                <a:latin typeface="Arial"/>
              </a:rPr>
              <a:t> </a:t>
            </a:r>
            <a:r>
              <a:rPr lang="de-DE" dirty="0" err="1">
                <a:solidFill>
                  <a:srgbClr val="000000"/>
                </a:solidFill>
                <a:latin typeface="Arial"/>
              </a:rPr>
              <a:t>recae</a:t>
            </a:r>
            <a:r>
              <a:rPr lang="de-DE" dirty="0">
                <a:solidFill>
                  <a:srgbClr val="000000"/>
                </a:solidFill>
                <a:latin typeface="Arial"/>
              </a:rPr>
              <a:t> mi, si </a:t>
            </a:r>
            <a:r>
              <a:rPr lang="de-DE" dirty="0" err="1">
                <a:solidFill>
                  <a:srgbClr val="000000"/>
                </a:solidFill>
                <a:latin typeface="Arial"/>
              </a:rPr>
              <a:t>voluptat</a:t>
            </a:r>
            <a:r>
              <a:rPr lang="de-DE" dirty="0">
                <a:solidFill>
                  <a:srgbClr val="000000"/>
                </a:solidFill>
                <a:latin typeface="Arial"/>
              </a:rPr>
              <a:t>.</a:t>
            </a:r>
          </a:p>
          <a:p>
            <a:pPr lvl="0"/>
            <a:r>
              <a:rPr lang="de-DE" dirty="0" err="1">
                <a:solidFill>
                  <a:srgbClr val="000000"/>
                </a:solidFill>
                <a:latin typeface="Arial"/>
              </a:rPr>
              <a:t>Cae</a:t>
            </a:r>
            <a:r>
              <a:rPr lang="de-DE" dirty="0">
                <a:solidFill>
                  <a:srgbClr val="000000"/>
                </a:solidFill>
                <a:latin typeface="Arial"/>
              </a:rPr>
              <a:t> et </a:t>
            </a:r>
            <a:r>
              <a:rPr lang="de-DE" dirty="0" err="1">
                <a:solidFill>
                  <a:srgbClr val="000000"/>
                </a:solidFill>
                <a:latin typeface="Arial"/>
              </a:rPr>
              <a:t>autem</a:t>
            </a:r>
            <a:r>
              <a:rPr lang="de-DE" dirty="0">
                <a:solidFill>
                  <a:srgbClr val="000000"/>
                </a:solidFill>
                <a:latin typeface="Arial"/>
              </a:rPr>
              <a:t> </a:t>
            </a:r>
            <a:r>
              <a:rPr lang="de-DE" dirty="0" err="1">
                <a:solidFill>
                  <a:srgbClr val="000000"/>
                </a:solidFill>
                <a:latin typeface="Arial"/>
              </a:rPr>
              <a:t>at</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reped</a:t>
            </a:r>
            <a:r>
              <a:rPr lang="de-DE" dirty="0">
                <a:solidFill>
                  <a:srgbClr val="000000"/>
                </a:solidFill>
                <a:latin typeface="Arial"/>
              </a:rPr>
              <a:t> </a:t>
            </a:r>
            <a:r>
              <a:rPr lang="de-DE" dirty="0" err="1">
                <a:solidFill>
                  <a:srgbClr val="000000"/>
                </a:solidFill>
                <a:latin typeface="Arial"/>
              </a:rPr>
              <a:t>quasinc</a:t>
            </a:r>
            <a:r>
              <a:rPr lang="de-DE" dirty="0">
                <a:solidFill>
                  <a:srgbClr val="000000"/>
                </a:solidFill>
                <a:latin typeface="Arial"/>
              </a:rPr>
              <a:t> </a:t>
            </a:r>
            <a:r>
              <a:rPr lang="de-DE" dirty="0" err="1">
                <a:solidFill>
                  <a:srgbClr val="000000"/>
                </a:solidFill>
                <a:latin typeface="Arial"/>
              </a:rPr>
              <a:t>ipitio</a:t>
            </a:r>
            <a:r>
              <a:rPr lang="de-DE" dirty="0">
                <a:solidFill>
                  <a:srgbClr val="000000"/>
                </a:solidFill>
                <a:latin typeface="Arial"/>
              </a:rPr>
              <a:t>. </a:t>
            </a:r>
            <a:r>
              <a:rPr lang="de-DE" dirty="0" err="1">
                <a:solidFill>
                  <a:srgbClr val="000000"/>
                </a:solidFill>
                <a:latin typeface="Arial"/>
              </a:rPr>
              <a:t>Ariscipsamus</a:t>
            </a:r>
            <a:r>
              <a:rPr lang="de-DE" dirty="0">
                <a:solidFill>
                  <a:srgbClr val="000000"/>
                </a:solidFill>
                <a:latin typeface="Arial"/>
              </a:rPr>
              <a:t> </a:t>
            </a:r>
            <a:r>
              <a:rPr lang="de-DE" dirty="0" err="1">
                <a:solidFill>
                  <a:srgbClr val="000000"/>
                </a:solidFill>
                <a:latin typeface="Arial"/>
              </a:rPr>
              <a:t>volorec</a:t>
            </a:r>
            <a:r>
              <a:rPr lang="de-DE" dirty="0">
                <a:solidFill>
                  <a:srgbClr val="000000"/>
                </a:solidFill>
                <a:latin typeface="Arial"/>
              </a:rPr>
              <a:t> </a:t>
            </a:r>
            <a:r>
              <a:rPr lang="de-DE" dirty="0" err="1">
                <a:solidFill>
                  <a:srgbClr val="000000"/>
                </a:solidFill>
                <a:latin typeface="Arial"/>
              </a:rPr>
              <a:t>tionse</a:t>
            </a:r>
            <a:r>
              <a:rPr lang="de-DE" dirty="0">
                <a:solidFill>
                  <a:srgbClr val="000000"/>
                </a:solidFill>
                <a:latin typeface="Arial"/>
              </a:rPr>
              <a:t> </a:t>
            </a:r>
            <a:r>
              <a:rPr lang="de-DE" dirty="0" err="1">
                <a:solidFill>
                  <a:srgbClr val="000000"/>
                </a:solidFill>
                <a:latin typeface="Arial"/>
              </a:rPr>
              <a:t>perum</a:t>
            </a:r>
            <a:r>
              <a:rPr lang="de-DE" dirty="0">
                <a:solidFill>
                  <a:srgbClr val="000000"/>
                </a:solidFill>
                <a:latin typeface="Arial"/>
              </a:rPr>
              <a:t> </a:t>
            </a:r>
            <a:r>
              <a:rPr lang="de-DE" dirty="0" err="1">
                <a:solidFill>
                  <a:srgbClr val="000000"/>
                </a:solidFill>
                <a:latin typeface="Arial"/>
              </a:rPr>
              <a:t>volorunt</a:t>
            </a:r>
            <a:r>
              <a:rPr lang="de-DE" dirty="0">
                <a:solidFill>
                  <a:srgbClr val="000000"/>
                </a:solidFill>
                <a:latin typeface="Arial"/>
              </a:rPr>
              <a:t>.</a:t>
            </a:r>
          </a:p>
          <a:p>
            <a:pPr lvl="0"/>
            <a:r>
              <a:rPr lang="de-DE" dirty="0" err="1">
                <a:solidFill>
                  <a:srgbClr val="000000"/>
                </a:solidFill>
                <a:latin typeface="Arial"/>
              </a:rPr>
              <a:t>Equi</a:t>
            </a:r>
            <a:r>
              <a:rPr lang="de-DE" dirty="0">
                <a:solidFill>
                  <a:srgbClr val="000000"/>
                </a:solidFill>
                <a:latin typeface="Arial"/>
              </a:rPr>
              <a:t> </a:t>
            </a:r>
            <a:r>
              <a:rPr lang="de-DE" dirty="0" err="1">
                <a:solidFill>
                  <a:srgbClr val="000000"/>
                </a:solidFill>
                <a:latin typeface="Arial"/>
              </a:rPr>
              <a:t>repellab</a:t>
            </a:r>
            <a:r>
              <a:rPr lang="de-DE" dirty="0">
                <a:solidFill>
                  <a:srgbClr val="000000"/>
                </a:solidFill>
                <a:latin typeface="Arial"/>
              </a:rPr>
              <a:t> </a:t>
            </a:r>
            <a:r>
              <a:rPr lang="de-DE" dirty="0" err="1">
                <a:solidFill>
                  <a:srgbClr val="000000"/>
                </a:solidFill>
                <a:latin typeface="Arial"/>
              </a:rPr>
              <a:t>iumet</a:t>
            </a:r>
            <a:r>
              <a:rPr lang="de-DE" dirty="0">
                <a:solidFill>
                  <a:srgbClr val="000000"/>
                </a:solidFill>
                <a:latin typeface="Arial"/>
              </a:rPr>
              <a:t>, </a:t>
            </a:r>
            <a:r>
              <a:rPr lang="de-DE" dirty="0" err="1">
                <a:solidFill>
                  <a:srgbClr val="000000"/>
                </a:solidFill>
                <a:latin typeface="Arial"/>
              </a:rPr>
              <a:t>nusapit</a:t>
            </a:r>
            <a:r>
              <a:rPr lang="de-DE" dirty="0">
                <a:solidFill>
                  <a:srgbClr val="000000"/>
                </a:solidFill>
                <a:latin typeface="Arial"/>
              </a:rPr>
              <a:t> </a:t>
            </a:r>
            <a:r>
              <a:rPr lang="de-DE" dirty="0" err="1">
                <a:solidFill>
                  <a:srgbClr val="000000"/>
                </a:solidFill>
                <a:latin typeface="Arial"/>
              </a:rPr>
              <a:t>optatatus</a:t>
            </a:r>
            <a:r>
              <a:rPr lang="de-DE" dirty="0">
                <a:solidFill>
                  <a:srgbClr val="000000"/>
                </a:solidFill>
                <a:latin typeface="Arial"/>
              </a:rPr>
              <a:t> </a:t>
            </a:r>
            <a:r>
              <a:rPr lang="de-DE" dirty="0" err="1">
                <a:solidFill>
                  <a:srgbClr val="000000"/>
                </a:solidFill>
                <a:latin typeface="Arial"/>
              </a:rPr>
              <a:t>repudita</a:t>
            </a:r>
            <a:r>
              <a:rPr lang="de-DE" dirty="0">
                <a:solidFill>
                  <a:srgbClr val="000000"/>
                </a:solidFill>
                <a:latin typeface="Arial"/>
              </a:rPr>
              <a:t> </a:t>
            </a:r>
            <a:r>
              <a:rPr lang="de-DE" dirty="0" err="1">
                <a:solidFill>
                  <a:srgbClr val="000000"/>
                </a:solidFill>
                <a:latin typeface="Arial"/>
              </a:rPr>
              <a:t>nonet</a:t>
            </a:r>
            <a:r>
              <a:rPr lang="de-DE" dirty="0">
                <a:solidFill>
                  <a:srgbClr val="000000"/>
                </a:solidFill>
                <a:latin typeface="Arial"/>
              </a:rPr>
              <a:t> </a:t>
            </a:r>
            <a:r>
              <a:rPr lang="de-DE" dirty="0" err="1">
                <a:solidFill>
                  <a:srgbClr val="000000"/>
                </a:solidFill>
                <a:latin typeface="Arial"/>
              </a:rPr>
              <a:t>litius</a:t>
            </a:r>
            <a:r>
              <a:rPr lang="de-DE" dirty="0">
                <a:solidFill>
                  <a:srgbClr val="000000"/>
                </a:solidFill>
                <a:latin typeface="Arial"/>
              </a:rPr>
              <a:t> </a:t>
            </a:r>
            <a:r>
              <a:rPr lang="de-DE" dirty="0" err="1">
                <a:solidFill>
                  <a:srgbClr val="000000"/>
                </a:solidFill>
                <a:latin typeface="Arial"/>
              </a:rPr>
              <a:t>abor</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quissimus</a:t>
            </a:r>
            <a:r>
              <a:rPr lang="de-DE" dirty="0">
                <a:solidFill>
                  <a:srgbClr val="000000"/>
                </a:solidFill>
                <a:latin typeface="Arial"/>
              </a:rPr>
              <a:t> </a:t>
            </a:r>
            <a:r>
              <a:rPr lang="de-DE" dirty="0" err="1">
                <a:solidFill>
                  <a:srgbClr val="000000"/>
                </a:solidFill>
                <a:latin typeface="Arial"/>
              </a:rPr>
              <a:t>eiume</a:t>
            </a:r>
            <a:r>
              <a:rPr lang="de-DE" dirty="0">
                <a:solidFill>
                  <a:srgbClr val="000000"/>
                </a:solidFill>
                <a:latin typeface="Arial"/>
              </a:rPr>
              <a:t> </a:t>
            </a:r>
            <a:r>
              <a:rPr lang="de-DE" dirty="0" err="1">
                <a:solidFill>
                  <a:srgbClr val="000000"/>
                </a:solidFill>
                <a:latin typeface="Arial"/>
              </a:rPr>
              <a:t>vernam</a:t>
            </a:r>
            <a:r>
              <a:rPr lang="de-DE" dirty="0">
                <a:solidFill>
                  <a:srgbClr val="000000"/>
                </a:solidFill>
                <a:latin typeface="Arial"/>
              </a:rPr>
              <a:t> </a:t>
            </a:r>
            <a:r>
              <a:rPr lang="de-DE" dirty="0" err="1">
                <a:solidFill>
                  <a:srgbClr val="000000"/>
                </a:solidFill>
                <a:latin typeface="Arial"/>
              </a:rPr>
              <a:t>sincturion</a:t>
            </a:r>
            <a:r>
              <a:rPr lang="de-DE" dirty="0">
                <a:solidFill>
                  <a:srgbClr val="000000"/>
                </a:solidFill>
                <a:latin typeface="Arial"/>
              </a:rPr>
              <a:t> </a:t>
            </a:r>
            <a:r>
              <a:rPr lang="de-DE" dirty="0" err="1">
                <a:solidFill>
                  <a:srgbClr val="000000"/>
                </a:solidFill>
                <a:latin typeface="Arial"/>
              </a:rPr>
              <a:t>nese</a:t>
            </a:r>
            <a:r>
              <a:rPr lang="de-DE" dirty="0">
                <a:solidFill>
                  <a:srgbClr val="000000"/>
                </a:solidFill>
                <a:latin typeface="Arial"/>
              </a:rPr>
              <a:t> </a:t>
            </a:r>
            <a:r>
              <a:rPr lang="de-DE" dirty="0" err="1">
                <a:solidFill>
                  <a:srgbClr val="000000"/>
                </a:solidFill>
                <a:latin typeface="Arial"/>
              </a:rPr>
              <a:t>poreptis</a:t>
            </a:r>
            <a:r>
              <a:rPr lang="de-DE" dirty="0">
                <a:solidFill>
                  <a:srgbClr val="000000"/>
                </a:solidFill>
                <a:latin typeface="Arial"/>
              </a:rPr>
              <a:t> </a:t>
            </a:r>
            <a:r>
              <a:rPr lang="de-DE" dirty="0" err="1">
                <a:solidFill>
                  <a:srgbClr val="000000"/>
                </a:solidFill>
                <a:latin typeface="Arial"/>
              </a:rPr>
              <a:t>rehenditat</a:t>
            </a:r>
            <a:r>
              <a:rPr lang="de-DE" dirty="0">
                <a:solidFill>
                  <a:srgbClr val="000000"/>
                </a:solidFill>
                <a:latin typeface="Arial"/>
              </a:rPr>
              <a:t>.</a:t>
            </a:r>
          </a:p>
          <a:p>
            <a:pPr lvl="0"/>
            <a:r>
              <a:rPr lang="de-DE" dirty="0" err="1">
                <a:solidFill>
                  <a:srgbClr val="000000"/>
                </a:solidFill>
                <a:latin typeface="Arial"/>
              </a:rPr>
              <a:t>Consequo</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Quiam</a:t>
            </a:r>
            <a:r>
              <a:rPr lang="de-DE" dirty="0">
                <a:solidFill>
                  <a:srgbClr val="000000"/>
                </a:solidFill>
                <a:latin typeface="Arial"/>
              </a:rPr>
              <a:t> et </a:t>
            </a:r>
            <a:r>
              <a:rPr lang="de-DE" dirty="0" err="1">
                <a:solidFill>
                  <a:srgbClr val="000000"/>
                </a:solidFill>
                <a:latin typeface="Arial"/>
              </a:rPr>
              <a:t>erioratur</a:t>
            </a:r>
            <a:r>
              <a:rPr lang="de-DE" dirty="0">
                <a:solidFill>
                  <a:srgbClr val="000000"/>
                </a:solidFill>
                <a:latin typeface="Arial"/>
              </a:rPr>
              <a:t>?</a:t>
            </a:r>
          </a:p>
          <a:p>
            <a:pPr lvl="0"/>
            <a:r>
              <a:rPr lang="de-DE" dirty="0">
                <a:solidFill>
                  <a:srgbClr val="000000"/>
                </a:solidFill>
                <a:latin typeface="Arial"/>
              </a:rPr>
              <a:t>As </a:t>
            </a:r>
            <a:r>
              <a:rPr lang="de-DE" dirty="0" err="1">
                <a:solidFill>
                  <a:srgbClr val="000000"/>
                </a:solidFill>
                <a:latin typeface="Arial"/>
              </a:rPr>
              <a:t>ipsunt</a:t>
            </a:r>
            <a:r>
              <a:rPr lang="de-DE" dirty="0">
                <a:solidFill>
                  <a:srgbClr val="000000"/>
                </a:solidFill>
                <a:latin typeface="Arial"/>
              </a:rPr>
              <a:t> </a:t>
            </a:r>
            <a:r>
              <a:rPr lang="de-DE" dirty="0" err="1">
                <a:solidFill>
                  <a:srgbClr val="000000"/>
                </a:solidFill>
                <a:latin typeface="Arial"/>
              </a:rPr>
              <a:t>etus</a:t>
            </a:r>
            <a:r>
              <a:rPr lang="de-DE" dirty="0">
                <a:solidFill>
                  <a:srgbClr val="000000"/>
                </a:solidFill>
                <a:latin typeface="Arial"/>
              </a:rPr>
              <a:t> </a:t>
            </a:r>
            <a:r>
              <a:rPr lang="de-DE" dirty="0" err="1">
                <a:solidFill>
                  <a:srgbClr val="000000"/>
                </a:solidFill>
                <a:latin typeface="Arial"/>
              </a:rPr>
              <a:t>est</a:t>
            </a:r>
            <a:r>
              <a:rPr lang="de-DE" dirty="0">
                <a:solidFill>
                  <a:srgbClr val="000000"/>
                </a:solidFill>
                <a:latin typeface="Arial"/>
              </a:rPr>
              <a:t> </a:t>
            </a:r>
            <a:r>
              <a:rPr lang="de-DE" dirty="0" err="1">
                <a:solidFill>
                  <a:srgbClr val="000000"/>
                </a:solidFill>
                <a:latin typeface="Arial"/>
              </a:rPr>
              <a:t>exerum</a:t>
            </a:r>
            <a:r>
              <a:rPr lang="de-DE" dirty="0">
                <a:solidFill>
                  <a:srgbClr val="000000"/>
                </a:solidFill>
                <a:latin typeface="Arial"/>
              </a:rPr>
              <a:t> </a:t>
            </a:r>
            <a:r>
              <a:rPr lang="de-DE" dirty="0" err="1">
                <a:solidFill>
                  <a:srgbClr val="000000"/>
                </a:solidFill>
                <a:latin typeface="Arial"/>
              </a:rPr>
              <a:t>il</a:t>
            </a:r>
            <a:r>
              <a:rPr lang="de-DE" dirty="0">
                <a:solidFill>
                  <a:srgbClr val="000000"/>
                </a:solidFill>
                <a:latin typeface="Arial"/>
              </a:rPr>
              <a:t> </a:t>
            </a:r>
            <a:r>
              <a:rPr lang="de-DE" dirty="0" err="1">
                <a:solidFill>
                  <a:srgbClr val="000000"/>
                </a:solidFill>
                <a:latin typeface="Arial"/>
              </a:rPr>
              <a:t>ipsandio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et </a:t>
            </a:r>
            <a:r>
              <a:rPr lang="de-DE" dirty="0" err="1">
                <a:solidFill>
                  <a:srgbClr val="000000"/>
                </a:solidFill>
                <a:latin typeface="Arial"/>
              </a:rPr>
              <a:t>lam</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nime</a:t>
            </a:r>
            <a:r>
              <a:rPr lang="de-DE" dirty="0">
                <a:solidFill>
                  <a:srgbClr val="000000"/>
                </a:solidFill>
                <a:latin typeface="Arial"/>
              </a:rPr>
              <a:t> </a:t>
            </a:r>
            <a:r>
              <a:rPr lang="de-DE" dirty="0" err="1">
                <a:solidFill>
                  <a:srgbClr val="000000"/>
                </a:solidFill>
                <a:latin typeface="Arial"/>
              </a:rPr>
              <a:t>pratet</a:t>
            </a:r>
            <a:r>
              <a:rPr lang="de-DE" dirty="0">
                <a:solidFill>
                  <a:srgbClr val="000000"/>
                </a:solidFill>
                <a:latin typeface="Arial"/>
              </a:rPr>
              <a:t> </a:t>
            </a:r>
            <a:r>
              <a:rPr lang="de-DE" dirty="0" err="1">
                <a:solidFill>
                  <a:srgbClr val="000000"/>
                </a:solidFill>
                <a:latin typeface="Arial"/>
              </a:rPr>
              <a:t>officitis</a:t>
            </a:r>
            <a:r>
              <a:rPr lang="de-DE" dirty="0">
                <a:solidFill>
                  <a:srgbClr val="000000"/>
                </a:solidFill>
                <a:latin typeface="Arial"/>
              </a:rPr>
              <a:t> </a:t>
            </a:r>
            <a:r>
              <a:rPr lang="de-DE" dirty="0" err="1">
                <a:solidFill>
                  <a:srgbClr val="000000"/>
                </a:solidFill>
                <a:latin typeface="Arial"/>
              </a:rPr>
              <a:t>doles</a:t>
            </a:r>
            <a:r>
              <a:rPr lang="de-DE" dirty="0">
                <a:solidFill>
                  <a:srgbClr val="000000"/>
                </a:solidFill>
                <a:latin typeface="Arial"/>
              </a:rPr>
              <a:t> </a:t>
            </a:r>
            <a:r>
              <a:rPr lang="de-DE" dirty="0" err="1">
                <a:solidFill>
                  <a:srgbClr val="000000"/>
                </a:solidFill>
                <a:latin typeface="Arial"/>
              </a:rPr>
              <a:t>essi</a:t>
            </a:r>
            <a:r>
              <a:rPr lang="de-DE" dirty="0">
                <a:solidFill>
                  <a:srgbClr val="000000"/>
                </a:solidFill>
                <a:latin typeface="Arial"/>
              </a:rPr>
              <a:t> </a:t>
            </a:r>
            <a:r>
              <a:rPr lang="de-DE" dirty="0" err="1">
                <a:solidFill>
                  <a:srgbClr val="000000"/>
                </a:solidFill>
                <a:latin typeface="Arial"/>
              </a:rPr>
              <a:t>quuntur</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eosaeped</a:t>
            </a:r>
            <a:r>
              <a:rPr lang="de-DE" dirty="0">
                <a:solidFill>
                  <a:srgbClr val="000000"/>
                </a:solidFill>
                <a:latin typeface="Arial"/>
              </a:rPr>
              <a:t> </a:t>
            </a:r>
            <a:r>
              <a:rPr lang="de-DE" dirty="0" err="1">
                <a:solidFill>
                  <a:srgbClr val="000000"/>
                </a:solidFill>
                <a:latin typeface="Arial"/>
              </a:rPr>
              <a:t>eri</a:t>
            </a:r>
            <a:r>
              <a:rPr lang="de-DE" dirty="0">
                <a:solidFill>
                  <a:srgbClr val="000000"/>
                </a:solidFill>
                <a:latin typeface="Arial"/>
              </a:rPr>
              <a:t> </a:t>
            </a:r>
            <a:r>
              <a:rPr lang="de-DE" dirty="0" err="1">
                <a:solidFill>
                  <a:srgbClr val="000000"/>
                </a:solidFill>
                <a:latin typeface="Arial"/>
              </a:rPr>
              <a:t>aperat</a:t>
            </a:r>
            <a:r>
              <a:rPr lang="de-DE" dirty="0">
                <a:solidFill>
                  <a:srgbClr val="000000"/>
                </a:solidFill>
                <a:latin typeface="Arial"/>
              </a:rPr>
              <a:t> </a:t>
            </a:r>
            <a:r>
              <a:rPr lang="de-DE" dirty="0" err="1">
                <a:solidFill>
                  <a:srgbClr val="000000"/>
                </a:solidFill>
                <a:latin typeface="Arial"/>
              </a:rPr>
              <a:t>este</a:t>
            </a:r>
            <a:r>
              <a:rPr lang="de-DE" dirty="0">
                <a:solidFill>
                  <a:srgbClr val="000000"/>
                </a:solidFill>
                <a:latin typeface="Arial"/>
              </a:rPr>
              <a:t> nos </a:t>
            </a:r>
            <a:r>
              <a:rPr lang="de-DE" dirty="0" err="1">
                <a:solidFill>
                  <a:srgbClr val="000000"/>
                </a:solidFill>
                <a:latin typeface="Arial"/>
              </a:rPr>
              <a:t>mosandi</a:t>
            </a:r>
            <a:r>
              <a:rPr lang="de-DE" dirty="0">
                <a:solidFill>
                  <a:srgbClr val="000000"/>
                </a:solidFill>
                <a:latin typeface="Arial"/>
              </a:rPr>
              <a:t> </a:t>
            </a:r>
            <a:r>
              <a:rPr lang="de-DE" dirty="0" err="1">
                <a:solidFill>
                  <a:srgbClr val="000000"/>
                </a:solidFill>
                <a:latin typeface="Arial"/>
              </a:rPr>
              <a:t>tenit</a:t>
            </a:r>
            <a:r>
              <a:rPr lang="de-DE" dirty="0">
                <a:solidFill>
                  <a:srgbClr val="000000"/>
                </a:solidFill>
                <a:latin typeface="Arial"/>
              </a:rPr>
              <a:t>, </a:t>
            </a:r>
            <a:r>
              <a:rPr lang="de-DE" dirty="0" err="1">
                <a:solidFill>
                  <a:srgbClr val="000000"/>
                </a:solidFill>
                <a:latin typeface="Arial"/>
              </a:rPr>
              <a:t>sandanis</a:t>
            </a:r>
            <a:r>
              <a:rPr lang="de-DE" dirty="0">
                <a:solidFill>
                  <a:srgbClr val="000000"/>
                </a:solidFill>
                <a:latin typeface="Arial"/>
              </a:rPr>
              <a:t> </a:t>
            </a:r>
            <a:r>
              <a:rPr lang="de-DE" dirty="0" err="1">
                <a:solidFill>
                  <a:srgbClr val="000000"/>
                </a:solidFill>
                <a:latin typeface="Arial"/>
              </a:rPr>
              <a:t>idellam</a:t>
            </a:r>
            <a:r>
              <a:rPr lang="de-DE" dirty="0">
                <a:solidFill>
                  <a:srgbClr val="000000"/>
                </a:solidFill>
                <a:latin typeface="Arial"/>
              </a:rPr>
              <a:t> </a:t>
            </a:r>
            <a:r>
              <a:rPr lang="de-DE" dirty="0" err="1">
                <a:solidFill>
                  <a:srgbClr val="000000"/>
                </a:solidFill>
                <a:latin typeface="Arial"/>
              </a:rPr>
              <a:t>inctas</a:t>
            </a:r>
            <a:r>
              <a:rPr lang="de-DE" dirty="0">
                <a:solidFill>
                  <a:srgbClr val="000000"/>
                </a:solidFill>
                <a:latin typeface="Arial"/>
              </a:rPr>
              <a:t> </a:t>
            </a:r>
            <a:r>
              <a:rPr lang="de-DE" dirty="0" err="1">
                <a:solidFill>
                  <a:srgbClr val="000000"/>
                </a:solidFill>
                <a:latin typeface="Arial"/>
              </a:rPr>
              <a:t>dolupta</a:t>
            </a:r>
            <a:r>
              <a:rPr lang="de-DE" dirty="0">
                <a:solidFill>
                  <a:srgbClr val="000000"/>
                </a:solidFill>
                <a:latin typeface="Arial"/>
              </a:rPr>
              <a:t> et </a:t>
            </a:r>
            <a:r>
              <a:rPr lang="de-DE" dirty="0" err="1">
                <a:solidFill>
                  <a:srgbClr val="000000"/>
                </a:solidFill>
                <a:latin typeface="Arial"/>
              </a:rPr>
              <a:t>veliquidel</a:t>
            </a:r>
            <a:r>
              <a:rPr lang="de-DE" dirty="0">
                <a:solidFill>
                  <a:srgbClr val="000000"/>
                </a:solidFill>
                <a:latin typeface="Arial"/>
              </a:rPr>
              <a:t> </a:t>
            </a:r>
            <a:r>
              <a:rPr lang="de-DE" dirty="0" err="1">
                <a:solidFill>
                  <a:srgbClr val="000000"/>
                </a:solidFill>
                <a:latin typeface="Arial"/>
              </a:rPr>
              <a:t>event</a:t>
            </a:r>
            <a:r>
              <a:rPr lang="de-DE" dirty="0">
                <a:solidFill>
                  <a:srgbClr val="000000"/>
                </a:solidFill>
                <a:latin typeface="Arial"/>
              </a:rPr>
              <a:t> </a:t>
            </a:r>
            <a:r>
              <a:rPr lang="de-DE" dirty="0" err="1">
                <a:solidFill>
                  <a:srgbClr val="000000"/>
                </a:solidFill>
                <a:latin typeface="Arial"/>
              </a:rPr>
              <a:t>reperum</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rerspelic</a:t>
            </a:r>
            <a:r>
              <a:rPr lang="de-DE" dirty="0">
                <a:solidFill>
                  <a:srgbClr val="000000"/>
                </a:solidFill>
                <a:latin typeface="Arial"/>
              </a:rPr>
              <a:t> </a:t>
            </a:r>
            <a:r>
              <a:rPr lang="de-DE" dirty="0" err="1">
                <a:solidFill>
                  <a:srgbClr val="000000"/>
                </a:solidFill>
                <a:latin typeface="Arial"/>
              </a:rPr>
              <a:t>te</a:t>
            </a:r>
            <a:r>
              <a:rPr lang="de-DE" dirty="0">
                <a:solidFill>
                  <a:srgbClr val="000000"/>
                </a:solidFill>
                <a:latin typeface="Arial"/>
              </a:rPr>
              <a:t> nos et </a:t>
            </a:r>
            <a:r>
              <a:rPr lang="de-DE" dirty="0" err="1">
                <a:solidFill>
                  <a:srgbClr val="000000"/>
                </a:solidFill>
                <a:latin typeface="Arial"/>
              </a:rPr>
              <a:t>faceratur</a:t>
            </a:r>
            <a:r>
              <a:rPr lang="de-DE" dirty="0">
                <a:solidFill>
                  <a:srgbClr val="000000"/>
                </a:solidFill>
                <a:latin typeface="Arial"/>
              </a:rPr>
              <a:t> </a:t>
            </a:r>
            <a:r>
              <a:rPr lang="de-DE" dirty="0" err="1">
                <a:solidFill>
                  <a:srgbClr val="000000"/>
                </a:solidFill>
                <a:latin typeface="Arial"/>
              </a:rPr>
              <a:t>aboremque</a:t>
            </a:r>
            <a:r>
              <a:rPr lang="de-DE" dirty="0">
                <a:solidFill>
                  <a:srgbClr val="000000"/>
                </a:solidFill>
                <a:latin typeface="Arial"/>
              </a:rPr>
              <a:t> </a:t>
            </a:r>
            <a:r>
              <a:rPr lang="de-DE" dirty="0" err="1">
                <a:solidFill>
                  <a:srgbClr val="000000"/>
                </a:solidFill>
                <a:latin typeface="Arial"/>
              </a:rPr>
              <a:t>liquis</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rest</a:t>
            </a:r>
            <a:r>
              <a:rPr lang="de-DE" dirty="0">
                <a:solidFill>
                  <a:srgbClr val="000000"/>
                </a:solidFill>
                <a:latin typeface="Arial"/>
              </a:rPr>
              <a:t>, </a:t>
            </a:r>
            <a:r>
              <a:rPr lang="de-DE" dirty="0" err="1">
                <a:solidFill>
                  <a:srgbClr val="000000"/>
                </a:solidFill>
                <a:latin typeface="Arial"/>
              </a:rPr>
              <a:t>omnietur</a:t>
            </a:r>
            <a:r>
              <a:rPr lang="de-DE" dirty="0">
                <a:solidFill>
                  <a:srgbClr val="000000"/>
                </a:solidFill>
                <a:latin typeface="Arial"/>
              </a:rPr>
              <a:t>, </a:t>
            </a:r>
            <a:r>
              <a:rPr lang="de-DE" dirty="0" err="1">
                <a:solidFill>
                  <a:srgbClr val="000000"/>
                </a:solidFill>
                <a:latin typeface="Arial"/>
              </a:rPr>
              <a:t>omnis</a:t>
            </a:r>
            <a:r>
              <a:rPr lang="de-DE" dirty="0">
                <a:solidFill>
                  <a:srgbClr val="000000"/>
                </a:solidFill>
                <a:latin typeface="Arial"/>
              </a:rPr>
              <a:t> </a:t>
            </a:r>
            <a:r>
              <a:rPr lang="de-DE" dirty="0" err="1">
                <a:solidFill>
                  <a:srgbClr val="000000"/>
                </a:solidFill>
                <a:latin typeface="Arial"/>
              </a:rPr>
              <a:t>sed</a:t>
            </a:r>
            <a:r>
              <a:rPr lang="de-DE" dirty="0">
                <a:solidFill>
                  <a:srgbClr val="000000"/>
                </a:solidFill>
                <a:latin typeface="Arial"/>
              </a:rPr>
              <a:t> </a:t>
            </a:r>
            <a:r>
              <a:rPr lang="de-DE" dirty="0" err="1">
                <a:solidFill>
                  <a:srgbClr val="000000"/>
                </a:solidFill>
                <a:latin typeface="Arial"/>
              </a:rPr>
              <a:t>eruptas</a:t>
            </a:r>
            <a:r>
              <a:rPr lang="de-DE" dirty="0">
                <a:solidFill>
                  <a:srgbClr val="000000"/>
                </a:solidFill>
                <a:latin typeface="Arial"/>
              </a:rPr>
              <a:t> </a:t>
            </a:r>
            <a:r>
              <a:rPr lang="de-DE" dirty="0" err="1">
                <a:solidFill>
                  <a:srgbClr val="000000"/>
                </a:solidFill>
                <a:latin typeface="Arial"/>
              </a:rPr>
              <a:t>quiduci</a:t>
            </a:r>
            <a:r>
              <a:rPr lang="de-DE" dirty="0">
                <a:solidFill>
                  <a:srgbClr val="000000"/>
                </a:solidFill>
                <a:latin typeface="Arial"/>
              </a:rPr>
              <a:t> </a:t>
            </a:r>
            <a:r>
              <a:rPr lang="de-DE" dirty="0" err="1">
                <a:solidFill>
                  <a:srgbClr val="000000"/>
                </a:solidFill>
                <a:latin typeface="Arial"/>
              </a:rPr>
              <a:t>liquatur</a:t>
            </a:r>
            <a:endParaRPr lang="de-DE" dirty="0">
              <a:solidFill>
                <a:srgbClr val="000000"/>
              </a:solidFill>
              <a:latin typeface="Arial"/>
            </a:endParaRPr>
          </a:p>
        </p:txBody>
      </p:sp>
      <p:sp>
        <p:nvSpPr>
          <p:cNvPr id="12" name="Fußzeilenplatzhalter 11"/>
          <p:cNvSpPr>
            <a:spLocks noGrp="1"/>
          </p:cNvSpPr>
          <p:nvPr>
            <p:ph type="ftr" sz="quarter" idx="11"/>
          </p:nvPr>
        </p:nvSpPr>
        <p:spPr/>
        <p:txBody>
          <a:bodyPr/>
          <a:lstStyle/>
          <a:p>
            <a:r>
              <a:rPr lang="de-DE"/>
              <a:t>Technische Universität München </a:t>
            </a:r>
          </a:p>
          <a:p>
            <a:r>
              <a:rPr lang="de-DE"/>
              <a:t>Fakultät für Mustertechnik </a:t>
            </a:r>
          </a:p>
          <a:p>
            <a:r>
              <a:rPr lang="de-DE"/>
              <a:t>Lehrstuhl für Musterverfahren</a:t>
            </a:r>
            <a:endParaRPr lang="de-DE" dirty="0"/>
          </a:p>
        </p:txBody>
      </p:sp>
      <p:sp>
        <p:nvSpPr>
          <p:cNvPr id="35" name="Bildplatzhalter 34"/>
          <p:cNvSpPr>
            <a:spLocks noGrp="1"/>
          </p:cNvSpPr>
          <p:nvPr>
            <p:ph type="pic" sz="quarter" idx="16"/>
          </p:nvPr>
        </p:nvSpPr>
        <p:spPr/>
      </p:sp>
      <p:sp>
        <p:nvSpPr>
          <p:cNvPr id="36" name="Textplatzhalter 35"/>
          <p:cNvSpPr>
            <a:spLocks noGrp="1"/>
          </p:cNvSpPr>
          <p:nvPr>
            <p:ph type="body" sz="quarter" idx="17"/>
          </p:nvPr>
        </p:nvSpPr>
        <p:spPr/>
        <p:txBody>
          <a:bodyPr/>
          <a:lstStyle/>
          <a:p>
            <a:endParaRPr lang="de-DE"/>
          </a:p>
        </p:txBody>
      </p:sp>
      <p:sp>
        <p:nvSpPr>
          <p:cNvPr id="37" name="Bildplatzhalter 36"/>
          <p:cNvSpPr>
            <a:spLocks noGrp="1"/>
          </p:cNvSpPr>
          <p:nvPr>
            <p:ph type="pic" sz="quarter" idx="18"/>
          </p:nvPr>
        </p:nvSpPr>
        <p:spPr/>
      </p:sp>
      <p:sp>
        <p:nvSpPr>
          <p:cNvPr id="38" name="Textplatzhalter 37"/>
          <p:cNvSpPr>
            <a:spLocks noGrp="1"/>
          </p:cNvSpPr>
          <p:nvPr>
            <p:ph type="body" sz="quarter" idx="19"/>
          </p:nvPr>
        </p:nvSpPr>
        <p:spPr/>
        <p:txBody>
          <a:bodyPr/>
          <a:lstStyle/>
          <a:p>
            <a:endParaRPr lang="de-DE"/>
          </a:p>
        </p:txBody>
      </p:sp>
      <p:sp>
        <p:nvSpPr>
          <p:cNvPr id="25" name="Textplatzhalter 24"/>
          <p:cNvSpPr>
            <a:spLocks noGrp="1"/>
          </p:cNvSpPr>
          <p:nvPr>
            <p:ph type="body" sz="quarter" idx="20"/>
          </p:nvPr>
        </p:nvSpPr>
        <p:spPr/>
        <p:txBody>
          <a:bodyPr/>
          <a:lstStyle/>
          <a:p>
            <a:pPr lvl="1"/>
            <a:r>
              <a:rPr lang="de-DE" dirty="0">
                <a:solidFill>
                  <a:srgbClr val="000000"/>
                </a:solidFill>
                <a:latin typeface="Arial"/>
              </a:rPr>
              <a:t>Schriftgröße 25 </a:t>
            </a:r>
            <a:r>
              <a:rPr lang="de-DE" dirty="0" err="1">
                <a:solidFill>
                  <a:srgbClr val="000000"/>
                </a:solidFill>
                <a:latin typeface="Arial"/>
              </a:rPr>
              <a:t>pt</a:t>
            </a:r>
            <a:endParaRPr lang="de-DE" dirty="0">
              <a:solidFill>
                <a:srgbClr val="000000"/>
              </a:solidFill>
              <a:latin typeface="Arial"/>
            </a:endParaRPr>
          </a:p>
          <a:p>
            <a:pPr lvl="1"/>
            <a:r>
              <a:rPr lang="de-DE" b="0" dirty="0">
                <a:solidFill>
                  <a:srgbClr val="000000"/>
                </a:solidFill>
                <a:latin typeface="Arial"/>
              </a:rPr>
              <a:t>Dies ist die Vorlage für ein Plakat (DIN A0, Querformat) der Technischen Universität München (TUM). Sie entspricht dem Corporate Design der TUM und ist für das Betriebssystem Windows getestet. Sie ist mit Office-Versionen ab 2007 kompatibel.</a:t>
            </a:r>
          </a:p>
          <a:p>
            <a:pPr lvl="1"/>
            <a:endParaRPr lang="de-DE" b="0" dirty="0">
              <a:solidFill>
                <a:srgbClr val="000000"/>
              </a:solidFill>
              <a:latin typeface="Arial"/>
            </a:endParaRPr>
          </a:p>
          <a:p>
            <a:pPr lvl="1"/>
            <a:r>
              <a:rPr lang="de-DE" b="0" dirty="0">
                <a:solidFill>
                  <a:srgbClr val="000000"/>
                </a:solidFill>
                <a:latin typeface="Arial"/>
              </a:rPr>
              <a:t>Bitte geben Sie Ihren individuellen Text an den vorgesehenen Stellen ein und nutzen Sie die installierten Formatvorlagen für den jeweiligen Textabschnitt.</a:t>
            </a:r>
          </a:p>
          <a:p>
            <a:pPr lvl="1"/>
            <a:endParaRPr lang="de-DE" dirty="0">
              <a:solidFill>
                <a:srgbClr val="000000"/>
              </a:solidFill>
              <a:latin typeface="Arial"/>
            </a:endParaRPr>
          </a:p>
          <a:p>
            <a:pPr lvl="1"/>
            <a:r>
              <a:rPr lang="de-DE" dirty="0">
                <a:solidFill>
                  <a:srgbClr val="000000"/>
                </a:solidFill>
                <a:latin typeface="Arial"/>
              </a:rPr>
              <a:t>Kopfzeile und Absender</a:t>
            </a:r>
            <a:endParaRPr lang="de-DE" b="0" dirty="0">
              <a:solidFill>
                <a:srgbClr val="000000"/>
              </a:solidFill>
              <a:latin typeface="Arial"/>
            </a:endParaRPr>
          </a:p>
          <a:p>
            <a:pPr lvl="1"/>
            <a:r>
              <a:rPr lang="de-DE" b="0" dirty="0">
                <a:solidFill>
                  <a:srgbClr val="000000"/>
                </a:solidFill>
                <a:latin typeface="Arial"/>
              </a:rPr>
              <a:t>Es stehen mehrere Varianten zur Auswahl. Diese finden Sie auf den nächsten Seiten als Beispiel oder unter www.tum.de/cd, welche für die verschiedenen Nutzergruppen vorgesehen sind. Um die Kopf- oder Fußzeile zu bearbeiten, müssen Sie in die Ansicht Folienmaster wechseln und die Änderungen dort vornehmen.</a:t>
            </a:r>
          </a:p>
          <a:p>
            <a:pPr lvl="1"/>
            <a:endParaRPr lang="de-DE" b="0" dirty="0">
              <a:solidFill>
                <a:srgbClr val="000000"/>
              </a:solidFill>
              <a:latin typeface="Arial"/>
            </a:endParaRPr>
          </a:p>
          <a:p>
            <a:pPr lvl="1"/>
            <a:r>
              <a:rPr lang="de-DE" dirty="0">
                <a:solidFill>
                  <a:srgbClr val="000000"/>
                </a:solidFill>
                <a:latin typeface="Arial"/>
              </a:rPr>
              <a:t>Text</a:t>
            </a:r>
          </a:p>
          <a:p>
            <a:pPr lvl="1"/>
            <a:r>
              <a:rPr lang="de-DE" b="0" dirty="0">
                <a:solidFill>
                  <a:srgbClr val="000000"/>
                </a:solidFill>
                <a:latin typeface="Arial"/>
              </a:rPr>
              <a:t>Strukturieren Sie Ihr Plakat möglichst klar und beschränken Sie sich auf die wichtigsten Informationen. Entscheiden Sie sich für einen ein- oder mehrspaltigen Aufbau, linksbündig oder im Blocksatz. Und wählen Sie bei wenig Text eine entsprechend größere Schrift.</a:t>
            </a:r>
          </a:p>
          <a:p>
            <a:pPr lvl="1"/>
            <a:endParaRPr lang="de-DE" dirty="0">
              <a:solidFill>
                <a:prstClr val="black"/>
              </a:solidFill>
            </a:endParaRPr>
          </a:p>
          <a:p>
            <a:pPr lvl="1"/>
            <a:r>
              <a:rPr lang="de-DE" dirty="0">
                <a:solidFill>
                  <a:srgbClr val="000000"/>
                </a:solidFill>
                <a:latin typeface="Arial"/>
              </a:rPr>
              <a:t>Bilder</a:t>
            </a:r>
          </a:p>
          <a:p>
            <a:pPr lvl="0"/>
            <a:r>
              <a:rPr lang="de-DE" dirty="0">
                <a:solidFill>
                  <a:prstClr val="black"/>
                </a:solidFill>
              </a:rPr>
              <a:t>Auch wenn Sie Bilder integrieren möchten, können Sie innerhalb des vorgegebenen Rahmens variieren:</a:t>
            </a:r>
          </a:p>
          <a:p>
            <a:pPr lvl="0">
              <a:buFont typeface="Arial" pitchFamily="34" charset="0"/>
              <a:buChar char="•"/>
            </a:pPr>
            <a:r>
              <a:rPr lang="de-DE" dirty="0">
                <a:solidFill>
                  <a:srgbClr val="000000"/>
                </a:solidFill>
                <a:latin typeface="Arial"/>
              </a:rPr>
              <a:t> Das Bild ist an die Breite der Textspalte angepasst.</a:t>
            </a:r>
          </a:p>
          <a:p>
            <a:pPr lvl="2"/>
            <a:r>
              <a:rPr lang="de-DE" dirty="0">
                <a:solidFill>
                  <a:srgbClr val="000000"/>
                </a:solidFill>
                <a:latin typeface="Arial"/>
              </a:rPr>
              <a:t>Das Bild geht über alle Textspalten.</a:t>
            </a:r>
          </a:p>
          <a:p>
            <a:pPr lvl="2"/>
            <a:r>
              <a:rPr lang="de-DE" dirty="0">
                <a:solidFill>
                  <a:srgbClr val="000000"/>
                </a:solidFill>
                <a:latin typeface="Arial"/>
              </a:rPr>
              <a:t>Das Bild ist seitenfüllend innerhalb des vorgesehenen Textrahmens (mit weißem Rand).</a:t>
            </a:r>
          </a:p>
          <a:p>
            <a:pPr lvl="2"/>
            <a:r>
              <a:rPr lang="de-DE" dirty="0">
                <a:solidFill>
                  <a:srgbClr val="000000"/>
                </a:solidFill>
                <a:latin typeface="Arial"/>
              </a:rPr>
              <a:t> Das Bild ist seitenfüllend bis an den Papierrand (randabfallend) – an mindestens drei Seiten.</a:t>
            </a:r>
            <a:endParaRPr lang="de-DE" b="0" dirty="0">
              <a:solidFill>
                <a:srgbClr val="000000"/>
              </a:solidFill>
              <a:latin typeface="Arial"/>
            </a:endParaRPr>
          </a:p>
        </p:txBody>
      </p:sp>
      <p:sp>
        <p:nvSpPr>
          <p:cNvPr id="26" name="Textplatzhalter 25"/>
          <p:cNvSpPr>
            <a:spLocks noGrp="1"/>
          </p:cNvSpPr>
          <p:nvPr>
            <p:ph type="body" sz="quarter" idx="21"/>
          </p:nvPr>
        </p:nvSpPr>
        <p:spPr/>
        <p:txBody>
          <a:bodyPr/>
          <a:lstStyle/>
          <a:p>
            <a:pPr lvl="2">
              <a:buNone/>
            </a:pPr>
            <a:r>
              <a:rPr lang="de-DE" dirty="0">
                <a:solidFill>
                  <a:srgbClr val="000000"/>
                </a:solidFill>
                <a:latin typeface="Arial"/>
              </a:rPr>
              <a:t>Bilder sollten immer eine Bildunterschrift tragen, die ggf. Informationen zum Bild und zur Autorenschaft enthält. Das Bild sollte immer genügend Abstand zum Text haben. Gleiches gilt für Grafiken.</a:t>
            </a:r>
            <a:endParaRPr lang="de-DE" dirty="0"/>
          </a:p>
          <a:p>
            <a:pPr lvl="1"/>
            <a:r>
              <a:rPr lang="de-DE" dirty="0"/>
              <a:t>Druck</a:t>
            </a:r>
          </a:p>
          <a:p>
            <a:r>
              <a:rPr lang="de-DE" dirty="0">
                <a:solidFill>
                  <a:srgbClr val="000000"/>
                </a:solidFill>
                <a:latin typeface="Arial"/>
              </a:rPr>
              <a:t>Wenn Sie Ihr Dokument z. B. zur Überprüfung selbst ausdrucken möchten, empfiehlt es sich, ein PDF in Originalgröße zu erstellen. Achten Sie darauf, dass das Dokument in Originalgröße gedruckt wird, also keine Anpassung an die Druckränder bei Ihren Druckereinstellungen aktiviert ist. </a:t>
            </a:r>
          </a:p>
          <a:p>
            <a:r>
              <a:rPr lang="de-DE" dirty="0">
                <a:solidFill>
                  <a:srgbClr val="000000"/>
                </a:solidFill>
                <a:latin typeface="Arial"/>
              </a:rPr>
              <a:t>Wählen Sie bitte unbedingt weiße Papiere statt Naturpapier mit starker Braun- oder Graufärbung. Denn nur sie entsprechen dem Charakter des Corporate Designs der TUM. Denken Sie daran, dass auch Papierstärke (Dicke) und Haptik einen Einfluss auf das Druckergebnis haben.</a:t>
            </a:r>
          </a:p>
          <a:p>
            <a:r>
              <a:rPr lang="de-DE" dirty="0">
                <a:solidFill>
                  <a:srgbClr val="000000"/>
                </a:solidFill>
                <a:latin typeface="Arial"/>
              </a:rPr>
              <a:t>Weitere Informationen zum Corporate Design der TUM finden Sie unter www.tum.de/cd</a:t>
            </a:r>
          </a:p>
        </p:txBody>
      </p:sp>
      <p:sp>
        <p:nvSpPr>
          <p:cNvPr id="28" name="Textplatzhalter 27"/>
          <p:cNvSpPr>
            <a:spLocks noGrp="1"/>
          </p:cNvSpPr>
          <p:nvPr>
            <p:ph type="body" sz="quarter" idx="23"/>
          </p:nvPr>
        </p:nvSpPr>
        <p:spPr/>
        <p:txBody>
          <a:bodyPr/>
          <a:lstStyle/>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endParaRPr lang="de-DE" dirty="0">
              <a:solidFill>
                <a:srgbClr val="000000"/>
              </a:solidFill>
              <a:latin typeface="Arial"/>
            </a:endParaRPr>
          </a:p>
          <a:p>
            <a:pPr lvl="0"/>
            <a:r>
              <a:rPr lang="de-DE" dirty="0">
                <a:solidFill>
                  <a:srgbClr val="000000"/>
                </a:solidFill>
                <a:latin typeface="Arial"/>
              </a:rPr>
              <a:t> </a:t>
            </a:r>
            <a:r>
              <a:rPr lang="de-DE" dirty="0" err="1">
                <a:solidFill>
                  <a:srgbClr val="000000"/>
                </a:solidFill>
                <a:latin typeface="Arial"/>
              </a:rPr>
              <a:t>atia</a:t>
            </a:r>
            <a:r>
              <a:rPr lang="de-DE" dirty="0">
                <a:solidFill>
                  <a:srgbClr val="000000"/>
                </a:solidFill>
                <a:latin typeface="Arial"/>
              </a:rPr>
              <a:t> </a:t>
            </a:r>
            <a:r>
              <a:rPr lang="de-DE" dirty="0" err="1">
                <a:solidFill>
                  <a:srgbClr val="000000"/>
                </a:solidFill>
                <a:latin typeface="Arial"/>
              </a:rPr>
              <a:t>volorerro</a:t>
            </a:r>
            <a:r>
              <a:rPr lang="de-DE" dirty="0">
                <a:solidFill>
                  <a:srgbClr val="000000"/>
                </a:solidFill>
                <a:latin typeface="Arial"/>
              </a:rPr>
              <a:t> es </a:t>
            </a:r>
            <a:r>
              <a:rPr lang="de-DE" dirty="0" err="1">
                <a:solidFill>
                  <a:srgbClr val="000000"/>
                </a:solidFill>
                <a:latin typeface="Arial"/>
              </a:rPr>
              <a:t>magnimo</a:t>
            </a:r>
            <a:r>
              <a:rPr lang="de-DE" dirty="0">
                <a:solidFill>
                  <a:srgbClr val="000000"/>
                </a:solidFill>
                <a:latin typeface="Arial"/>
              </a:rPr>
              <a:t> </a:t>
            </a:r>
            <a:r>
              <a:rPr lang="de-DE" dirty="0" err="1">
                <a:solidFill>
                  <a:srgbClr val="000000"/>
                </a:solidFill>
                <a:latin typeface="Arial"/>
              </a:rPr>
              <a:t>luptaqu</a:t>
            </a:r>
            <a:r>
              <a:rPr lang="de-DE" dirty="0">
                <a:solidFill>
                  <a:srgbClr val="000000"/>
                </a:solidFill>
                <a:latin typeface="Arial"/>
              </a:rPr>
              <a:t> </a:t>
            </a:r>
            <a:r>
              <a:rPr lang="de-DE" dirty="0" err="1">
                <a:solidFill>
                  <a:srgbClr val="000000"/>
                </a:solidFill>
                <a:latin typeface="Arial"/>
              </a:rPr>
              <a:t>ibust</a:t>
            </a:r>
            <a:r>
              <a:rPr lang="de-DE" dirty="0">
                <a:solidFill>
                  <a:srgbClr val="000000"/>
                </a:solidFill>
                <a:latin typeface="Arial"/>
              </a:rPr>
              <a:t>, </a:t>
            </a:r>
            <a:r>
              <a:rPr lang="de-DE" dirty="0" err="1">
                <a:solidFill>
                  <a:srgbClr val="000000"/>
                </a:solidFill>
                <a:latin typeface="Arial"/>
              </a:rPr>
              <a:t>acero</a:t>
            </a:r>
            <a:r>
              <a:rPr lang="de-DE" dirty="0">
                <a:solidFill>
                  <a:srgbClr val="000000"/>
                </a:solidFill>
                <a:latin typeface="Arial"/>
              </a:rPr>
              <a:t> </a:t>
            </a:r>
            <a:r>
              <a:rPr lang="de-DE" dirty="0" err="1">
                <a:solidFill>
                  <a:srgbClr val="000000"/>
                </a:solidFill>
                <a:latin typeface="Arial"/>
              </a:rPr>
              <a:t>maximus</a:t>
            </a:r>
            <a:r>
              <a:rPr lang="de-DE" dirty="0">
                <a:solidFill>
                  <a:srgbClr val="000000"/>
                </a:solidFill>
                <a:latin typeface="Arial"/>
              </a:rPr>
              <a:t> </a:t>
            </a:r>
            <a:r>
              <a:rPr lang="de-DE" dirty="0" err="1">
                <a:solidFill>
                  <a:srgbClr val="000000"/>
                </a:solidFill>
                <a:latin typeface="Arial"/>
              </a:rPr>
              <a:t>expero</a:t>
            </a:r>
            <a:r>
              <a:rPr lang="de-DE" dirty="0">
                <a:solidFill>
                  <a:srgbClr val="000000"/>
                </a:solidFill>
                <a:latin typeface="Arial"/>
              </a:rPr>
              <a:t> </a:t>
            </a:r>
            <a:r>
              <a:rPr lang="de-DE" dirty="0" err="1">
                <a:solidFill>
                  <a:srgbClr val="000000"/>
                </a:solidFill>
                <a:latin typeface="Arial"/>
              </a:rPr>
              <a:t>con</a:t>
            </a:r>
            <a:r>
              <a:rPr lang="de-DE" dirty="0">
                <a:solidFill>
                  <a:srgbClr val="000000"/>
                </a:solidFill>
                <a:latin typeface="Arial"/>
              </a:rPr>
              <a:t> </a:t>
            </a:r>
            <a:r>
              <a:rPr lang="de-DE" dirty="0" err="1">
                <a:solidFill>
                  <a:srgbClr val="000000"/>
                </a:solidFill>
                <a:latin typeface="Arial"/>
              </a:rPr>
              <a:t>cumque</a:t>
            </a:r>
            <a:r>
              <a:rPr lang="de-DE" dirty="0">
                <a:solidFill>
                  <a:srgbClr val="000000"/>
                </a:solidFill>
                <a:latin typeface="Arial"/>
              </a:rPr>
              <a:t> </a:t>
            </a:r>
            <a:r>
              <a:rPr lang="de-DE" dirty="0" err="1">
                <a:solidFill>
                  <a:srgbClr val="000000"/>
                </a:solidFill>
                <a:latin typeface="Arial"/>
              </a:rPr>
              <a:t>pori</a:t>
            </a:r>
            <a:r>
              <a:rPr lang="de-DE" dirty="0">
                <a:solidFill>
                  <a:srgbClr val="000000"/>
                </a:solidFill>
                <a:latin typeface="Arial"/>
              </a:rPr>
              <a:t> </a:t>
            </a:r>
            <a:r>
              <a:rPr lang="de-DE" dirty="0" err="1">
                <a:solidFill>
                  <a:srgbClr val="000000"/>
                </a:solidFill>
                <a:latin typeface="Arial"/>
              </a:rPr>
              <a:t>dolorro</a:t>
            </a:r>
            <a:r>
              <a:rPr lang="de-DE" dirty="0">
                <a:solidFill>
                  <a:srgbClr val="000000"/>
                </a:solidFill>
                <a:latin typeface="Arial"/>
              </a:rPr>
              <a:t> </a:t>
            </a:r>
            <a:r>
              <a:rPr lang="de-DE" dirty="0" err="1">
                <a:solidFill>
                  <a:srgbClr val="000000"/>
                </a:solidFill>
                <a:latin typeface="Arial"/>
              </a:rPr>
              <a:t>dolut</a:t>
            </a:r>
            <a:r>
              <a:rPr lang="de-DE" dirty="0">
                <a:solidFill>
                  <a:srgbClr val="000000"/>
                </a:solidFill>
                <a:latin typeface="Arial"/>
              </a:rPr>
              <a:t> </a:t>
            </a:r>
            <a:r>
              <a:rPr lang="de-DE" dirty="0" err="1">
                <a:solidFill>
                  <a:srgbClr val="000000"/>
                </a:solidFill>
                <a:latin typeface="Arial"/>
              </a:rPr>
              <a:t>preprae</a:t>
            </a:r>
            <a:r>
              <a:rPr lang="de-DE" dirty="0">
                <a:solidFill>
                  <a:srgbClr val="000000"/>
                </a:solidFill>
                <a:latin typeface="Arial"/>
              </a:rPr>
              <a:t>.</a:t>
            </a:r>
          </a:p>
          <a:p>
            <a:pPr lvl="0"/>
            <a:r>
              <a:rPr lang="de-DE" dirty="0" err="1">
                <a:solidFill>
                  <a:srgbClr val="000000"/>
                </a:solidFill>
                <a:latin typeface="Arial"/>
              </a:rPr>
              <a:t>Volupti</a:t>
            </a:r>
            <a:r>
              <a:rPr lang="de-DE" dirty="0">
                <a:solidFill>
                  <a:srgbClr val="000000"/>
                </a:solidFill>
                <a:latin typeface="Arial"/>
              </a:rPr>
              <a:t> </a:t>
            </a:r>
            <a:r>
              <a:rPr lang="de-DE" dirty="0" err="1">
                <a:solidFill>
                  <a:srgbClr val="000000"/>
                </a:solidFill>
                <a:latin typeface="Arial"/>
              </a:rPr>
              <a:t>reiuntia</a:t>
            </a:r>
            <a:r>
              <a:rPr lang="de-DE" dirty="0">
                <a:solidFill>
                  <a:srgbClr val="000000"/>
                </a:solidFill>
                <a:latin typeface="Arial"/>
              </a:rPr>
              <a:t> </a:t>
            </a:r>
            <a:r>
              <a:rPr lang="de-DE" dirty="0" err="1">
                <a:solidFill>
                  <a:srgbClr val="000000"/>
                </a:solidFill>
                <a:latin typeface="Arial"/>
              </a:rPr>
              <a:t>volupta</a:t>
            </a:r>
            <a:r>
              <a:rPr lang="de-DE" dirty="0">
                <a:solidFill>
                  <a:srgbClr val="000000"/>
                </a:solidFill>
                <a:latin typeface="Arial"/>
              </a:rPr>
              <a:t> </a:t>
            </a:r>
            <a:r>
              <a:rPr lang="de-DE" dirty="0" err="1">
                <a:solidFill>
                  <a:srgbClr val="000000"/>
                </a:solidFill>
                <a:latin typeface="Arial"/>
              </a:rPr>
              <a:t>estinum</a:t>
            </a:r>
            <a:r>
              <a:rPr lang="de-DE" dirty="0">
                <a:solidFill>
                  <a:srgbClr val="000000"/>
                </a:solidFill>
                <a:latin typeface="Arial"/>
              </a:rPr>
              <a:t> </a:t>
            </a:r>
            <a:r>
              <a:rPr lang="de-DE" dirty="0" err="1">
                <a:solidFill>
                  <a:srgbClr val="000000"/>
                </a:solidFill>
                <a:latin typeface="Arial"/>
              </a:rPr>
              <a:t>dolorum</a:t>
            </a:r>
            <a:r>
              <a:rPr lang="de-DE" dirty="0">
                <a:solidFill>
                  <a:srgbClr val="000000"/>
                </a:solidFill>
                <a:latin typeface="Arial"/>
              </a:rPr>
              <a:t> </a:t>
            </a:r>
            <a:r>
              <a:rPr lang="de-DE" dirty="0" err="1">
                <a:solidFill>
                  <a:srgbClr val="000000"/>
                </a:solidFill>
                <a:latin typeface="Arial"/>
              </a:rPr>
              <a:t>quamet</a:t>
            </a:r>
            <a:r>
              <a:rPr lang="de-DE" dirty="0">
                <a:solidFill>
                  <a:srgbClr val="000000"/>
                </a:solidFill>
                <a:latin typeface="Arial"/>
              </a:rPr>
              <a:t> </a:t>
            </a:r>
            <a:r>
              <a:rPr lang="de-DE" dirty="0" err="1">
                <a:solidFill>
                  <a:srgbClr val="000000"/>
                </a:solidFill>
                <a:latin typeface="Arial"/>
              </a:rPr>
              <a:t>omnisqui</a:t>
            </a:r>
            <a:r>
              <a:rPr lang="de-DE" dirty="0">
                <a:solidFill>
                  <a:srgbClr val="000000"/>
                </a:solidFill>
                <a:latin typeface="Arial"/>
              </a:rPr>
              <a:t> </a:t>
            </a:r>
            <a:r>
              <a:rPr lang="de-DE" dirty="0" err="1">
                <a:solidFill>
                  <a:srgbClr val="000000"/>
                </a:solidFill>
                <a:latin typeface="Arial"/>
              </a:rPr>
              <a:t>utas</a:t>
            </a:r>
            <a:r>
              <a:rPr lang="de-DE" dirty="0">
                <a:solidFill>
                  <a:srgbClr val="000000"/>
                </a:solidFill>
                <a:latin typeface="Arial"/>
              </a:rPr>
              <a:t> a </a:t>
            </a:r>
            <a:r>
              <a:rPr lang="de-DE" dirty="0" err="1">
                <a:solidFill>
                  <a:srgbClr val="000000"/>
                </a:solidFill>
                <a:latin typeface="Arial"/>
              </a:rPr>
              <a:t>doluptae</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vel</a:t>
            </a:r>
            <a:r>
              <a:rPr lang="de-DE" dirty="0">
                <a:solidFill>
                  <a:srgbClr val="000000"/>
                </a:solidFill>
                <a:latin typeface="Arial"/>
              </a:rPr>
              <a:t> </a:t>
            </a:r>
            <a:r>
              <a:rPr lang="de-DE" dirty="0" err="1">
                <a:solidFill>
                  <a:srgbClr val="000000"/>
                </a:solidFill>
                <a:latin typeface="Arial"/>
              </a:rPr>
              <a:t>inveressus</a:t>
            </a:r>
            <a:r>
              <a:rPr lang="de-DE" dirty="0">
                <a:solidFill>
                  <a:srgbClr val="000000"/>
                </a:solidFill>
                <a:latin typeface="Arial"/>
              </a:rPr>
              <a:t> </a:t>
            </a:r>
            <a:r>
              <a:rPr lang="de-DE" dirty="0" err="1">
                <a:solidFill>
                  <a:srgbClr val="000000"/>
                </a:solidFill>
                <a:latin typeface="Arial"/>
              </a:rPr>
              <a:t>quaspelique</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nos </a:t>
            </a:r>
            <a:r>
              <a:rPr lang="de-DE" dirty="0" err="1">
                <a:solidFill>
                  <a:srgbClr val="000000"/>
                </a:solidFill>
                <a:latin typeface="Arial"/>
              </a:rPr>
              <a:t>dolupta</a:t>
            </a:r>
            <a:r>
              <a:rPr lang="de-DE" dirty="0">
                <a:solidFill>
                  <a:srgbClr val="000000"/>
                </a:solidFill>
                <a:latin typeface="Arial"/>
              </a:rPr>
              <a:t> </a:t>
            </a:r>
            <a:r>
              <a:rPr lang="de-DE" dirty="0" err="1">
                <a:solidFill>
                  <a:srgbClr val="000000"/>
                </a:solidFill>
                <a:latin typeface="Arial"/>
              </a:rPr>
              <a:t>sint</a:t>
            </a:r>
            <a:r>
              <a:rPr lang="de-DE" dirty="0">
                <a:solidFill>
                  <a:srgbClr val="000000"/>
                </a:solidFill>
                <a:latin typeface="Arial"/>
              </a:rPr>
              <a:t> </a:t>
            </a:r>
            <a:r>
              <a:rPr lang="de-DE" dirty="0" err="1">
                <a:solidFill>
                  <a:srgbClr val="000000"/>
                </a:solidFill>
                <a:latin typeface="Arial"/>
              </a:rPr>
              <a:t>res</a:t>
            </a:r>
            <a:r>
              <a:rPr lang="de-DE" dirty="0">
                <a:solidFill>
                  <a:srgbClr val="000000"/>
                </a:solidFill>
                <a:latin typeface="Arial"/>
              </a:rPr>
              <a:t> </a:t>
            </a:r>
            <a:r>
              <a:rPr lang="de-DE" dirty="0" err="1">
                <a:solidFill>
                  <a:srgbClr val="000000"/>
                </a:solidFill>
                <a:latin typeface="Arial"/>
              </a:rPr>
              <a:t>essunt</a:t>
            </a:r>
            <a:r>
              <a:rPr lang="de-DE" dirty="0">
                <a:solidFill>
                  <a:srgbClr val="000000"/>
                </a:solidFill>
                <a:latin typeface="Arial"/>
              </a:rPr>
              <a:t> am </a:t>
            </a:r>
            <a:r>
              <a:rPr lang="de-DE" dirty="0" err="1">
                <a:solidFill>
                  <a:srgbClr val="000000"/>
                </a:solidFill>
                <a:latin typeface="Arial"/>
              </a:rPr>
              <a:t>venim</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Quistotam</a:t>
            </a:r>
            <a:r>
              <a:rPr lang="de-DE" dirty="0">
                <a:solidFill>
                  <a:srgbClr val="000000"/>
                </a:solidFill>
                <a:latin typeface="Arial"/>
              </a:rPr>
              <a:t> </a:t>
            </a:r>
            <a:r>
              <a:rPr lang="de-DE" dirty="0" err="1">
                <a:solidFill>
                  <a:srgbClr val="000000"/>
                </a:solidFill>
                <a:latin typeface="Arial"/>
              </a:rPr>
              <a:t>repere</a:t>
            </a:r>
            <a:r>
              <a:rPr lang="de-DE" dirty="0">
                <a:solidFill>
                  <a:srgbClr val="000000"/>
                </a:solidFill>
                <a:latin typeface="Arial"/>
              </a:rPr>
              <a:t> cum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odi</a:t>
            </a:r>
            <a:r>
              <a:rPr lang="de-DE" dirty="0">
                <a:solidFill>
                  <a:srgbClr val="000000"/>
                </a:solidFill>
                <a:latin typeface="Arial"/>
              </a:rPr>
              <a:t> </a:t>
            </a:r>
            <a:r>
              <a:rPr lang="de-DE" dirty="0" err="1">
                <a:solidFill>
                  <a:srgbClr val="000000"/>
                </a:solidFill>
                <a:latin typeface="Arial"/>
              </a:rPr>
              <a:t>od</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pore</a:t>
            </a:r>
            <a:r>
              <a:rPr lang="de-DE" dirty="0">
                <a:solidFill>
                  <a:srgbClr val="000000"/>
                </a:solidFill>
                <a:latin typeface="Arial"/>
              </a:rPr>
              <a:t> </a:t>
            </a:r>
            <a:r>
              <a:rPr lang="de-DE" dirty="0" err="1">
                <a:solidFill>
                  <a:srgbClr val="000000"/>
                </a:solidFill>
                <a:latin typeface="Arial"/>
              </a:rPr>
              <a:t>ma</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idis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opta</a:t>
            </a:r>
            <a:r>
              <a:rPr lang="de-DE" dirty="0">
                <a:solidFill>
                  <a:srgbClr val="000000"/>
                </a:solidFill>
                <a:latin typeface="Arial"/>
              </a:rPr>
              <a:t> </a:t>
            </a:r>
            <a:r>
              <a:rPr lang="de-DE" dirty="0" err="1">
                <a:solidFill>
                  <a:srgbClr val="000000"/>
                </a:solidFill>
                <a:latin typeface="Arial"/>
              </a:rPr>
              <a:t>volupietur</a:t>
            </a:r>
            <a:r>
              <a:rPr lang="de-DE" dirty="0">
                <a:solidFill>
                  <a:srgbClr val="000000"/>
                </a:solidFill>
                <a:latin typeface="Arial"/>
              </a:rPr>
              <a:t>, </a:t>
            </a:r>
            <a:r>
              <a:rPr lang="de-DE" dirty="0" err="1">
                <a:solidFill>
                  <a:srgbClr val="000000"/>
                </a:solidFill>
                <a:latin typeface="Arial"/>
              </a:rPr>
              <a:t>torit</a:t>
            </a:r>
            <a:r>
              <a:rPr lang="de-DE" dirty="0">
                <a:solidFill>
                  <a:srgbClr val="000000"/>
                </a:solidFill>
                <a:latin typeface="Arial"/>
              </a:rPr>
              <a:t> </a:t>
            </a:r>
            <a:r>
              <a:rPr lang="de-DE" dirty="0" err="1">
                <a:solidFill>
                  <a:srgbClr val="000000"/>
                </a:solidFill>
                <a:latin typeface="Arial"/>
              </a:rPr>
              <a:t>acculla</a:t>
            </a:r>
            <a:r>
              <a:rPr lang="de-DE" dirty="0">
                <a:solidFill>
                  <a:srgbClr val="000000"/>
                </a:solidFill>
                <a:latin typeface="Arial"/>
              </a:rPr>
              <a:t> </a:t>
            </a:r>
            <a:r>
              <a:rPr lang="de-DE" dirty="0" err="1">
                <a:solidFill>
                  <a:srgbClr val="000000"/>
                </a:solidFill>
                <a:latin typeface="Arial"/>
              </a:rPr>
              <a:t>boriost</a:t>
            </a:r>
            <a:r>
              <a:rPr lang="de-DE" dirty="0">
                <a:solidFill>
                  <a:srgbClr val="000000"/>
                </a:solidFill>
                <a:latin typeface="Arial"/>
              </a:rPr>
              <a:t> </a:t>
            </a:r>
            <a:r>
              <a:rPr lang="de-DE" dirty="0" err="1">
                <a:solidFill>
                  <a:srgbClr val="000000"/>
                </a:solidFill>
                <a:latin typeface="Arial"/>
              </a:rPr>
              <a:t>ibusto</a:t>
            </a:r>
            <a:r>
              <a:rPr lang="de-DE" dirty="0">
                <a:solidFill>
                  <a:srgbClr val="000000"/>
                </a:solidFill>
                <a:latin typeface="Arial"/>
              </a:rPr>
              <a:t> </a:t>
            </a:r>
            <a:r>
              <a:rPr lang="de-DE" dirty="0" err="1">
                <a:solidFill>
                  <a:srgbClr val="000000"/>
                </a:solidFill>
                <a:latin typeface="Arial"/>
              </a:rPr>
              <a:t>omnis</a:t>
            </a:r>
            <a:r>
              <a:rPr lang="de-DE" dirty="0">
                <a:solidFill>
                  <a:srgbClr val="000000"/>
                </a:solidFill>
                <a:latin typeface="Arial"/>
              </a:rPr>
              <a:t> </a:t>
            </a:r>
            <a:r>
              <a:rPr lang="de-DE" dirty="0" err="1">
                <a:solidFill>
                  <a:srgbClr val="000000"/>
                </a:solidFill>
                <a:latin typeface="Arial"/>
              </a:rPr>
              <a:t>quos</a:t>
            </a:r>
            <a:r>
              <a:rPr lang="de-DE" dirty="0">
                <a:solidFill>
                  <a:srgbClr val="000000"/>
                </a:solidFill>
                <a:latin typeface="Arial"/>
              </a:rPr>
              <a:t> </a:t>
            </a:r>
            <a:r>
              <a:rPr lang="de-DE" dirty="0" err="1">
                <a:solidFill>
                  <a:srgbClr val="000000"/>
                </a:solidFill>
                <a:latin typeface="Arial"/>
              </a:rPr>
              <a:t>abo</a:t>
            </a:r>
            <a:r>
              <a:rPr lang="de-DE" dirty="0">
                <a:solidFill>
                  <a:srgbClr val="000000"/>
                </a:solidFill>
                <a:latin typeface="Arial"/>
              </a:rPr>
              <a:t>. </a:t>
            </a:r>
            <a:r>
              <a:rPr lang="de-DE" dirty="0" err="1">
                <a:solidFill>
                  <a:srgbClr val="000000"/>
                </a:solidFill>
                <a:latin typeface="Arial"/>
              </a:rPr>
              <a:t>Giam</a:t>
            </a:r>
            <a:r>
              <a:rPr lang="de-DE" dirty="0">
                <a:solidFill>
                  <a:srgbClr val="000000"/>
                </a:solidFill>
                <a:latin typeface="Arial"/>
              </a:rPr>
              <a:t>, </a:t>
            </a:r>
            <a:r>
              <a:rPr lang="de-DE" dirty="0" err="1">
                <a:solidFill>
                  <a:srgbClr val="000000"/>
                </a:solidFill>
                <a:latin typeface="Arial"/>
              </a:rPr>
              <a:t>tet</a:t>
            </a:r>
            <a:r>
              <a:rPr lang="de-DE" dirty="0">
                <a:solidFill>
                  <a:srgbClr val="000000"/>
                </a:solidFill>
                <a:latin typeface="Arial"/>
              </a:rPr>
              <a:t> </a:t>
            </a:r>
            <a:r>
              <a:rPr lang="de-DE" dirty="0" err="1">
                <a:solidFill>
                  <a:srgbClr val="000000"/>
                </a:solidFill>
                <a:latin typeface="Arial"/>
              </a:rPr>
              <a:t>unt</a:t>
            </a:r>
            <a:r>
              <a:rPr lang="de-DE" dirty="0">
                <a:solidFill>
                  <a:srgbClr val="000000"/>
                </a:solidFill>
                <a:latin typeface="Arial"/>
              </a:rPr>
              <a:t> </a:t>
            </a:r>
            <a:r>
              <a:rPr lang="de-DE" dirty="0" err="1">
                <a:solidFill>
                  <a:srgbClr val="000000"/>
                </a:solidFill>
                <a:latin typeface="Arial"/>
              </a:rPr>
              <a:t>fuga</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quassimenia</a:t>
            </a:r>
            <a:r>
              <a:rPr lang="de-DE" dirty="0">
                <a:solidFill>
                  <a:srgbClr val="000000"/>
                </a:solidFill>
                <a:latin typeface="Arial"/>
              </a:rPr>
              <a:t> </a:t>
            </a:r>
            <a:r>
              <a:rPr lang="de-DE" dirty="0" err="1">
                <a:solidFill>
                  <a:srgbClr val="000000"/>
                </a:solidFill>
                <a:latin typeface="Arial"/>
              </a:rPr>
              <a:t>nest</a:t>
            </a:r>
            <a:r>
              <a:rPr lang="de-DE" dirty="0">
                <a:solidFill>
                  <a:srgbClr val="000000"/>
                </a:solidFill>
                <a:latin typeface="Arial"/>
              </a:rPr>
              <a:t>, </a:t>
            </a:r>
            <a:r>
              <a:rPr lang="de-DE" dirty="0" err="1">
                <a:solidFill>
                  <a:srgbClr val="000000"/>
                </a:solidFill>
                <a:latin typeface="Arial"/>
              </a:rPr>
              <a:t>explacipis</a:t>
            </a:r>
            <a:r>
              <a:rPr lang="de-DE" dirty="0">
                <a:solidFill>
                  <a:srgbClr val="000000"/>
                </a:solidFill>
                <a:latin typeface="Arial"/>
              </a:rPr>
              <a:t> si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platur</a:t>
            </a:r>
            <a:r>
              <a:rPr lang="de-DE" dirty="0">
                <a:solidFill>
                  <a:srgbClr val="000000"/>
                </a:solidFill>
                <a:latin typeface="Arial"/>
              </a:rPr>
              <a:t>? Mi, </a:t>
            </a:r>
            <a:r>
              <a:rPr lang="de-DE" dirty="0" err="1">
                <a:solidFill>
                  <a:srgbClr val="000000"/>
                </a:solidFill>
                <a:latin typeface="Arial"/>
              </a:rPr>
              <a:t>con</a:t>
            </a:r>
            <a:r>
              <a:rPr lang="de-DE" dirty="0">
                <a:solidFill>
                  <a:srgbClr val="000000"/>
                </a:solidFill>
                <a:latin typeface="Arial"/>
              </a:rPr>
              <a:t> </a:t>
            </a:r>
            <a:r>
              <a:rPr lang="de-DE" dirty="0" err="1">
                <a:solidFill>
                  <a:srgbClr val="000000"/>
                </a:solidFill>
                <a:latin typeface="Arial"/>
              </a:rPr>
              <a:t>paris</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vitate</a:t>
            </a:r>
            <a:r>
              <a:rPr lang="de-DE" dirty="0">
                <a:solidFill>
                  <a:srgbClr val="000000"/>
                </a:solidFill>
                <a:latin typeface="Arial"/>
              </a:rPr>
              <a:t> </a:t>
            </a:r>
            <a:r>
              <a:rPr lang="de-DE" dirty="0" err="1">
                <a:solidFill>
                  <a:srgbClr val="000000"/>
                </a:solidFill>
                <a:latin typeface="Arial"/>
              </a:rPr>
              <a:t>eatiis</a:t>
            </a:r>
            <a:r>
              <a:rPr lang="de-DE" dirty="0">
                <a:solidFill>
                  <a:srgbClr val="000000"/>
                </a:solidFill>
                <a:latin typeface="Arial"/>
              </a:rPr>
              <a:t> </a:t>
            </a:r>
            <a:r>
              <a:rPr lang="de-DE" dirty="0" err="1">
                <a:solidFill>
                  <a:srgbClr val="000000"/>
                </a:solidFill>
                <a:latin typeface="Arial"/>
              </a:rPr>
              <a:t>est</a:t>
            </a:r>
            <a:r>
              <a:rPr lang="de-DE" dirty="0">
                <a:solidFill>
                  <a:srgbClr val="000000"/>
                </a:solidFill>
                <a:latin typeface="Arial"/>
              </a:rPr>
              <a:t>, </a:t>
            </a:r>
            <a:r>
              <a:rPr lang="de-DE" dirty="0" err="1">
                <a:solidFill>
                  <a:srgbClr val="000000"/>
                </a:solidFill>
                <a:latin typeface="Arial"/>
              </a:rPr>
              <a:t>nis</a:t>
            </a:r>
            <a:r>
              <a:rPr lang="de-DE" dirty="0">
                <a:solidFill>
                  <a:srgbClr val="000000"/>
                </a:solidFill>
                <a:latin typeface="Arial"/>
              </a:rPr>
              <a:t> </a:t>
            </a:r>
            <a:r>
              <a:rPr lang="de-DE" dirty="0" err="1">
                <a:solidFill>
                  <a:srgbClr val="000000"/>
                </a:solidFill>
                <a:latin typeface="Arial"/>
              </a:rPr>
              <a:t>quianih</a:t>
            </a:r>
            <a:r>
              <a:rPr lang="de-DE" dirty="0">
                <a:solidFill>
                  <a:srgbClr val="000000"/>
                </a:solidFill>
                <a:latin typeface="Arial"/>
              </a:rPr>
              <a:t> </a:t>
            </a:r>
            <a:r>
              <a:rPr lang="de-DE" dirty="0" err="1">
                <a:solidFill>
                  <a:srgbClr val="000000"/>
                </a:solidFill>
                <a:latin typeface="Arial"/>
              </a:rPr>
              <a:t>icabo</a:t>
            </a:r>
            <a:r>
              <a:rPr lang="de-DE" dirty="0">
                <a:solidFill>
                  <a:srgbClr val="000000"/>
                </a:solidFill>
                <a:latin typeface="Arial"/>
              </a:rPr>
              <a:t>. </a:t>
            </a:r>
            <a:r>
              <a:rPr lang="de-DE" dirty="0" err="1">
                <a:solidFill>
                  <a:srgbClr val="000000"/>
                </a:solidFill>
                <a:latin typeface="Arial"/>
              </a:rPr>
              <a:t>Nequos</a:t>
            </a:r>
            <a:r>
              <a:rPr lang="de-DE" dirty="0">
                <a:solidFill>
                  <a:srgbClr val="000000"/>
                </a:solidFill>
                <a:latin typeface="Arial"/>
              </a:rPr>
              <a:t> ex </a:t>
            </a:r>
            <a:r>
              <a:rPr lang="de-DE" dirty="0" err="1">
                <a:solidFill>
                  <a:srgbClr val="000000"/>
                </a:solidFill>
                <a:latin typeface="Arial"/>
              </a:rPr>
              <a:t>ex</a:t>
            </a:r>
            <a:r>
              <a:rPr lang="de-DE" dirty="0">
                <a:solidFill>
                  <a:srgbClr val="000000"/>
                </a:solidFill>
                <a:latin typeface="Arial"/>
              </a:rPr>
              <a:t> </a:t>
            </a:r>
            <a:r>
              <a:rPr lang="de-DE" dirty="0" err="1">
                <a:solidFill>
                  <a:srgbClr val="000000"/>
                </a:solidFill>
                <a:latin typeface="Arial"/>
              </a:rPr>
              <a:t>eoste</a:t>
            </a:r>
            <a:r>
              <a:rPr lang="de-DE" dirty="0">
                <a:solidFill>
                  <a:srgbClr val="000000"/>
                </a:solidFill>
                <a:latin typeface="Arial"/>
              </a:rPr>
              <a:t> </a:t>
            </a:r>
            <a:r>
              <a:rPr lang="de-DE" dirty="0" err="1">
                <a:solidFill>
                  <a:srgbClr val="000000"/>
                </a:solidFill>
                <a:latin typeface="Arial"/>
              </a:rPr>
              <a:t>nulparu</a:t>
            </a:r>
            <a:r>
              <a:rPr lang="de-DE" dirty="0">
                <a:solidFill>
                  <a:srgbClr val="000000"/>
                </a:solidFill>
                <a:latin typeface="Arial"/>
              </a:rPr>
              <a:t> </a:t>
            </a:r>
            <a:r>
              <a:rPr lang="de-DE" dirty="0" err="1">
                <a:solidFill>
                  <a:srgbClr val="000000"/>
                </a:solidFill>
                <a:latin typeface="Arial"/>
              </a:rPr>
              <a:t>ptatur</a:t>
            </a:r>
            <a:r>
              <a:rPr lang="de-DE" dirty="0">
                <a:solidFill>
                  <a:srgbClr val="000000"/>
                </a:solidFill>
                <a:latin typeface="Arial"/>
              </a:rPr>
              <a:t>? Qui </a:t>
            </a:r>
            <a:r>
              <a:rPr lang="de-DE" dirty="0" err="1">
                <a:solidFill>
                  <a:srgbClr val="000000"/>
                </a:solidFill>
                <a:latin typeface="Arial"/>
              </a:rPr>
              <a:t>optiur</a:t>
            </a:r>
            <a:r>
              <a:rPr lang="de-DE" dirty="0">
                <a:solidFill>
                  <a:srgbClr val="000000"/>
                </a:solidFill>
                <a:latin typeface="Arial"/>
              </a:rPr>
              <a:t> </a:t>
            </a:r>
            <a:r>
              <a:rPr lang="de-DE" dirty="0" err="1">
                <a:solidFill>
                  <a:srgbClr val="000000"/>
                </a:solidFill>
                <a:latin typeface="Arial"/>
              </a:rPr>
              <a:t>soluptiume</a:t>
            </a:r>
            <a:r>
              <a:rPr lang="de-DE" dirty="0">
                <a:solidFill>
                  <a:srgbClr val="000000"/>
                </a:solidFill>
                <a:latin typeface="Arial"/>
              </a:rPr>
              <a:t> </a:t>
            </a:r>
            <a:r>
              <a:rPr lang="de-DE" dirty="0" err="1">
                <a:solidFill>
                  <a:srgbClr val="000000"/>
                </a:solidFill>
                <a:latin typeface="Arial"/>
              </a:rPr>
              <a:t>estiorepuda</a:t>
            </a:r>
            <a:r>
              <a:rPr lang="de-DE" dirty="0">
                <a:solidFill>
                  <a:srgbClr val="000000"/>
                </a:solidFill>
                <a:latin typeface="Arial"/>
              </a:rPr>
              <a:t> </a:t>
            </a:r>
            <a:r>
              <a:rPr lang="de-DE" dirty="0" err="1">
                <a:solidFill>
                  <a:srgbClr val="000000"/>
                </a:solidFill>
                <a:latin typeface="Arial"/>
              </a:rPr>
              <a:t>voles</a:t>
            </a:r>
            <a:r>
              <a:rPr lang="de-DE" dirty="0">
                <a:solidFill>
                  <a:srgbClr val="000000"/>
                </a:solidFill>
                <a:latin typeface="Arial"/>
              </a:rPr>
              <a:t> se </a:t>
            </a:r>
            <a:r>
              <a:rPr lang="de-DE" dirty="0" err="1">
                <a:solidFill>
                  <a:srgbClr val="000000"/>
                </a:solidFill>
                <a:latin typeface="Arial"/>
              </a:rPr>
              <a:t>voles</a:t>
            </a:r>
            <a:r>
              <a:rPr lang="de-DE" dirty="0">
                <a:solidFill>
                  <a:srgbClr val="000000"/>
                </a:solidFill>
                <a:latin typeface="Arial"/>
              </a:rPr>
              <a:t> </a:t>
            </a:r>
            <a:r>
              <a:rPr lang="de-DE" dirty="0" err="1">
                <a:solidFill>
                  <a:srgbClr val="000000"/>
                </a:solidFill>
                <a:latin typeface="Arial"/>
              </a:rPr>
              <a:t>quiaspe</a:t>
            </a:r>
            <a:r>
              <a:rPr lang="de-DE" dirty="0">
                <a:solidFill>
                  <a:srgbClr val="000000"/>
                </a:solidFill>
                <a:latin typeface="Arial"/>
              </a:rPr>
              <a:t> </a:t>
            </a:r>
            <a:r>
              <a:rPr lang="de-DE" dirty="0" err="1">
                <a:solidFill>
                  <a:srgbClr val="000000"/>
                </a:solidFill>
                <a:latin typeface="Arial"/>
              </a:rPr>
              <a:t>provid</a:t>
            </a:r>
            <a:r>
              <a:rPr lang="de-DE" dirty="0">
                <a:solidFill>
                  <a:srgbClr val="000000"/>
                </a:solidFill>
                <a:latin typeface="Arial"/>
              </a:rPr>
              <a:t> </a:t>
            </a:r>
            <a:r>
              <a:rPr lang="de-DE" dirty="0" err="1">
                <a:solidFill>
                  <a:srgbClr val="000000"/>
                </a:solidFill>
                <a:latin typeface="Arial"/>
              </a:rPr>
              <a:t>ullenda</a:t>
            </a:r>
            <a:r>
              <a:rPr lang="de-DE" dirty="0">
                <a:solidFill>
                  <a:srgbClr val="000000"/>
                </a:solidFill>
                <a:latin typeface="Arial"/>
              </a:rPr>
              <a:t> si </a:t>
            </a:r>
            <a:r>
              <a:rPr lang="de-DE" dirty="0" err="1">
                <a:solidFill>
                  <a:srgbClr val="000000"/>
                </a:solidFill>
                <a:latin typeface="Arial"/>
              </a:rPr>
              <a:t>neceate</a:t>
            </a:r>
            <a:r>
              <a:rPr lang="de-DE" dirty="0">
                <a:solidFill>
                  <a:srgbClr val="000000"/>
                </a:solidFill>
                <a:latin typeface="Arial"/>
              </a:rPr>
              <a:t> </a:t>
            </a:r>
            <a:r>
              <a:rPr lang="de-DE" dirty="0" err="1">
                <a:solidFill>
                  <a:srgbClr val="000000"/>
                </a:solidFill>
                <a:latin typeface="Arial"/>
              </a:rPr>
              <a:t>pedit</a:t>
            </a:r>
            <a:r>
              <a:rPr lang="de-DE" dirty="0">
                <a:solidFill>
                  <a:srgbClr val="000000"/>
                </a:solidFill>
                <a:latin typeface="Arial"/>
              </a:rPr>
              <a:t> </a:t>
            </a:r>
            <a:r>
              <a:rPr lang="de-DE" dirty="0" err="1">
                <a:solidFill>
                  <a:srgbClr val="000000"/>
                </a:solidFill>
                <a:latin typeface="Arial"/>
              </a:rPr>
              <a:t>eicient</a:t>
            </a:r>
            <a:r>
              <a:rPr lang="de-DE" dirty="0">
                <a:solidFill>
                  <a:srgbClr val="000000"/>
                </a:solidFill>
                <a:latin typeface="Arial"/>
              </a:rPr>
              <a:t> </a:t>
            </a:r>
            <a:r>
              <a:rPr lang="de-DE" dirty="0" err="1">
                <a:solidFill>
                  <a:srgbClr val="000000"/>
                </a:solidFill>
                <a:latin typeface="Arial"/>
              </a:rPr>
              <a:t>voluptas</a:t>
            </a:r>
            <a:r>
              <a:rPr lang="de-DE" dirty="0">
                <a:solidFill>
                  <a:srgbClr val="000000"/>
                </a:solidFill>
                <a:latin typeface="Arial"/>
              </a:rPr>
              <a:t> </a:t>
            </a:r>
            <a:r>
              <a:rPr lang="de-DE" dirty="0" err="1">
                <a:solidFill>
                  <a:srgbClr val="000000"/>
                </a:solidFill>
                <a:latin typeface="Arial"/>
              </a:rPr>
              <a:t>adi</a:t>
            </a:r>
            <a:r>
              <a:rPr lang="de-DE" dirty="0">
                <a:solidFill>
                  <a:srgbClr val="000000"/>
                </a:solidFill>
                <a:latin typeface="Arial"/>
              </a:rPr>
              <a:t> </a:t>
            </a:r>
            <a:r>
              <a:rPr lang="de-DE" dirty="0" err="1">
                <a:solidFill>
                  <a:srgbClr val="000000"/>
                </a:solidFill>
                <a:latin typeface="Arial"/>
              </a:rPr>
              <a:t>sectem</a:t>
            </a:r>
            <a:r>
              <a:rPr lang="de-DE" dirty="0">
                <a:solidFill>
                  <a:srgbClr val="000000"/>
                </a:solidFill>
                <a:latin typeface="Arial"/>
              </a:rPr>
              <a:t> </a:t>
            </a:r>
            <a:r>
              <a:rPr lang="de-DE" dirty="0" err="1">
                <a:solidFill>
                  <a:srgbClr val="000000"/>
                </a:solidFill>
                <a:latin typeface="Arial"/>
              </a:rPr>
              <a:t>doluptate</a:t>
            </a:r>
            <a:r>
              <a:rPr lang="de-DE" dirty="0">
                <a:solidFill>
                  <a:srgbClr val="000000"/>
                </a:solidFill>
                <a:latin typeface="Arial"/>
              </a:rPr>
              <a:t> </a:t>
            </a:r>
            <a:r>
              <a:rPr lang="de-DE" dirty="0" err="1">
                <a:solidFill>
                  <a:srgbClr val="000000"/>
                </a:solidFill>
                <a:latin typeface="Arial"/>
              </a:rPr>
              <a:t>volest</a:t>
            </a:r>
            <a:r>
              <a:rPr lang="de-DE" dirty="0">
                <a:solidFill>
                  <a:srgbClr val="000000"/>
                </a:solidFill>
                <a:latin typeface="Arial"/>
              </a:rPr>
              <a:t>, </a:t>
            </a:r>
            <a:r>
              <a:rPr lang="de-DE" dirty="0" err="1">
                <a:solidFill>
                  <a:srgbClr val="000000"/>
                </a:solidFill>
                <a:latin typeface="Arial"/>
              </a:rPr>
              <a:t>volora</a:t>
            </a:r>
            <a:r>
              <a:rPr lang="de-DE" dirty="0">
                <a:solidFill>
                  <a:srgbClr val="000000"/>
                </a:solidFill>
                <a:latin typeface="Arial"/>
              </a:rPr>
              <a:t> </a:t>
            </a:r>
            <a:r>
              <a:rPr lang="de-DE" dirty="0" err="1">
                <a:solidFill>
                  <a:srgbClr val="000000"/>
                </a:solidFill>
                <a:latin typeface="Arial"/>
              </a:rPr>
              <a:t>eatam</a:t>
            </a:r>
            <a:r>
              <a:rPr lang="de-DE" dirty="0">
                <a:solidFill>
                  <a:srgbClr val="000000"/>
                </a:solidFill>
                <a:latin typeface="Arial"/>
              </a:rPr>
              <a:t> in </a:t>
            </a:r>
            <a:r>
              <a:rPr lang="de-DE" dirty="0" err="1">
                <a:solidFill>
                  <a:srgbClr val="000000"/>
                </a:solidFill>
                <a:latin typeface="Arial"/>
              </a:rPr>
              <a:t>ra</a:t>
            </a:r>
            <a:r>
              <a:rPr lang="de-DE" dirty="0">
                <a:solidFill>
                  <a:srgbClr val="000000"/>
                </a:solidFill>
                <a:latin typeface="Arial"/>
              </a:rPr>
              <a:t> </a:t>
            </a:r>
            <a:r>
              <a:rPr lang="de-DE" dirty="0" err="1">
                <a:solidFill>
                  <a:srgbClr val="000000"/>
                </a:solidFill>
                <a:latin typeface="Arial"/>
              </a:rPr>
              <a:t>atet</a:t>
            </a:r>
            <a:r>
              <a:rPr lang="de-DE" dirty="0">
                <a:solidFill>
                  <a:srgbClr val="000000"/>
                </a:solidFill>
                <a:latin typeface="Arial"/>
              </a:rPr>
              <a:t> </a:t>
            </a:r>
            <a:r>
              <a:rPr lang="de-DE" dirty="0" err="1">
                <a:solidFill>
                  <a:srgbClr val="000000"/>
                </a:solidFill>
                <a:latin typeface="Arial"/>
              </a:rPr>
              <a:t>viducidis</a:t>
            </a:r>
            <a:r>
              <a:rPr lang="de-DE" dirty="0">
                <a:solidFill>
                  <a:srgbClr val="000000"/>
                </a:solidFill>
                <a:latin typeface="Arial"/>
              </a:rPr>
              <a:t> </a:t>
            </a:r>
            <a:r>
              <a:rPr lang="de-DE" dirty="0" err="1">
                <a:solidFill>
                  <a:srgbClr val="000000"/>
                </a:solidFill>
                <a:latin typeface="Arial"/>
              </a:rPr>
              <a:t>eaquae</a:t>
            </a:r>
            <a:r>
              <a:rPr lang="de-DE" dirty="0">
                <a:solidFill>
                  <a:srgbClr val="000000"/>
                </a:solidFill>
                <a:latin typeface="Arial"/>
              </a:rPr>
              <a:t>. </a:t>
            </a:r>
            <a:r>
              <a:rPr lang="de-DE" dirty="0" err="1">
                <a:solidFill>
                  <a:srgbClr val="000000"/>
                </a:solidFill>
                <a:latin typeface="Arial"/>
              </a:rPr>
              <a:t>Em</a:t>
            </a:r>
            <a:r>
              <a:rPr lang="de-DE" dirty="0">
                <a:solidFill>
                  <a:srgbClr val="000000"/>
                </a:solidFill>
                <a:latin typeface="Arial"/>
              </a:rPr>
              <a:t> </a:t>
            </a:r>
            <a:r>
              <a:rPr lang="de-DE" dirty="0" err="1">
                <a:solidFill>
                  <a:srgbClr val="000000"/>
                </a:solidFill>
                <a:latin typeface="Arial"/>
              </a:rPr>
              <a:t>deles</a:t>
            </a:r>
            <a:r>
              <a:rPr lang="de-DE" dirty="0">
                <a:solidFill>
                  <a:srgbClr val="000000"/>
                </a:solidFill>
                <a:latin typeface="Arial"/>
              </a:rPr>
              <a:t> </a:t>
            </a:r>
            <a:r>
              <a:rPr lang="de-DE" dirty="0" err="1">
                <a:solidFill>
                  <a:srgbClr val="000000"/>
                </a:solidFill>
                <a:latin typeface="Arial"/>
              </a:rPr>
              <a:t>doluptus</a:t>
            </a:r>
            <a:r>
              <a:rPr lang="de-DE" dirty="0">
                <a:solidFill>
                  <a:srgbClr val="000000"/>
                </a:solidFill>
                <a:latin typeface="Arial"/>
              </a:rPr>
              <a:t> </a:t>
            </a:r>
            <a:r>
              <a:rPr lang="de-DE" dirty="0" err="1">
                <a:solidFill>
                  <a:srgbClr val="000000"/>
                </a:solidFill>
                <a:latin typeface="Arial"/>
              </a:rPr>
              <a:t>estotatur</a:t>
            </a:r>
            <a:r>
              <a:rPr lang="de-DE" dirty="0">
                <a:solidFill>
                  <a:srgbClr val="000000"/>
                </a:solidFill>
                <a:latin typeface="Arial"/>
              </a:rPr>
              <a:t>? </a:t>
            </a:r>
            <a:r>
              <a:rPr lang="de-DE" dirty="0" err="1">
                <a:solidFill>
                  <a:srgbClr val="000000"/>
                </a:solidFill>
                <a:latin typeface="Arial"/>
              </a:rPr>
              <a:t>Igendella</a:t>
            </a:r>
            <a:r>
              <a:rPr lang="de-DE" dirty="0">
                <a:solidFill>
                  <a:srgbClr val="000000"/>
                </a:solidFill>
                <a:latin typeface="Arial"/>
              </a:rPr>
              <a:t> </a:t>
            </a:r>
            <a:r>
              <a:rPr lang="de-DE" dirty="0" err="1">
                <a:solidFill>
                  <a:srgbClr val="000000"/>
                </a:solidFill>
                <a:latin typeface="Arial"/>
              </a:rPr>
              <a:t>preped</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fugiasp</a:t>
            </a:r>
            <a:r>
              <a:rPr lang="de-DE" dirty="0">
                <a:solidFill>
                  <a:srgbClr val="000000"/>
                </a:solidFill>
                <a:latin typeface="Arial"/>
              </a:rPr>
              <a:t> </a:t>
            </a:r>
            <a:r>
              <a:rPr lang="de-DE" dirty="0" err="1">
                <a:solidFill>
                  <a:srgbClr val="000000"/>
                </a:solidFill>
                <a:latin typeface="Arial"/>
              </a:rPr>
              <a:t>eraerum</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endParaRPr lang="de-DE" dirty="0"/>
          </a:p>
        </p:txBody>
      </p:sp>
      <p:sp>
        <p:nvSpPr>
          <p:cNvPr id="29" name="Textplatzhalter 28"/>
          <p:cNvSpPr>
            <a:spLocks noGrp="1"/>
          </p:cNvSpPr>
          <p:nvPr>
            <p:ph type="body" sz="quarter" idx="24"/>
          </p:nvPr>
        </p:nvSpPr>
        <p:spPr/>
        <p:txBody>
          <a:bodyPr/>
          <a:lstStyle/>
          <a:p>
            <a:r>
              <a:rPr lang="de-DE" dirty="0" err="1">
                <a:solidFill>
                  <a:srgbClr val="000000"/>
                </a:solidFill>
                <a:latin typeface="Arial"/>
              </a:rPr>
              <a:t>ptatur</a:t>
            </a:r>
            <a:r>
              <a:rPr lang="de-DE" dirty="0">
                <a:solidFill>
                  <a:srgbClr val="000000"/>
                </a:solidFill>
                <a:latin typeface="Arial"/>
              </a:rPr>
              <a:t>? Qui </a:t>
            </a:r>
            <a:r>
              <a:rPr lang="de-DE" dirty="0" err="1">
                <a:solidFill>
                  <a:srgbClr val="000000"/>
                </a:solidFill>
                <a:latin typeface="Arial"/>
              </a:rPr>
              <a:t>optiur</a:t>
            </a:r>
            <a:r>
              <a:rPr lang="de-DE" dirty="0">
                <a:solidFill>
                  <a:srgbClr val="000000"/>
                </a:solidFill>
                <a:latin typeface="Arial"/>
              </a:rPr>
              <a:t> </a:t>
            </a:r>
            <a:r>
              <a:rPr lang="de-DE" dirty="0" err="1">
                <a:solidFill>
                  <a:srgbClr val="000000"/>
                </a:solidFill>
                <a:latin typeface="Arial"/>
              </a:rPr>
              <a:t>soluptiume</a:t>
            </a:r>
            <a:r>
              <a:rPr lang="de-DE" dirty="0">
                <a:solidFill>
                  <a:srgbClr val="000000"/>
                </a:solidFill>
                <a:latin typeface="Arial"/>
              </a:rPr>
              <a:t> </a:t>
            </a:r>
            <a:r>
              <a:rPr lang="de-DE" dirty="0" err="1">
                <a:solidFill>
                  <a:srgbClr val="000000"/>
                </a:solidFill>
                <a:latin typeface="Arial"/>
              </a:rPr>
              <a:t>estiorepuda</a:t>
            </a:r>
            <a:r>
              <a:rPr lang="de-DE" dirty="0">
                <a:solidFill>
                  <a:srgbClr val="000000"/>
                </a:solidFill>
                <a:latin typeface="Arial"/>
              </a:rPr>
              <a:t> </a:t>
            </a:r>
            <a:r>
              <a:rPr lang="de-DE" dirty="0" err="1">
                <a:solidFill>
                  <a:srgbClr val="000000"/>
                </a:solidFill>
                <a:latin typeface="Arial"/>
              </a:rPr>
              <a:t>voles</a:t>
            </a:r>
            <a:r>
              <a:rPr lang="de-DE" dirty="0">
                <a:solidFill>
                  <a:srgbClr val="000000"/>
                </a:solidFill>
                <a:latin typeface="Arial"/>
              </a:rPr>
              <a:t> se </a:t>
            </a:r>
            <a:r>
              <a:rPr lang="de-DE" dirty="0" err="1">
                <a:solidFill>
                  <a:srgbClr val="000000"/>
                </a:solidFill>
                <a:latin typeface="Arial"/>
              </a:rPr>
              <a:t>voles</a:t>
            </a:r>
            <a:r>
              <a:rPr lang="de-DE" dirty="0">
                <a:solidFill>
                  <a:srgbClr val="000000"/>
                </a:solidFill>
                <a:latin typeface="Arial"/>
              </a:rPr>
              <a:t> </a:t>
            </a:r>
            <a:r>
              <a:rPr lang="de-DE" dirty="0" err="1">
                <a:solidFill>
                  <a:srgbClr val="000000"/>
                </a:solidFill>
                <a:latin typeface="Arial"/>
              </a:rPr>
              <a:t>quiaspe</a:t>
            </a:r>
            <a:r>
              <a:rPr lang="de-DE" dirty="0">
                <a:solidFill>
                  <a:srgbClr val="000000"/>
                </a:solidFill>
                <a:latin typeface="Arial"/>
              </a:rPr>
              <a:t> </a:t>
            </a:r>
            <a:r>
              <a:rPr lang="de-DE" dirty="0" err="1">
                <a:solidFill>
                  <a:srgbClr val="000000"/>
                </a:solidFill>
                <a:latin typeface="Arial"/>
              </a:rPr>
              <a:t>provid</a:t>
            </a:r>
            <a:r>
              <a:rPr lang="de-DE" dirty="0">
                <a:solidFill>
                  <a:srgbClr val="000000"/>
                </a:solidFill>
                <a:latin typeface="Arial"/>
              </a:rPr>
              <a:t> </a:t>
            </a:r>
            <a:r>
              <a:rPr lang="de-DE" dirty="0" err="1">
                <a:solidFill>
                  <a:srgbClr val="000000"/>
                </a:solidFill>
                <a:latin typeface="Arial"/>
              </a:rPr>
              <a:t>ullenda</a:t>
            </a:r>
            <a:r>
              <a:rPr lang="de-DE" dirty="0">
                <a:solidFill>
                  <a:srgbClr val="000000"/>
                </a:solidFill>
                <a:latin typeface="Arial"/>
              </a:rPr>
              <a:t> si </a:t>
            </a:r>
            <a:r>
              <a:rPr lang="de-DE" dirty="0" err="1">
                <a:solidFill>
                  <a:srgbClr val="000000"/>
                </a:solidFill>
                <a:latin typeface="Arial"/>
              </a:rPr>
              <a:t>neceate</a:t>
            </a:r>
            <a:r>
              <a:rPr lang="de-DE" dirty="0">
                <a:solidFill>
                  <a:srgbClr val="000000"/>
                </a:solidFill>
                <a:latin typeface="Arial"/>
              </a:rPr>
              <a:t> </a:t>
            </a:r>
            <a:r>
              <a:rPr lang="de-DE" dirty="0" err="1">
                <a:solidFill>
                  <a:srgbClr val="000000"/>
                </a:solidFill>
                <a:latin typeface="Arial"/>
              </a:rPr>
              <a:t>pedit</a:t>
            </a:r>
            <a:r>
              <a:rPr lang="de-DE" dirty="0">
                <a:solidFill>
                  <a:srgbClr val="000000"/>
                </a:solidFill>
                <a:latin typeface="Arial"/>
              </a:rPr>
              <a:t> </a:t>
            </a:r>
            <a:r>
              <a:rPr lang="de-DE" dirty="0" err="1">
                <a:solidFill>
                  <a:srgbClr val="000000"/>
                </a:solidFill>
                <a:latin typeface="Arial"/>
              </a:rPr>
              <a:t>eicient</a:t>
            </a:r>
            <a:r>
              <a:rPr lang="de-DE" dirty="0">
                <a:solidFill>
                  <a:srgbClr val="000000"/>
                </a:solidFill>
                <a:latin typeface="Arial"/>
              </a:rPr>
              <a:t> </a:t>
            </a:r>
            <a:r>
              <a:rPr lang="de-DE" dirty="0" err="1">
                <a:solidFill>
                  <a:srgbClr val="000000"/>
                </a:solidFill>
                <a:latin typeface="Arial"/>
              </a:rPr>
              <a:t>voluptas</a:t>
            </a:r>
            <a:r>
              <a:rPr lang="de-DE" dirty="0">
                <a:solidFill>
                  <a:srgbClr val="000000"/>
                </a:solidFill>
                <a:latin typeface="Arial"/>
              </a:rPr>
              <a:t> </a:t>
            </a:r>
            <a:r>
              <a:rPr lang="de-DE" dirty="0" err="1">
                <a:solidFill>
                  <a:srgbClr val="000000"/>
                </a:solidFill>
                <a:latin typeface="Arial"/>
              </a:rPr>
              <a:t>adi</a:t>
            </a:r>
            <a:r>
              <a:rPr lang="de-DE" dirty="0">
                <a:solidFill>
                  <a:srgbClr val="000000"/>
                </a:solidFill>
                <a:latin typeface="Arial"/>
              </a:rPr>
              <a:t> </a:t>
            </a:r>
            <a:r>
              <a:rPr lang="de-DE" dirty="0" err="1">
                <a:solidFill>
                  <a:srgbClr val="000000"/>
                </a:solidFill>
                <a:latin typeface="Arial"/>
              </a:rPr>
              <a:t>sectem</a:t>
            </a:r>
            <a:r>
              <a:rPr lang="de-DE" dirty="0">
                <a:solidFill>
                  <a:srgbClr val="000000"/>
                </a:solidFill>
                <a:latin typeface="Arial"/>
              </a:rPr>
              <a:t> </a:t>
            </a:r>
            <a:r>
              <a:rPr lang="de-DE" dirty="0" err="1">
                <a:solidFill>
                  <a:srgbClr val="000000"/>
                </a:solidFill>
                <a:latin typeface="Arial"/>
              </a:rPr>
              <a:t>doluptate</a:t>
            </a:r>
            <a:r>
              <a:rPr lang="de-DE" dirty="0">
                <a:solidFill>
                  <a:srgbClr val="000000"/>
                </a:solidFill>
                <a:latin typeface="Arial"/>
              </a:rPr>
              <a:t> </a:t>
            </a:r>
            <a:r>
              <a:rPr lang="de-DE" dirty="0" err="1">
                <a:solidFill>
                  <a:srgbClr val="000000"/>
                </a:solidFill>
                <a:latin typeface="Arial"/>
              </a:rPr>
              <a:t>volest</a:t>
            </a:r>
            <a:r>
              <a:rPr lang="de-DE" dirty="0">
                <a:solidFill>
                  <a:srgbClr val="000000"/>
                </a:solidFill>
                <a:latin typeface="Arial"/>
              </a:rPr>
              <a:t>, </a:t>
            </a:r>
            <a:r>
              <a:rPr lang="de-DE" dirty="0" err="1">
                <a:solidFill>
                  <a:srgbClr val="000000"/>
                </a:solidFill>
                <a:latin typeface="Arial"/>
              </a:rPr>
              <a:t>volora</a:t>
            </a:r>
            <a:r>
              <a:rPr lang="de-DE" dirty="0">
                <a:solidFill>
                  <a:srgbClr val="000000"/>
                </a:solidFill>
                <a:latin typeface="Arial"/>
              </a:rPr>
              <a:t> </a:t>
            </a:r>
            <a:r>
              <a:rPr lang="de-DE" dirty="0" err="1">
                <a:solidFill>
                  <a:srgbClr val="000000"/>
                </a:solidFill>
                <a:latin typeface="Arial"/>
              </a:rPr>
              <a:t>eatam</a:t>
            </a:r>
            <a:r>
              <a:rPr lang="de-DE" dirty="0">
                <a:solidFill>
                  <a:srgbClr val="000000"/>
                </a:solidFill>
                <a:latin typeface="Arial"/>
              </a:rPr>
              <a:t> in </a:t>
            </a:r>
            <a:r>
              <a:rPr lang="de-DE" dirty="0" err="1">
                <a:solidFill>
                  <a:srgbClr val="000000"/>
                </a:solidFill>
                <a:latin typeface="Arial"/>
              </a:rPr>
              <a:t>ra</a:t>
            </a:r>
            <a:r>
              <a:rPr lang="de-DE" dirty="0">
                <a:solidFill>
                  <a:srgbClr val="000000"/>
                </a:solidFill>
                <a:latin typeface="Arial"/>
              </a:rPr>
              <a:t> </a:t>
            </a:r>
            <a:r>
              <a:rPr lang="de-DE" dirty="0" err="1">
                <a:solidFill>
                  <a:srgbClr val="000000"/>
                </a:solidFill>
                <a:latin typeface="Arial"/>
              </a:rPr>
              <a:t>atet</a:t>
            </a:r>
            <a:r>
              <a:rPr lang="de-DE" dirty="0">
                <a:solidFill>
                  <a:srgbClr val="000000"/>
                </a:solidFill>
                <a:latin typeface="Arial"/>
              </a:rPr>
              <a:t> </a:t>
            </a:r>
            <a:r>
              <a:rPr lang="de-DE" dirty="0" err="1">
                <a:solidFill>
                  <a:srgbClr val="000000"/>
                </a:solidFill>
                <a:latin typeface="Arial"/>
              </a:rPr>
              <a:t>viducidis</a:t>
            </a:r>
            <a:r>
              <a:rPr lang="de-DE" dirty="0">
                <a:solidFill>
                  <a:srgbClr val="000000"/>
                </a:solidFill>
                <a:latin typeface="Arial"/>
              </a:rPr>
              <a:t> </a:t>
            </a:r>
            <a:r>
              <a:rPr lang="de-DE" dirty="0" err="1">
                <a:solidFill>
                  <a:srgbClr val="000000"/>
                </a:solidFill>
                <a:latin typeface="Arial"/>
              </a:rPr>
              <a:t>eaquae</a:t>
            </a:r>
            <a:r>
              <a:rPr lang="de-DE" dirty="0">
                <a:solidFill>
                  <a:srgbClr val="000000"/>
                </a:solidFill>
                <a:latin typeface="Arial"/>
              </a:rPr>
              <a:t>. </a:t>
            </a:r>
            <a:r>
              <a:rPr lang="de-DE" dirty="0" err="1">
                <a:solidFill>
                  <a:srgbClr val="000000"/>
                </a:solidFill>
                <a:latin typeface="Arial"/>
              </a:rPr>
              <a:t>Em</a:t>
            </a:r>
            <a:r>
              <a:rPr lang="de-DE" dirty="0">
                <a:solidFill>
                  <a:srgbClr val="000000"/>
                </a:solidFill>
                <a:latin typeface="Arial"/>
              </a:rPr>
              <a:t> </a:t>
            </a:r>
            <a:r>
              <a:rPr lang="de-DE" dirty="0" err="1">
                <a:solidFill>
                  <a:srgbClr val="000000"/>
                </a:solidFill>
                <a:latin typeface="Arial"/>
              </a:rPr>
              <a:t>deles</a:t>
            </a:r>
            <a:r>
              <a:rPr lang="de-DE" dirty="0">
                <a:solidFill>
                  <a:srgbClr val="000000"/>
                </a:solidFill>
                <a:latin typeface="Arial"/>
              </a:rPr>
              <a:t> </a:t>
            </a:r>
            <a:r>
              <a:rPr lang="de-DE" dirty="0" err="1">
                <a:solidFill>
                  <a:srgbClr val="000000"/>
                </a:solidFill>
                <a:latin typeface="Arial"/>
              </a:rPr>
              <a:t>doluptus</a:t>
            </a:r>
            <a:r>
              <a:rPr lang="de-DE" dirty="0">
                <a:solidFill>
                  <a:srgbClr val="000000"/>
                </a:solidFill>
                <a:latin typeface="Arial"/>
              </a:rPr>
              <a:t> </a:t>
            </a:r>
            <a:r>
              <a:rPr lang="de-DE" dirty="0" err="1">
                <a:solidFill>
                  <a:srgbClr val="000000"/>
                </a:solidFill>
                <a:latin typeface="Arial"/>
              </a:rPr>
              <a:t>estotatur</a:t>
            </a:r>
            <a:r>
              <a:rPr lang="de-DE" dirty="0">
                <a:solidFill>
                  <a:srgbClr val="000000"/>
                </a:solidFill>
                <a:latin typeface="Arial"/>
              </a:rPr>
              <a:t>? </a:t>
            </a:r>
            <a:r>
              <a:rPr lang="de-DE" dirty="0" err="1">
                <a:solidFill>
                  <a:srgbClr val="000000"/>
                </a:solidFill>
                <a:latin typeface="Arial"/>
              </a:rPr>
              <a:t>Igendella</a:t>
            </a:r>
            <a:r>
              <a:rPr lang="de-DE" dirty="0">
                <a:solidFill>
                  <a:srgbClr val="000000"/>
                </a:solidFill>
                <a:latin typeface="Arial"/>
              </a:rPr>
              <a:t> </a:t>
            </a:r>
            <a:r>
              <a:rPr lang="de-DE" dirty="0" err="1">
                <a:solidFill>
                  <a:srgbClr val="000000"/>
                </a:solidFill>
                <a:latin typeface="Arial"/>
              </a:rPr>
              <a:t>preped</a:t>
            </a:r>
            <a:r>
              <a:rPr lang="de-DE" dirty="0">
                <a:solidFill>
                  <a:srgbClr val="000000"/>
                </a:solidFill>
                <a:latin typeface="Arial"/>
              </a:rPr>
              <a:t> </a:t>
            </a:r>
            <a:r>
              <a:rPr lang="de-DE" dirty="0" err="1">
                <a:solidFill>
                  <a:srgbClr val="000000"/>
                </a:solidFill>
                <a:latin typeface="Arial"/>
              </a:rPr>
              <a:t>etur</a:t>
            </a:r>
            <a:r>
              <a:rPr lang="de-DE" dirty="0">
                <a:solidFill>
                  <a:srgbClr val="000000"/>
                </a:solidFill>
                <a:latin typeface="Arial"/>
              </a:rPr>
              <a:t>, </a:t>
            </a:r>
            <a:r>
              <a:rPr lang="de-DE" dirty="0" err="1">
                <a:solidFill>
                  <a:srgbClr val="000000"/>
                </a:solidFill>
                <a:latin typeface="Arial"/>
              </a:rPr>
              <a:t>sum</a:t>
            </a:r>
            <a:r>
              <a:rPr lang="de-DE" dirty="0">
                <a:solidFill>
                  <a:srgbClr val="000000"/>
                </a:solidFill>
                <a:latin typeface="Arial"/>
              </a:rPr>
              <a:t> </a:t>
            </a:r>
            <a:r>
              <a:rPr lang="de-DE" dirty="0" err="1">
                <a:solidFill>
                  <a:srgbClr val="000000"/>
                </a:solidFill>
                <a:latin typeface="Arial"/>
              </a:rPr>
              <a:t>fugiasp</a:t>
            </a:r>
            <a:r>
              <a:rPr lang="de-DE" dirty="0">
                <a:solidFill>
                  <a:srgbClr val="000000"/>
                </a:solidFill>
                <a:latin typeface="Arial"/>
              </a:rPr>
              <a:t> </a:t>
            </a:r>
            <a:r>
              <a:rPr lang="de-DE" dirty="0" err="1">
                <a:solidFill>
                  <a:srgbClr val="000000"/>
                </a:solidFill>
                <a:latin typeface="Arial"/>
              </a:rPr>
              <a:t>eraerum</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autaspe</a:t>
            </a:r>
            <a:r>
              <a:rPr lang="de-DE" dirty="0">
                <a:solidFill>
                  <a:srgbClr val="000000"/>
                </a:solidFill>
                <a:latin typeface="Arial"/>
              </a:rPr>
              <a:t> </a:t>
            </a:r>
            <a:r>
              <a:rPr lang="de-DE" dirty="0" err="1">
                <a:solidFill>
                  <a:srgbClr val="000000"/>
                </a:solidFill>
                <a:latin typeface="Arial"/>
              </a:rPr>
              <a:t>molupta</a:t>
            </a:r>
            <a:r>
              <a:rPr lang="de-DE" dirty="0">
                <a:solidFill>
                  <a:srgbClr val="000000"/>
                </a:solidFill>
                <a:latin typeface="Arial"/>
              </a:rPr>
              <a:t> </a:t>
            </a:r>
            <a:r>
              <a:rPr lang="de-DE" dirty="0" err="1">
                <a:solidFill>
                  <a:srgbClr val="000000"/>
                </a:solidFill>
                <a:latin typeface="Arial"/>
              </a:rPr>
              <a:t>tiatiate</a:t>
            </a:r>
            <a:r>
              <a:rPr lang="de-DE" dirty="0">
                <a:solidFill>
                  <a:srgbClr val="000000"/>
                </a:solidFill>
                <a:latin typeface="Arial"/>
              </a:rPr>
              <a:t> </a:t>
            </a:r>
            <a:r>
              <a:rPr lang="de-DE" dirty="0" err="1">
                <a:solidFill>
                  <a:srgbClr val="000000"/>
                </a:solidFill>
                <a:latin typeface="Arial"/>
              </a:rPr>
              <a:t>voluptur</a:t>
            </a:r>
            <a:r>
              <a:rPr lang="de-DE" dirty="0">
                <a:solidFill>
                  <a:srgbClr val="000000"/>
                </a:solidFill>
                <a:latin typeface="Arial"/>
              </a:rPr>
              <a:t>?</a:t>
            </a:r>
          </a:p>
          <a:p>
            <a:r>
              <a:rPr lang="de-DE" dirty="0" err="1">
                <a:solidFill>
                  <a:srgbClr val="000000"/>
                </a:solidFill>
                <a:latin typeface="Arial"/>
              </a:rPr>
              <a:t>Equi</a:t>
            </a:r>
            <a:r>
              <a:rPr lang="de-DE" dirty="0">
                <a:solidFill>
                  <a:srgbClr val="000000"/>
                </a:solidFill>
                <a:latin typeface="Arial"/>
              </a:rPr>
              <a:t> </a:t>
            </a:r>
            <a:r>
              <a:rPr lang="de-DE" dirty="0" err="1">
                <a:solidFill>
                  <a:srgbClr val="000000"/>
                </a:solidFill>
                <a:latin typeface="Arial"/>
              </a:rPr>
              <a:t>repellab</a:t>
            </a:r>
            <a:r>
              <a:rPr lang="de-DE" dirty="0">
                <a:solidFill>
                  <a:srgbClr val="000000"/>
                </a:solidFill>
                <a:latin typeface="Arial"/>
              </a:rPr>
              <a:t> </a:t>
            </a:r>
            <a:r>
              <a:rPr lang="de-DE" dirty="0" err="1">
                <a:solidFill>
                  <a:srgbClr val="000000"/>
                </a:solidFill>
                <a:latin typeface="Arial"/>
              </a:rPr>
              <a:t>iumet</a:t>
            </a:r>
            <a:r>
              <a:rPr lang="de-DE" dirty="0">
                <a:solidFill>
                  <a:srgbClr val="000000"/>
                </a:solidFill>
                <a:latin typeface="Arial"/>
              </a:rPr>
              <a:t>, </a:t>
            </a:r>
            <a:r>
              <a:rPr lang="de-DE" dirty="0" err="1">
                <a:solidFill>
                  <a:srgbClr val="000000"/>
                </a:solidFill>
                <a:latin typeface="Arial"/>
              </a:rPr>
              <a:t>nusapit</a:t>
            </a:r>
            <a:r>
              <a:rPr lang="de-DE" dirty="0">
                <a:solidFill>
                  <a:srgbClr val="000000"/>
                </a:solidFill>
                <a:latin typeface="Arial"/>
              </a:rPr>
              <a:t> </a:t>
            </a:r>
            <a:r>
              <a:rPr lang="de-DE" dirty="0" err="1">
                <a:solidFill>
                  <a:srgbClr val="000000"/>
                </a:solidFill>
                <a:latin typeface="Arial"/>
              </a:rPr>
              <a:t>optatatus</a:t>
            </a:r>
            <a:r>
              <a:rPr lang="de-DE" dirty="0">
                <a:solidFill>
                  <a:srgbClr val="000000"/>
                </a:solidFill>
                <a:latin typeface="Arial"/>
              </a:rPr>
              <a:t> </a:t>
            </a:r>
            <a:r>
              <a:rPr lang="de-DE" dirty="0" err="1">
                <a:solidFill>
                  <a:srgbClr val="000000"/>
                </a:solidFill>
                <a:latin typeface="Arial"/>
              </a:rPr>
              <a:t>repudita</a:t>
            </a:r>
            <a:r>
              <a:rPr lang="de-DE" dirty="0">
                <a:solidFill>
                  <a:srgbClr val="000000"/>
                </a:solidFill>
                <a:latin typeface="Arial"/>
              </a:rPr>
              <a:t> </a:t>
            </a:r>
            <a:r>
              <a:rPr lang="de-DE" dirty="0" err="1">
                <a:solidFill>
                  <a:srgbClr val="000000"/>
                </a:solidFill>
                <a:latin typeface="Arial"/>
              </a:rPr>
              <a:t>nonet</a:t>
            </a:r>
            <a:r>
              <a:rPr lang="de-DE" dirty="0">
                <a:solidFill>
                  <a:srgbClr val="000000"/>
                </a:solidFill>
                <a:latin typeface="Arial"/>
              </a:rPr>
              <a:t> </a:t>
            </a:r>
            <a:r>
              <a:rPr lang="de-DE" dirty="0" err="1">
                <a:solidFill>
                  <a:srgbClr val="000000"/>
                </a:solidFill>
                <a:latin typeface="Arial"/>
              </a:rPr>
              <a:t>litius</a:t>
            </a:r>
            <a:r>
              <a:rPr lang="de-DE" dirty="0">
                <a:solidFill>
                  <a:srgbClr val="000000"/>
                </a:solidFill>
                <a:latin typeface="Arial"/>
              </a:rPr>
              <a:t> </a:t>
            </a:r>
            <a:r>
              <a:rPr lang="de-DE" dirty="0" err="1">
                <a:solidFill>
                  <a:srgbClr val="000000"/>
                </a:solidFill>
                <a:latin typeface="Arial"/>
              </a:rPr>
              <a:t>abor</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quissimus</a:t>
            </a:r>
            <a:r>
              <a:rPr lang="de-DE" dirty="0">
                <a:solidFill>
                  <a:srgbClr val="000000"/>
                </a:solidFill>
                <a:latin typeface="Arial"/>
              </a:rPr>
              <a:t> </a:t>
            </a:r>
            <a:r>
              <a:rPr lang="de-DE" dirty="0" err="1">
                <a:solidFill>
                  <a:srgbClr val="000000"/>
                </a:solidFill>
                <a:latin typeface="Arial"/>
              </a:rPr>
              <a:t>eiume</a:t>
            </a:r>
            <a:r>
              <a:rPr lang="de-DE" dirty="0">
                <a:solidFill>
                  <a:srgbClr val="000000"/>
                </a:solidFill>
                <a:latin typeface="Arial"/>
              </a:rPr>
              <a:t> </a:t>
            </a:r>
            <a:r>
              <a:rPr lang="de-DE" dirty="0" err="1">
                <a:solidFill>
                  <a:srgbClr val="000000"/>
                </a:solidFill>
                <a:latin typeface="Arial"/>
              </a:rPr>
              <a:t>vernam</a:t>
            </a:r>
            <a:r>
              <a:rPr lang="de-DE" dirty="0">
                <a:solidFill>
                  <a:srgbClr val="000000"/>
                </a:solidFill>
                <a:latin typeface="Arial"/>
              </a:rPr>
              <a:t> </a:t>
            </a:r>
            <a:r>
              <a:rPr lang="de-DE" dirty="0" err="1">
                <a:solidFill>
                  <a:srgbClr val="000000"/>
                </a:solidFill>
                <a:latin typeface="Arial"/>
              </a:rPr>
              <a:t>sincturion</a:t>
            </a:r>
            <a:r>
              <a:rPr lang="de-DE" dirty="0">
                <a:solidFill>
                  <a:srgbClr val="000000"/>
                </a:solidFill>
                <a:latin typeface="Arial"/>
              </a:rPr>
              <a:t> </a:t>
            </a:r>
            <a:r>
              <a:rPr lang="de-DE" dirty="0" err="1">
                <a:solidFill>
                  <a:srgbClr val="000000"/>
                </a:solidFill>
                <a:latin typeface="Arial"/>
              </a:rPr>
              <a:t>nese</a:t>
            </a:r>
            <a:r>
              <a:rPr lang="de-DE" dirty="0">
                <a:solidFill>
                  <a:srgbClr val="000000"/>
                </a:solidFill>
                <a:latin typeface="Arial"/>
              </a:rPr>
              <a:t> </a:t>
            </a:r>
            <a:r>
              <a:rPr lang="de-DE" dirty="0" err="1">
                <a:solidFill>
                  <a:srgbClr val="000000"/>
                </a:solidFill>
                <a:latin typeface="Arial"/>
              </a:rPr>
              <a:t>poreptis</a:t>
            </a:r>
            <a:r>
              <a:rPr lang="de-DE" dirty="0">
                <a:solidFill>
                  <a:srgbClr val="000000"/>
                </a:solidFill>
                <a:latin typeface="Arial"/>
              </a:rPr>
              <a:t> </a:t>
            </a:r>
            <a:r>
              <a:rPr lang="de-DE" dirty="0" err="1">
                <a:solidFill>
                  <a:srgbClr val="000000"/>
                </a:solidFill>
                <a:latin typeface="Arial"/>
              </a:rPr>
              <a:t>rehenditat.Que</a:t>
            </a:r>
            <a:r>
              <a:rPr lang="de-DE" dirty="0">
                <a:solidFill>
                  <a:srgbClr val="000000"/>
                </a:solidFill>
                <a:latin typeface="Arial"/>
              </a:rPr>
              <a:t> </a:t>
            </a:r>
            <a:r>
              <a:rPr lang="de-DE" dirty="0" err="1">
                <a:solidFill>
                  <a:srgbClr val="000000"/>
                </a:solidFill>
                <a:latin typeface="Arial"/>
              </a:rPr>
              <a:t>volore</a:t>
            </a:r>
            <a:r>
              <a:rPr lang="de-DE" dirty="0">
                <a:solidFill>
                  <a:srgbClr val="000000"/>
                </a:solidFill>
                <a:latin typeface="Arial"/>
              </a:rPr>
              <a:t> </a:t>
            </a:r>
            <a:r>
              <a:rPr lang="de-DE" dirty="0" err="1">
                <a:solidFill>
                  <a:srgbClr val="000000"/>
                </a:solidFill>
                <a:latin typeface="Arial"/>
              </a:rPr>
              <a:t>cuptae</a:t>
            </a:r>
            <a:r>
              <a:rPr lang="de-DE" dirty="0">
                <a:solidFill>
                  <a:srgbClr val="000000"/>
                </a:solidFill>
                <a:latin typeface="Arial"/>
              </a:rPr>
              <a:t> </a:t>
            </a:r>
            <a:r>
              <a:rPr lang="de-DE" dirty="0" err="1">
                <a:solidFill>
                  <a:srgbClr val="000000"/>
                </a:solidFill>
                <a:latin typeface="Arial"/>
              </a:rPr>
              <a:t>iniminime</a:t>
            </a:r>
            <a:r>
              <a:rPr lang="de-DE" dirty="0">
                <a:solidFill>
                  <a:srgbClr val="000000"/>
                </a:solidFill>
                <a:latin typeface="Arial"/>
              </a:rPr>
              <a:t> </a:t>
            </a:r>
            <a:r>
              <a:rPr lang="de-DE" dirty="0" err="1">
                <a:solidFill>
                  <a:srgbClr val="000000"/>
                </a:solidFill>
                <a:latin typeface="Arial"/>
              </a:rPr>
              <a:t>prae</a:t>
            </a:r>
            <a:r>
              <a:rPr lang="de-DE" dirty="0">
                <a:solidFill>
                  <a:srgbClr val="000000"/>
                </a:solidFill>
                <a:latin typeface="Arial"/>
              </a:rPr>
              <a:t> </a:t>
            </a:r>
            <a:r>
              <a:rPr lang="de-DE" dirty="0" err="1">
                <a:solidFill>
                  <a:srgbClr val="000000"/>
                </a:solidFill>
                <a:latin typeface="Arial"/>
              </a:rPr>
              <a:t>peruntu</a:t>
            </a:r>
            <a:r>
              <a:rPr lang="de-DE" dirty="0">
                <a:solidFill>
                  <a:srgbClr val="000000"/>
                </a:solidFill>
                <a:latin typeface="Arial"/>
              </a:rPr>
              <a:t> </a:t>
            </a:r>
            <a:r>
              <a:rPr lang="de-DE" dirty="0" err="1">
                <a:solidFill>
                  <a:srgbClr val="000000"/>
                </a:solidFill>
                <a:latin typeface="Arial"/>
              </a:rPr>
              <a:t>ribusandio</a:t>
            </a:r>
            <a:r>
              <a:rPr lang="de-DE" dirty="0">
                <a:solidFill>
                  <a:srgbClr val="000000"/>
                </a:solidFill>
                <a:latin typeface="Arial"/>
              </a:rPr>
              <a:t> et </a:t>
            </a:r>
            <a:r>
              <a:rPr lang="de-DE" dirty="0" err="1">
                <a:solidFill>
                  <a:srgbClr val="000000"/>
                </a:solidFill>
                <a:latin typeface="Arial"/>
              </a:rPr>
              <a:t>quae</a:t>
            </a:r>
            <a:r>
              <a:rPr lang="de-DE" dirty="0">
                <a:solidFill>
                  <a:srgbClr val="000000"/>
                </a:solidFill>
                <a:latin typeface="Arial"/>
              </a:rPr>
              <a:t> </a:t>
            </a:r>
            <a:r>
              <a:rPr lang="de-DE" dirty="0" err="1">
                <a:solidFill>
                  <a:srgbClr val="000000"/>
                </a:solidFill>
                <a:latin typeface="Arial"/>
              </a:rPr>
              <a:t>voloreperit</a:t>
            </a:r>
            <a:r>
              <a:rPr lang="de-DE" dirty="0">
                <a:solidFill>
                  <a:srgbClr val="000000"/>
                </a:solidFill>
                <a:latin typeface="Arial"/>
              </a:rPr>
              <a:t>, </a:t>
            </a:r>
            <a:r>
              <a:rPr lang="de-DE" dirty="0" err="1">
                <a:solidFill>
                  <a:srgbClr val="000000"/>
                </a:solidFill>
                <a:latin typeface="Arial"/>
              </a:rPr>
              <a:t>od</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dolutem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quiam</a:t>
            </a:r>
            <a:r>
              <a:rPr lang="de-DE" dirty="0">
                <a:solidFill>
                  <a:srgbClr val="000000"/>
                </a:solidFill>
                <a:latin typeface="Arial"/>
              </a:rPr>
              <a:t>, </a:t>
            </a:r>
            <a:r>
              <a:rPr lang="de-DE" dirty="0" err="1">
                <a:solidFill>
                  <a:srgbClr val="000000"/>
                </a:solidFill>
                <a:latin typeface="Arial"/>
              </a:rPr>
              <a:t>omnimpe</a:t>
            </a:r>
            <a:r>
              <a:rPr lang="de-DE" dirty="0">
                <a:solidFill>
                  <a:srgbClr val="000000"/>
                </a:solidFill>
                <a:latin typeface="Arial"/>
              </a:rPr>
              <a:t> </a:t>
            </a:r>
            <a:r>
              <a:rPr lang="de-DE" dirty="0" err="1">
                <a:solidFill>
                  <a:srgbClr val="000000"/>
                </a:solidFill>
                <a:latin typeface="Arial"/>
              </a:rPr>
              <a:t>num</a:t>
            </a:r>
            <a:r>
              <a:rPr lang="de-DE" dirty="0">
                <a:solidFill>
                  <a:srgbClr val="000000"/>
                </a:solidFill>
                <a:latin typeface="Arial"/>
              </a:rPr>
              <a:t> </a:t>
            </a:r>
            <a:r>
              <a:rPr lang="de-DE" dirty="0" err="1">
                <a:solidFill>
                  <a:srgbClr val="000000"/>
                </a:solidFill>
                <a:latin typeface="Arial"/>
              </a:rPr>
              <a:t>ipsa</a:t>
            </a:r>
            <a:r>
              <a:rPr lang="de-DE" dirty="0">
                <a:solidFill>
                  <a:srgbClr val="000000"/>
                </a:solidFill>
                <a:latin typeface="Arial"/>
              </a:rPr>
              <a:t> </a:t>
            </a:r>
            <a:r>
              <a:rPr lang="de-DE" dirty="0" err="1">
                <a:solidFill>
                  <a:srgbClr val="000000"/>
                </a:solidFill>
                <a:latin typeface="Arial"/>
              </a:rPr>
              <a:t>nus</a:t>
            </a:r>
            <a:r>
              <a:rPr lang="de-DE" dirty="0">
                <a:solidFill>
                  <a:srgbClr val="000000"/>
                </a:solidFill>
                <a:latin typeface="Arial"/>
              </a:rPr>
              <a:t> </a:t>
            </a:r>
            <a:r>
              <a:rPr lang="de-DE" dirty="0" err="1">
                <a:solidFill>
                  <a:srgbClr val="000000"/>
                </a:solidFill>
                <a:latin typeface="Arial"/>
              </a:rPr>
              <a:t>dolor</a:t>
            </a:r>
            <a:r>
              <a:rPr lang="de-DE" dirty="0">
                <a:solidFill>
                  <a:srgbClr val="000000"/>
                </a:solidFill>
                <a:latin typeface="Arial"/>
              </a:rPr>
              <a:t> </a:t>
            </a:r>
            <a:r>
              <a:rPr lang="de-DE" dirty="0" err="1">
                <a:solidFill>
                  <a:srgbClr val="000000"/>
                </a:solidFill>
                <a:latin typeface="Arial"/>
              </a:rPr>
              <a:t>ma</a:t>
            </a:r>
            <a:r>
              <a:rPr lang="de-DE" dirty="0">
                <a:solidFill>
                  <a:srgbClr val="000000"/>
                </a:solidFill>
                <a:latin typeface="Arial"/>
              </a:rPr>
              <a:t> non </a:t>
            </a:r>
            <a:r>
              <a:rPr lang="de-DE" dirty="0" err="1">
                <a:solidFill>
                  <a:srgbClr val="000000"/>
                </a:solidFill>
                <a:latin typeface="Arial"/>
              </a:rPr>
              <a:t>corrum</a:t>
            </a:r>
            <a:r>
              <a:rPr lang="de-DE" dirty="0">
                <a:solidFill>
                  <a:srgbClr val="000000"/>
                </a:solidFill>
                <a:latin typeface="Arial"/>
              </a:rPr>
              <a:t> </a:t>
            </a:r>
            <a:r>
              <a:rPr lang="de-DE" dirty="0" err="1">
                <a:solidFill>
                  <a:srgbClr val="000000"/>
                </a:solidFill>
                <a:latin typeface="Arial"/>
              </a:rPr>
              <a:t>exerior</a:t>
            </a:r>
            <a:r>
              <a:rPr lang="de-DE" dirty="0">
                <a:solidFill>
                  <a:srgbClr val="000000"/>
                </a:solidFill>
                <a:latin typeface="Arial"/>
              </a:rPr>
              <a:t> </a:t>
            </a:r>
            <a:r>
              <a:rPr lang="de-DE" dirty="0" err="1">
                <a:solidFill>
                  <a:srgbClr val="000000"/>
                </a:solidFill>
                <a:latin typeface="Arial"/>
              </a:rPr>
              <a:t>repedig</a:t>
            </a:r>
            <a:r>
              <a:rPr lang="de-DE" dirty="0">
                <a:solidFill>
                  <a:srgbClr val="000000"/>
                </a:solidFill>
                <a:latin typeface="Arial"/>
              </a:rPr>
              <a:t> </a:t>
            </a:r>
            <a:r>
              <a:rPr lang="de-DE" dirty="0" err="1">
                <a:solidFill>
                  <a:srgbClr val="000000"/>
                </a:solidFill>
                <a:latin typeface="Arial"/>
              </a:rPr>
              <a:t>entiaecta</a:t>
            </a:r>
            <a:r>
              <a:rPr lang="de-DE" dirty="0">
                <a:solidFill>
                  <a:srgbClr val="000000"/>
                </a:solidFill>
                <a:latin typeface="Arial"/>
              </a:rPr>
              <a:t> </a:t>
            </a:r>
            <a:r>
              <a:rPr lang="de-DE" dirty="0" err="1">
                <a:solidFill>
                  <a:srgbClr val="000000"/>
                </a:solidFill>
                <a:latin typeface="Arial"/>
              </a:rPr>
              <a:t>ium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arum</a:t>
            </a:r>
            <a:r>
              <a:rPr lang="de-DE" dirty="0">
                <a:solidFill>
                  <a:srgbClr val="000000"/>
                </a:solidFill>
                <a:latin typeface="Arial"/>
              </a:rPr>
              <a:t> </a:t>
            </a:r>
            <a:r>
              <a:rPr lang="de-DE" dirty="0" err="1">
                <a:solidFill>
                  <a:srgbClr val="000000"/>
                </a:solidFill>
                <a:latin typeface="Arial"/>
              </a:rPr>
              <a:t>rere</a:t>
            </a:r>
            <a:r>
              <a:rPr lang="de-DE" dirty="0">
                <a:solidFill>
                  <a:srgbClr val="000000"/>
                </a:solidFill>
                <a:latin typeface="Arial"/>
              </a:rPr>
              <a:t>, </a:t>
            </a:r>
            <a:r>
              <a:rPr lang="de-DE" dirty="0" err="1">
                <a:solidFill>
                  <a:srgbClr val="000000"/>
                </a:solidFill>
                <a:latin typeface="Arial"/>
              </a:rPr>
              <a:t>occus</a:t>
            </a:r>
            <a:r>
              <a:rPr lang="de-DE" dirty="0">
                <a:solidFill>
                  <a:srgbClr val="000000"/>
                </a:solidFill>
                <a:latin typeface="Arial"/>
              </a:rPr>
              <a:t> </a:t>
            </a:r>
            <a:r>
              <a:rPr lang="de-DE" dirty="0" err="1">
                <a:solidFill>
                  <a:srgbClr val="000000"/>
                </a:solidFill>
                <a:latin typeface="Arial"/>
              </a:rPr>
              <a:t>utem</a:t>
            </a:r>
            <a:r>
              <a:rPr lang="de-DE" dirty="0">
                <a:solidFill>
                  <a:srgbClr val="000000"/>
                </a:solidFill>
                <a:latin typeface="Arial"/>
              </a:rPr>
              <a:t> </a:t>
            </a:r>
            <a:r>
              <a:rPr lang="de-DE" dirty="0" err="1">
                <a:solidFill>
                  <a:srgbClr val="000000"/>
                </a:solidFill>
                <a:latin typeface="Arial"/>
              </a:rPr>
              <a:t>volut</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delitas</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et </a:t>
            </a:r>
            <a:r>
              <a:rPr lang="de-DE" dirty="0" err="1">
                <a:solidFill>
                  <a:srgbClr val="000000"/>
                </a:solidFill>
                <a:latin typeface="Arial"/>
              </a:rPr>
              <a:t>alis</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quuntium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acculpa</a:t>
            </a:r>
            <a:r>
              <a:rPr lang="de-DE" dirty="0">
                <a:solidFill>
                  <a:srgbClr val="000000"/>
                </a:solidFill>
                <a:latin typeface="Arial"/>
              </a:rPr>
              <a:t> </a:t>
            </a:r>
            <a:r>
              <a:rPr lang="de-DE" dirty="0" err="1">
                <a:solidFill>
                  <a:srgbClr val="000000"/>
                </a:solidFill>
                <a:latin typeface="Arial"/>
              </a:rPr>
              <a:t>volentius</a:t>
            </a:r>
            <a:r>
              <a:rPr lang="de-DE" dirty="0">
                <a:solidFill>
                  <a:srgbClr val="000000"/>
                </a:solidFill>
                <a:latin typeface="Arial"/>
              </a:rPr>
              <a:t> </a:t>
            </a:r>
            <a:r>
              <a:rPr lang="de-DE" dirty="0" err="1">
                <a:solidFill>
                  <a:srgbClr val="000000"/>
                </a:solidFill>
                <a:latin typeface="Arial"/>
              </a:rPr>
              <a:t>magnat</a:t>
            </a:r>
            <a:r>
              <a:rPr lang="de-DE" dirty="0">
                <a:solidFill>
                  <a:srgbClr val="000000"/>
                </a:solidFill>
                <a:latin typeface="Arial"/>
              </a:rPr>
              <a:t> </a:t>
            </a:r>
            <a:r>
              <a:rPr lang="de-DE" dirty="0" err="1">
                <a:solidFill>
                  <a:srgbClr val="000000"/>
                </a:solidFill>
                <a:latin typeface="Arial"/>
              </a:rPr>
              <a:t>rem</a:t>
            </a:r>
            <a:r>
              <a:rPr lang="de-DE" dirty="0">
                <a:solidFill>
                  <a:srgbClr val="000000"/>
                </a:solidFill>
                <a:latin typeface="Arial"/>
              </a:rPr>
              <a:t> </a:t>
            </a:r>
            <a:r>
              <a:rPr lang="de-DE" dirty="0" err="1">
                <a:solidFill>
                  <a:srgbClr val="000000"/>
                </a:solidFill>
                <a:latin typeface="Arial"/>
              </a:rPr>
              <a:t>ideliquiam</a:t>
            </a:r>
            <a:r>
              <a:rPr lang="de-DE" dirty="0">
                <a:solidFill>
                  <a:srgbClr val="000000"/>
                </a:solidFill>
                <a:latin typeface="Arial"/>
              </a:rPr>
              <a:t> </a:t>
            </a:r>
            <a:r>
              <a:rPr lang="de-DE" dirty="0" err="1">
                <a:solidFill>
                  <a:srgbClr val="000000"/>
                </a:solidFill>
                <a:latin typeface="Arial"/>
              </a:rPr>
              <a:t>aceaquid</a:t>
            </a:r>
            <a:r>
              <a:rPr lang="de-DE" dirty="0">
                <a:solidFill>
                  <a:srgbClr val="000000"/>
                </a:solidFill>
                <a:latin typeface="Arial"/>
              </a:rPr>
              <a:t> et </a:t>
            </a:r>
            <a:r>
              <a:rPr lang="de-DE" dirty="0" err="1">
                <a:solidFill>
                  <a:srgbClr val="000000"/>
                </a:solidFill>
                <a:latin typeface="Arial"/>
              </a:rPr>
              <a:t>et</a:t>
            </a:r>
            <a:r>
              <a:rPr lang="de-DE" dirty="0">
                <a:solidFill>
                  <a:srgbClr val="000000"/>
                </a:solidFill>
                <a:latin typeface="Arial"/>
              </a:rPr>
              <a:t> </a:t>
            </a:r>
            <a:r>
              <a:rPr lang="de-DE" dirty="0" err="1">
                <a:solidFill>
                  <a:srgbClr val="000000"/>
                </a:solidFill>
                <a:latin typeface="Arial"/>
              </a:rPr>
              <a:t>volorro</a:t>
            </a:r>
            <a:r>
              <a:rPr lang="de-DE" dirty="0">
                <a:solidFill>
                  <a:srgbClr val="000000"/>
                </a:solidFill>
                <a:latin typeface="Arial"/>
              </a:rPr>
              <a:t> </a:t>
            </a:r>
            <a:r>
              <a:rPr lang="de-DE" dirty="0" err="1">
                <a:solidFill>
                  <a:srgbClr val="000000"/>
                </a:solidFill>
                <a:latin typeface="Arial"/>
              </a:rPr>
              <a:t>modit</a:t>
            </a:r>
            <a:r>
              <a:rPr lang="de-DE" dirty="0">
                <a:solidFill>
                  <a:srgbClr val="000000"/>
                </a:solidFill>
                <a:latin typeface="Arial"/>
              </a:rPr>
              <a:t> </a:t>
            </a:r>
            <a:r>
              <a:rPr lang="de-DE" dirty="0" err="1">
                <a:solidFill>
                  <a:srgbClr val="000000"/>
                </a:solidFill>
                <a:latin typeface="Arial"/>
              </a:rPr>
              <a:t>aspid</a:t>
            </a:r>
            <a:r>
              <a:rPr lang="de-DE" dirty="0">
                <a:solidFill>
                  <a:srgbClr val="000000"/>
                </a:solidFill>
                <a:latin typeface="Arial"/>
              </a:rPr>
              <a:t> et, </a:t>
            </a:r>
            <a:r>
              <a:rPr lang="de-DE" dirty="0" err="1">
                <a:solidFill>
                  <a:srgbClr val="000000"/>
                </a:solidFill>
                <a:latin typeface="Arial"/>
              </a:rPr>
              <a:t>quodita</a:t>
            </a:r>
            <a:r>
              <a:rPr lang="de-DE" dirty="0">
                <a:solidFill>
                  <a:srgbClr val="000000"/>
                </a:solidFill>
                <a:latin typeface="Arial"/>
              </a:rPr>
              <a:t> </a:t>
            </a:r>
            <a:r>
              <a:rPr lang="de-DE" dirty="0" err="1">
                <a:solidFill>
                  <a:srgbClr val="000000"/>
                </a:solidFill>
                <a:latin typeface="Arial"/>
              </a:rPr>
              <a:t>sint</a:t>
            </a:r>
            <a:r>
              <a:rPr lang="de-DE" dirty="0">
                <a:solidFill>
                  <a:srgbClr val="000000"/>
                </a:solidFill>
                <a:latin typeface="Arial"/>
              </a:rPr>
              <a:t> </a:t>
            </a:r>
            <a:r>
              <a:rPr lang="de-DE" dirty="0" err="1">
                <a:solidFill>
                  <a:srgbClr val="000000"/>
                </a:solidFill>
                <a:latin typeface="Arial"/>
              </a:rPr>
              <a:t>acerum</a:t>
            </a:r>
            <a:r>
              <a:rPr lang="de-DE" dirty="0">
                <a:solidFill>
                  <a:srgbClr val="000000"/>
                </a:solidFill>
                <a:latin typeface="Arial"/>
              </a:rPr>
              <a:t> </a:t>
            </a:r>
            <a:r>
              <a:rPr lang="de-DE" dirty="0" err="1">
                <a:solidFill>
                  <a:srgbClr val="000000"/>
                </a:solidFill>
                <a:latin typeface="Arial"/>
              </a:rPr>
              <a:t>experitio</a:t>
            </a:r>
            <a:r>
              <a:rPr lang="de-DE" dirty="0">
                <a:solidFill>
                  <a:srgbClr val="000000"/>
                </a:solidFill>
                <a:latin typeface="Arial"/>
              </a:rPr>
              <a:t>. </a:t>
            </a:r>
            <a:r>
              <a:rPr lang="de-DE" dirty="0" err="1">
                <a:solidFill>
                  <a:srgbClr val="000000"/>
                </a:solidFill>
                <a:latin typeface="Arial"/>
              </a:rPr>
              <a:t>Itatur</a:t>
            </a:r>
            <a:r>
              <a:rPr lang="de-DE" dirty="0">
                <a:solidFill>
                  <a:srgbClr val="000000"/>
                </a:solidFill>
                <a:latin typeface="Arial"/>
              </a:rPr>
              <a:t> </a:t>
            </a:r>
            <a:r>
              <a:rPr lang="de-DE" dirty="0" err="1">
                <a:solidFill>
                  <a:srgbClr val="000000"/>
                </a:solidFill>
                <a:latin typeface="Arial"/>
              </a:rPr>
              <a:t>sunt</a:t>
            </a:r>
            <a:r>
              <a:rPr lang="de-DE" dirty="0">
                <a:solidFill>
                  <a:srgbClr val="000000"/>
                </a:solidFill>
                <a:latin typeface="Arial"/>
              </a:rPr>
              <a:t> </a:t>
            </a:r>
            <a:r>
              <a:rPr lang="de-DE" dirty="0" err="1">
                <a:solidFill>
                  <a:srgbClr val="000000"/>
                </a:solidFill>
                <a:latin typeface="Arial"/>
              </a:rPr>
              <a:t>utem</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ex </a:t>
            </a:r>
            <a:r>
              <a:rPr lang="de-DE" dirty="0" err="1">
                <a:solidFill>
                  <a:srgbClr val="000000"/>
                </a:solidFill>
                <a:latin typeface="Arial"/>
              </a:rPr>
              <a:t>eaque</a:t>
            </a:r>
            <a:r>
              <a:rPr lang="de-DE" dirty="0">
                <a:solidFill>
                  <a:srgbClr val="000000"/>
                </a:solidFill>
                <a:latin typeface="Arial"/>
              </a:rPr>
              <a:t> </a:t>
            </a:r>
            <a:r>
              <a:rPr lang="de-DE" dirty="0" err="1">
                <a:solidFill>
                  <a:srgbClr val="000000"/>
                </a:solidFill>
                <a:latin typeface="Arial"/>
              </a:rPr>
              <a:t>volupta</a:t>
            </a:r>
            <a:r>
              <a:rPr lang="de-DE" dirty="0">
                <a:solidFill>
                  <a:srgbClr val="000000"/>
                </a:solidFill>
                <a:latin typeface="Arial"/>
              </a:rPr>
              <a:t> </a:t>
            </a:r>
            <a:r>
              <a:rPr lang="de-DE" dirty="0" err="1">
                <a:solidFill>
                  <a:srgbClr val="000000"/>
                </a:solidFill>
                <a:latin typeface="Arial"/>
              </a:rPr>
              <a:t>illignissim</a:t>
            </a:r>
            <a:r>
              <a:rPr lang="de-DE" dirty="0">
                <a:solidFill>
                  <a:srgbClr val="000000"/>
                </a:solidFill>
                <a:latin typeface="Arial"/>
              </a:rPr>
              <a:t> </a:t>
            </a:r>
            <a:r>
              <a:rPr lang="de-DE" dirty="0" err="1">
                <a:solidFill>
                  <a:srgbClr val="000000"/>
                </a:solidFill>
                <a:latin typeface="Arial"/>
              </a:rPr>
              <a:t>quiassu</a:t>
            </a:r>
            <a:r>
              <a:rPr lang="de-DE" dirty="0">
                <a:solidFill>
                  <a:srgbClr val="000000"/>
                </a:solidFill>
                <a:latin typeface="Arial"/>
              </a:rPr>
              <a:t> </a:t>
            </a:r>
            <a:r>
              <a:rPr lang="de-DE" dirty="0" err="1">
                <a:solidFill>
                  <a:srgbClr val="000000"/>
                </a:solidFill>
                <a:latin typeface="Arial"/>
              </a:rPr>
              <a:t>nderit</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nonsequis</a:t>
            </a:r>
            <a:r>
              <a:rPr lang="de-DE" dirty="0">
                <a:solidFill>
                  <a:srgbClr val="000000"/>
                </a:solidFill>
                <a:latin typeface="Arial"/>
              </a:rPr>
              <a:t> et </a:t>
            </a:r>
            <a:r>
              <a:rPr lang="de-DE" dirty="0" err="1">
                <a:solidFill>
                  <a:srgbClr val="000000"/>
                </a:solidFill>
                <a:latin typeface="Arial"/>
              </a:rPr>
              <a:t>quos</a:t>
            </a:r>
            <a:r>
              <a:rPr lang="de-DE" dirty="0">
                <a:solidFill>
                  <a:srgbClr val="000000"/>
                </a:solidFill>
                <a:latin typeface="Arial"/>
              </a:rPr>
              <a:t> </a:t>
            </a:r>
            <a:r>
              <a:rPr lang="de-DE" dirty="0" err="1">
                <a:solidFill>
                  <a:srgbClr val="000000"/>
                </a:solidFill>
                <a:latin typeface="Arial"/>
              </a:rPr>
              <a:t>corem</a:t>
            </a:r>
            <a:r>
              <a:rPr lang="de-DE" dirty="0">
                <a:solidFill>
                  <a:srgbClr val="000000"/>
                </a:solidFill>
                <a:latin typeface="Arial"/>
              </a:rPr>
              <a:t> </a:t>
            </a:r>
            <a:r>
              <a:rPr lang="de-DE" dirty="0" err="1">
                <a:solidFill>
                  <a:srgbClr val="000000"/>
                </a:solidFill>
                <a:latin typeface="Arial"/>
              </a:rPr>
              <a:t>faceata</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eatur</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et la et </a:t>
            </a:r>
            <a:r>
              <a:rPr lang="de-DE" dirty="0" err="1">
                <a:solidFill>
                  <a:srgbClr val="000000"/>
                </a:solidFill>
                <a:latin typeface="Arial"/>
              </a:rPr>
              <a:t>fuga</a:t>
            </a:r>
            <a:r>
              <a:rPr lang="de-DE" dirty="0">
                <a:solidFill>
                  <a:srgbClr val="000000"/>
                </a:solidFill>
                <a:latin typeface="Arial"/>
              </a:rPr>
              <a:t>. </a:t>
            </a:r>
            <a:r>
              <a:rPr lang="de-DE" dirty="0" err="1">
                <a:solidFill>
                  <a:srgbClr val="000000"/>
                </a:solidFill>
                <a:latin typeface="Arial"/>
              </a:rPr>
              <a:t>Nequia</a:t>
            </a:r>
            <a:r>
              <a:rPr lang="de-DE" dirty="0">
                <a:solidFill>
                  <a:srgbClr val="000000"/>
                </a:solidFill>
                <a:latin typeface="Arial"/>
              </a:rPr>
              <a:t> </a:t>
            </a:r>
            <a:r>
              <a:rPr lang="de-DE" dirty="0" err="1">
                <a:solidFill>
                  <a:srgbClr val="000000"/>
                </a:solidFill>
                <a:latin typeface="Arial"/>
              </a:rPr>
              <a:t>voloratusci</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mos</a:t>
            </a:r>
            <a:r>
              <a:rPr lang="de-DE" dirty="0">
                <a:solidFill>
                  <a:srgbClr val="000000"/>
                </a:solidFill>
                <a:latin typeface="Arial"/>
              </a:rPr>
              <a:t> </a:t>
            </a:r>
            <a:r>
              <a:rPr lang="de-DE" dirty="0" err="1">
                <a:solidFill>
                  <a:srgbClr val="000000"/>
                </a:solidFill>
                <a:latin typeface="Arial"/>
              </a:rPr>
              <a:t>ipidella</a:t>
            </a:r>
            <a:r>
              <a:rPr lang="de-DE" dirty="0">
                <a:solidFill>
                  <a:srgbClr val="000000"/>
                </a:solidFill>
                <a:latin typeface="Arial"/>
              </a:rPr>
              <a:t> </a:t>
            </a:r>
            <a:r>
              <a:rPr lang="de-DE" dirty="0" err="1">
                <a:solidFill>
                  <a:srgbClr val="000000"/>
                </a:solidFill>
                <a:latin typeface="Arial"/>
              </a:rPr>
              <a:t>simust</a:t>
            </a:r>
            <a:r>
              <a:rPr lang="de-DE" dirty="0">
                <a:solidFill>
                  <a:srgbClr val="000000"/>
                </a:solidFill>
                <a:latin typeface="Arial"/>
              </a:rPr>
              <a:t>, </a:t>
            </a:r>
            <a:r>
              <a:rPr lang="de-DE" dirty="0" err="1">
                <a:solidFill>
                  <a:srgbClr val="000000"/>
                </a:solidFill>
                <a:latin typeface="Arial"/>
              </a:rPr>
              <a:t>erferumquam</a:t>
            </a:r>
            <a:r>
              <a:rPr lang="de-DE" dirty="0">
                <a:solidFill>
                  <a:srgbClr val="000000"/>
                </a:solidFill>
                <a:latin typeface="Arial"/>
              </a:rPr>
              <a:t> et </a:t>
            </a:r>
            <a:r>
              <a:rPr lang="de-DE" dirty="0" err="1">
                <a:solidFill>
                  <a:srgbClr val="000000"/>
                </a:solidFill>
                <a:latin typeface="Arial"/>
              </a:rPr>
              <a:t>dolum</a:t>
            </a:r>
            <a:r>
              <a:rPr lang="de-DE" dirty="0">
                <a:solidFill>
                  <a:srgbClr val="000000"/>
                </a:solidFill>
                <a:latin typeface="Arial"/>
              </a:rPr>
              <a:t> in </a:t>
            </a:r>
            <a:r>
              <a:rPr lang="de-DE" dirty="0" err="1">
                <a:solidFill>
                  <a:srgbClr val="000000"/>
                </a:solidFill>
                <a:latin typeface="Arial"/>
              </a:rPr>
              <a:t>eseque</a:t>
            </a:r>
            <a:r>
              <a:rPr lang="de-DE" dirty="0">
                <a:solidFill>
                  <a:srgbClr val="000000"/>
                </a:solidFill>
                <a:latin typeface="Arial"/>
              </a:rPr>
              <a:t> </a:t>
            </a:r>
            <a:r>
              <a:rPr lang="de-DE" dirty="0" err="1">
                <a:solidFill>
                  <a:srgbClr val="000000"/>
                </a:solidFill>
                <a:latin typeface="Arial"/>
              </a:rPr>
              <a:t>pe</a:t>
            </a:r>
            <a:r>
              <a:rPr lang="de-DE" dirty="0">
                <a:solidFill>
                  <a:srgbClr val="000000"/>
                </a:solidFill>
                <a:latin typeface="Arial"/>
              </a:rPr>
              <a:t> </a:t>
            </a:r>
            <a:r>
              <a:rPr lang="de-DE" dirty="0" err="1">
                <a:solidFill>
                  <a:srgbClr val="000000"/>
                </a:solidFill>
                <a:latin typeface="Arial"/>
              </a:rPr>
              <a:t>sed</a:t>
            </a:r>
            <a:r>
              <a:rPr lang="de-DE" dirty="0">
                <a:solidFill>
                  <a:srgbClr val="000000"/>
                </a:solidFill>
                <a:latin typeface="Arial"/>
              </a:rPr>
              <a:t> quas </a:t>
            </a:r>
            <a:r>
              <a:rPr lang="de-DE" dirty="0" err="1">
                <a:solidFill>
                  <a:srgbClr val="000000"/>
                </a:solidFill>
                <a:latin typeface="Arial"/>
              </a:rPr>
              <a:t>doluptae</a:t>
            </a:r>
            <a:r>
              <a:rPr lang="de-DE" dirty="0">
                <a:solidFill>
                  <a:srgbClr val="000000"/>
                </a:solidFill>
                <a:latin typeface="Arial"/>
              </a:rPr>
              <a:t> </a:t>
            </a:r>
            <a:r>
              <a:rPr lang="de-DE" dirty="0" err="1">
                <a:solidFill>
                  <a:srgbClr val="000000"/>
                </a:solidFill>
                <a:latin typeface="Arial"/>
              </a:rPr>
              <a:t>nimusda</a:t>
            </a:r>
            <a:r>
              <a:rPr lang="de-DE" dirty="0">
                <a:solidFill>
                  <a:srgbClr val="000000"/>
                </a:solidFill>
                <a:latin typeface="Arial"/>
              </a:rPr>
              <a:t> </a:t>
            </a:r>
            <a:r>
              <a:rPr lang="de-DE" dirty="0" err="1">
                <a:solidFill>
                  <a:srgbClr val="000000"/>
                </a:solidFill>
                <a:latin typeface="Arial"/>
              </a:rPr>
              <a:t>ndebitas</a:t>
            </a:r>
            <a:r>
              <a:rPr lang="de-DE" dirty="0">
                <a:solidFill>
                  <a:srgbClr val="000000"/>
                </a:solidFill>
                <a:latin typeface="Arial"/>
              </a:rPr>
              <a:t> </a:t>
            </a:r>
            <a:r>
              <a:rPr lang="de-DE" dirty="0" err="1">
                <a:solidFill>
                  <a:srgbClr val="000000"/>
                </a:solidFill>
                <a:latin typeface="Arial"/>
              </a:rPr>
              <a:t>rehentio</a:t>
            </a:r>
            <a:r>
              <a:rPr lang="de-DE" dirty="0">
                <a:solidFill>
                  <a:srgbClr val="000000"/>
                </a:solidFill>
                <a:latin typeface="Arial"/>
              </a:rPr>
              <a:t> </a:t>
            </a:r>
            <a:r>
              <a:rPr lang="de-DE" dirty="0" err="1">
                <a:solidFill>
                  <a:srgbClr val="000000"/>
                </a:solidFill>
                <a:latin typeface="Arial"/>
              </a:rPr>
              <a:t>quiaspero</a:t>
            </a:r>
            <a:r>
              <a:rPr lang="de-DE" dirty="0">
                <a:solidFill>
                  <a:srgbClr val="000000"/>
                </a:solidFill>
                <a:latin typeface="Arial"/>
              </a:rPr>
              <a:t> </a:t>
            </a:r>
            <a:r>
              <a:rPr lang="de-DE" dirty="0" err="1">
                <a:solidFill>
                  <a:srgbClr val="000000"/>
                </a:solidFill>
                <a:latin typeface="Arial"/>
              </a:rPr>
              <a:t>el</a:t>
            </a:r>
            <a:r>
              <a:rPr lang="de-DE" dirty="0">
                <a:solidFill>
                  <a:srgbClr val="000000"/>
                </a:solidFill>
                <a:latin typeface="Arial"/>
              </a:rPr>
              <a:t> </a:t>
            </a:r>
            <a:r>
              <a:rPr lang="de-DE" dirty="0" err="1">
                <a:solidFill>
                  <a:srgbClr val="000000"/>
                </a:solidFill>
                <a:latin typeface="Arial"/>
              </a:rPr>
              <a:t>magnimp</a:t>
            </a:r>
            <a:r>
              <a:rPr lang="de-DE" dirty="0">
                <a:solidFill>
                  <a:srgbClr val="000000"/>
                </a:solidFill>
                <a:latin typeface="Arial"/>
              </a:rPr>
              <a:t> </a:t>
            </a:r>
            <a:r>
              <a:rPr lang="de-DE" dirty="0" err="1">
                <a:solidFill>
                  <a:srgbClr val="000000"/>
                </a:solidFill>
                <a:latin typeface="Arial"/>
              </a:rPr>
              <a:t>orrorum</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voloratur</a:t>
            </a:r>
            <a:r>
              <a:rPr lang="de-DE" dirty="0">
                <a:solidFill>
                  <a:srgbClr val="000000"/>
                </a:solidFill>
                <a:latin typeface="Arial"/>
              </a:rPr>
              <a:t>, </a:t>
            </a:r>
            <a:r>
              <a:rPr lang="de-DE" dirty="0" err="1">
                <a:solidFill>
                  <a:srgbClr val="000000"/>
                </a:solidFill>
                <a:latin typeface="Arial"/>
              </a:rPr>
              <a:t>sundam</a:t>
            </a:r>
            <a:r>
              <a:rPr lang="de-DE" dirty="0">
                <a:solidFill>
                  <a:srgbClr val="000000"/>
                </a:solidFill>
                <a:latin typeface="Arial"/>
              </a:rPr>
              <a:t> </a:t>
            </a:r>
            <a:r>
              <a:rPr lang="de-DE" dirty="0" err="1">
                <a:solidFill>
                  <a:srgbClr val="000000"/>
                </a:solidFill>
                <a:latin typeface="Arial"/>
              </a:rPr>
              <a:t>eat</a:t>
            </a:r>
            <a:r>
              <a:rPr lang="de-DE" dirty="0">
                <a:solidFill>
                  <a:srgbClr val="000000"/>
                </a:solidFill>
                <a:latin typeface="Arial"/>
              </a:rPr>
              <a:t> </a:t>
            </a:r>
            <a:r>
              <a:rPr lang="de-DE" dirty="0" err="1">
                <a:solidFill>
                  <a:srgbClr val="000000"/>
                </a:solidFill>
                <a:latin typeface="Arial"/>
              </a:rPr>
              <a:t>litatin</a:t>
            </a:r>
            <a:r>
              <a:rPr lang="de-DE" dirty="0">
                <a:solidFill>
                  <a:srgbClr val="000000"/>
                </a:solidFill>
                <a:latin typeface="Arial"/>
              </a:rPr>
              <a:t> </a:t>
            </a:r>
            <a:r>
              <a:rPr lang="de-DE" dirty="0" err="1">
                <a:solidFill>
                  <a:srgbClr val="000000"/>
                </a:solidFill>
                <a:latin typeface="Arial"/>
              </a:rPr>
              <a:t>experia</a:t>
            </a:r>
            <a:r>
              <a:rPr lang="de-DE" dirty="0">
                <a:solidFill>
                  <a:srgbClr val="000000"/>
                </a:solidFill>
                <a:latin typeface="Arial"/>
              </a:rPr>
              <a:t> </a:t>
            </a:r>
            <a:r>
              <a:rPr lang="de-DE" dirty="0" err="1">
                <a:solidFill>
                  <a:srgbClr val="000000"/>
                </a:solidFill>
                <a:latin typeface="Arial"/>
              </a:rPr>
              <a:t>sit</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offici</a:t>
            </a:r>
            <a:r>
              <a:rPr lang="de-DE" dirty="0">
                <a:solidFill>
                  <a:srgbClr val="000000"/>
                </a:solidFill>
                <a:latin typeface="Arial"/>
              </a:rPr>
              <a:t> </a:t>
            </a:r>
            <a:r>
              <a:rPr lang="de-DE" dirty="0" err="1">
                <a:solidFill>
                  <a:srgbClr val="000000"/>
                </a:solidFill>
                <a:latin typeface="Arial"/>
              </a:rPr>
              <a:t>unt</a:t>
            </a:r>
            <a:r>
              <a:rPr lang="de-DE" dirty="0">
                <a:solidFill>
                  <a:srgbClr val="000000"/>
                </a:solidFill>
                <a:latin typeface="Arial"/>
              </a:rPr>
              <a:t> </a:t>
            </a:r>
            <a:r>
              <a:rPr lang="de-DE" dirty="0" err="1">
                <a:solidFill>
                  <a:srgbClr val="000000"/>
                </a:solidFill>
                <a:latin typeface="Arial"/>
              </a:rPr>
              <a:t>quamet</a:t>
            </a:r>
            <a:r>
              <a:rPr lang="de-DE" dirty="0">
                <a:solidFill>
                  <a:srgbClr val="000000"/>
                </a:solidFill>
                <a:latin typeface="Arial"/>
              </a:rPr>
              <a:t> </a:t>
            </a:r>
            <a:r>
              <a:rPr lang="de-DE" dirty="0" err="1">
                <a:solidFill>
                  <a:srgbClr val="000000"/>
                </a:solidFill>
                <a:latin typeface="Arial"/>
              </a:rPr>
              <a:t>laccabo</a:t>
            </a:r>
            <a:r>
              <a:rPr lang="de-DE" dirty="0">
                <a:solidFill>
                  <a:srgbClr val="000000"/>
                </a:solidFill>
                <a:latin typeface="Arial"/>
              </a:rPr>
              <a:t>. Min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oditatistem</a:t>
            </a:r>
            <a:r>
              <a:rPr lang="de-DE" dirty="0">
                <a:solidFill>
                  <a:srgbClr val="000000"/>
                </a:solidFill>
                <a:latin typeface="Arial"/>
              </a:rPr>
              <a:t> </a:t>
            </a:r>
            <a:r>
              <a:rPr lang="de-DE" dirty="0" err="1">
                <a:solidFill>
                  <a:srgbClr val="000000"/>
                </a:solidFill>
                <a:latin typeface="Arial"/>
              </a:rPr>
              <a:t>volorem</a:t>
            </a:r>
            <a:r>
              <a:rPr lang="de-DE" dirty="0">
                <a:solidFill>
                  <a:srgbClr val="000000"/>
                </a:solidFill>
                <a:latin typeface="Arial"/>
              </a:rPr>
              <a:t> </a:t>
            </a:r>
            <a:r>
              <a:rPr lang="de-DE" dirty="0" err="1">
                <a:solidFill>
                  <a:srgbClr val="000000"/>
                </a:solidFill>
                <a:latin typeface="Arial"/>
              </a:rPr>
              <a:t>ratemporesti</a:t>
            </a:r>
            <a:r>
              <a:rPr lang="de-DE" dirty="0">
                <a:solidFill>
                  <a:srgbClr val="000000"/>
                </a:solidFill>
                <a:latin typeface="Arial"/>
              </a:rPr>
              <a:t> </a:t>
            </a:r>
            <a:r>
              <a:rPr lang="de-DE" dirty="0" err="1">
                <a:solidFill>
                  <a:srgbClr val="000000"/>
                </a:solidFill>
                <a:latin typeface="Arial"/>
              </a:rPr>
              <a:t>volesciur</a:t>
            </a:r>
            <a:r>
              <a:rPr lang="de-DE" dirty="0">
                <a:solidFill>
                  <a:srgbClr val="000000"/>
                </a:solidFill>
                <a:latin typeface="Arial"/>
              </a:rPr>
              <a:t>?</a:t>
            </a:r>
          </a:p>
          <a:p>
            <a:r>
              <a:rPr lang="de-DE" dirty="0" err="1">
                <a:solidFill>
                  <a:srgbClr val="000000"/>
                </a:solidFill>
                <a:latin typeface="Arial"/>
              </a:rPr>
              <a:t>Equi</a:t>
            </a:r>
            <a:r>
              <a:rPr lang="de-DE" dirty="0">
                <a:solidFill>
                  <a:srgbClr val="000000"/>
                </a:solidFill>
                <a:latin typeface="Arial"/>
              </a:rPr>
              <a:t> </a:t>
            </a:r>
            <a:r>
              <a:rPr lang="de-DE" dirty="0" err="1">
                <a:solidFill>
                  <a:srgbClr val="000000"/>
                </a:solidFill>
                <a:latin typeface="Arial"/>
              </a:rPr>
              <a:t>repellab</a:t>
            </a:r>
            <a:r>
              <a:rPr lang="de-DE" dirty="0">
                <a:solidFill>
                  <a:srgbClr val="000000"/>
                </a:solidFill>
                <a:latin typeface="Arial"/>
              </a:rPr>
              <a:t> </a:t>
            </a:r>
            <a:r>
              <a:rPr lang="de-DE" dirty="0" err="1">
                <a:solidFill>
                  <a:srgbClr val="000000"/>
                </a:solidFill>
                <a:latin typeface="Arial"/>
              </a:rPr>
              <a:t>iumet</a:t>
            </a:r>
            <a:r>
              <a:rPr lang="de-DE" dirty="0">
                <a:solidFill>
                  <a:srgbClr val="000000"/>
                </a:solidFill>
                <a:latin typeface="Arial"/>
              </a:rPr>
              <a:t>, </a:t>
            </a:r>
            <a:r>
              <a:rPr lang="de-DE" dirty="0" err="1">
                <a:solidFill>
                  <a:srgbClr val="000000"/>
                </a:solidFill>
                <a:latin typeface="Arial"/>
              </a:rPr>
              <a:t>nusapit</a:t>
            </a:r>
            <a:r>
              <a:rPr lang="de-DE" dirty="0">
                <a:solidFill>
                  <a:srgbClr val="000000"/>
                </a:solidFill>
                <a:latin typeface="Arial"/>
              </a:rPr>
              <a:t> </a:t>
            </a:r>
            <a:r>
              <a:rPr lang="de-DE" dirty="0" err="1">
                <a:solidFill>
                  <a:srgbClr val="000000"/>
                </a:solidFill>
                <a:latin typeface="Arial"/>
              </a:rPr>
              <a:t>optatatus</a:t>
            </a:r>
            <a:r>
              <a:rPr lang="de-DE" dirty="0">
                <a:solidFill>
                  <a:srgbClr val="000000"/>
                </a:solidFill>
                <a:latin typeface="Arial"/>
              </a:rPr>
              <a:t> </a:t>
            </a:r>
            <a:r>
              <a:rPr lang="de-DE" dirty="0" err="1">
                <a:solidFill>
                  <a:srgbClr val="000000"/>
                </a:solidFill>
                <a:latin typeface="Arial"/>
              </a:rPr>
              <a:t>repudita</a:t>
            </a:r>
            <a:r>
              <a:rPr lang="de-DE" dirty="0">
                <a:solidFill>
                  <a:srgbClr val="000000"/>
                </a:solidFill>
                <a:latin typeface="Arial"/>
              </a:rPr>
              <a:t> </a:t>
            </a:r>
            <a:r>
              <a:rPr lang="de-DE" dirty="0" err="1">
                <a:solidFill>
                  <a:srgbClr val="000000"/>
                </a:solidFill>
                <a:latin typeface="Arial"/>
              </a:rPr>
              <a:t>nonet</a:t>
            </a:r>
            <a:r>
              <a:rPr lang="de-DE" dirty="0">
                <a:solidFill>
                  <a:srgbClr val="000000"/>
                </a:solidFill>
                <a:latin typeface="Arial"/>
              </a:rPr>
              <a:t> </a:t>
            </a:r>
            <a:r>
              <a:rPr lang="de-DE" dirty="0" err="1">
                <a:solidFill>
                  <a:srgbClr val="000000"/>
                </a:solidFill>
                <a:latin typeface="Arial"/>
              </a:rPr>
              <a:t>litius</a:t>
            </a:r>
            <a:r>
              <a:rPr lang="de-DE" dirty="0">
                <a:solidFill>
                  <a:srgbClr val="000000"/>
                </a:solidFill>
                <a:latin typeface="Arial"/>
              </a:rPr>
              <a:t> </a:t>
            </a:r>
            <a:r>
              <a:rPr lang="de-DE" dirty="0" err="1">
                <a:solidFill>
                  <a:srgbClr val="000000"/>
                </a:solidFill>
                <a:latin typeface="Arial"/>
              </a:rPr>
              <a:t>abor</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re</a:t>
            </a:r>
            <a:r>
              <a:rPr lang="de-DE" dirty="0">
                <a:solidFill>
                  <a:srgbClr val="000000"/>
                </a:solidFill>
                <a:latin typeface="Arial"/>
              </a:rPr>
              <a:t> </a:t>
            </a:r>
            <a:r>
              <a:rPr lang="de-DE" dirty="0" err="1">
                <a:solidFill>
                  <a:srgbClr val="000000"/>
                </a:solidFill>
                <a:latin typeface="Arial"/>
              </a:rPr>
              <a:t>quissimus</a:t>
            </a:r>
            <a:r>
              <a:rPr lang="de-DE" dirty="0">
                <a:solidFill>
                  <a:srgbClr val="000000"/>
                </a:solidFill>
                <a:latin typeface="Arial"/>
              </a:rPr>
              <a:t> </a:t>
            </a:r>
            <a:r>
              <a:rPr lang="de-DE" dirty="0" err="1">
                <a:solidFill>
                  <a:srgbClr val="000000"/>
                </a:solidFill>
                <a:latin typeface="Arial"/>
              </a:rPr>
              <a:t>eiume</a:t>
            </a:r>
            <a:r>
              <a:rPr lang="de-DE" dirty="0">
                <a:solidFill>
                  <a:srgbClr val="000000"/>
                </a:solidFill>
                <a:latin typeface="Arial"/>
              </a:rPr>
              <a:t> </a:t>
            </a:r>
            <a:r>
              <a:rPr lang="de-DE" dirty="0" err="1">
                <a:solidFill>
                  <a:srgbClr val="000000"/>
                </a:solidFill>
                <a:latin typeface="Arial"/>
              </a:rPr>
              <a:t>vernam</a:t>
            </a:r>
            <a:r>
              <a:rPr lang="de-DE" dirty="0">
                <a:solidFill>
                  <a:srgbClr val="000000"/>
                </a:solidFill>
                <a:latin typeface="Arial"/>
              </a:rPr>
              <a:t> </a:t>
            </a:r>
            <a:r>
              <a:rPr lang="de-DE" dirty="0" err="1">
                <a:solidFill>
                  <a:srgbClr val="000000"/>
                </a:solidFill>
                <a:latin typeface="Arial"/>
              </a:rPr>
              <a:t>sincturion</a:t>
            </a:r>
            <a:r>
              <a:rPr lang="de-DE" dirty="0">
                <a:solidFill>
                  <a:srgbClr val="000000"/>
                </a:solidFill>
                <a:latin typeface="Arial"/>
              </a:rPr>
              <a:t> </a:t>
            </a:r>
            <a:r>
              <a:rPr lang="de-DE" dirty="0" err="1">
                <a:solidFill>
                  <a:srgbClr val="000000"/>
                </a:solidFill>
                <a:latin typeface="Arial"/>
              </a:rPr>
              <a:t>nese</a:t>
            </a:r>
            <a:r>
              <a:rPr lang="de-DE" dirty="0">
                <a:solidFill>
                  <a:srgbClr val="000000"/>
                </a:solidFill>
                <a:latin typeface="Arial"/>
              </a:rPr>
              <a:t> </a:t>
            </a:r>
            <a:r>
              <a:rPr lang="de-DE" dirty="0" err="1">
                <a:solidFill>
                  <a:srgbClr val="000000"/>
                </a:solidFill>
                <a:latin typeface="Arial"/>
              </a:rPr>
              <a:t>poreptis</a:t>
            </a:r>
            <a:r>
              <a:rPr lang="de-DE" dirty="0">
                <a:solidFill>
                  <a:srgbClr val="000000"/>
                </a:solidFill>
                <a:latin typeface="Arial"/>
              </a:rPr>
              <a:t> </a:t>
            </a:r>
            <a:r>
              <a:rPr lang="de-DE" dirty="0" err="1">
                <a:solidFill>
                  <a:srgbClr val="000000"/>
                </a:solidFill>
                <a:latin typeface="Arial"/>
              </a:rPr>
              <a:t>rehenditat.Que</a:t>
            </a:r>
            <a:r>
              <a:rPr lang="de-DE" dirty="0">
                <a:solidFill>
                  <a:srgbClr val="000000"/>
                </a:solidFill>
                <a:latin typeface="Arial"/>
              </a:rPr>
              <a:t> </a:t>
            </a:r>
            <a:r>
              <a:rPr lang="de-DE" dirty="0" err="1">
                <a:solidFill>
                  <a:srgbClr val="000000"/>
                </a:solidFill>
                <a:latin typeface="Arial"/>
              </a:rPr>
              <a:t>volore</a:t>
            </a:r>
            <a:r>
              <a:rPr lang="de-DE" dirty="0">
                <a:solidFill>
                  <a:srgbClr val="000000"/>
                </a:solidFill>
                <a:latin typeface="Arial"/>
              </a:rPr>
              <a:t> </a:t>
            </a:r>
            <a:r>
              <a:rPr lang="de-DE" dirty="0" err="1">
                <a:solidFill>
                  <a:srgbClr val="000000"/>
                </a:solidFill>
                <a:latin typeface="Arial"/>
              </a:rPr>
              <a:t>cuptae</a:t>
            </a:r>
            <a:r>
              <a:rPr lang="de-DE" dirty="0">
                <a:solidFill>
                  <a:srgbClr val="000000"/>
                </a:solidFill>
                <a:latin typeface="Arial"/>
              </a:rPr>
              <a:t> </a:t>
            </a:r>
            <a:r>
              <a:rPr lang="de-DE" dirty="0" err="1">
                <a:solidFill>
                  <a:srgbClr val="000000"/>
                </a:solidFill>
                <a:latin typeface="Arial"/>
              </a:rPr>
              <a:t>iniminime</a:t>
            </a:r>
            <a:r>
              <a:rPr lang="de-DE" dirty="0">
                <a:solidFill>
                  <a:srgbClr val="000000"/>
                </a:solidFill>
                <a:latin typeface="Arial"/>
              </a:rPr>
              <a:t> </a:t>
            </a:r>
            <a:r>
              <a:rPr lang="de-DE" dirty="0" err="1">
                <a:solidFill>
                  <a:srgbClr val="000000"/>
                </a:solidFill>
                <a:latin typeface="Arial"/>
              </a:rPr>
              <a:t>prae</a:t>
            </a:r>
            <a:r>
              <a:rPr lang="de-DE" dirty="0">
                <a:solidFill>
                  <a:srgbClr val="000000"/>
                </a:solidFill>
                <a:latin typeface="Arial"/>
              </a:rPr>
              <a:t> </a:t>
            </a:r>
            <a:r>
              <a:rPr lang="de-DE" dirty="0" err="1">
                <a:solidFill>
                  <a:srgbClr val="000000"/>
                </a:solidFill>
                <a:latin typeface="Arial"/>
              </a:rPr>
              <a:t>peruntu</a:t>
            </a:r>
            <a:r>
              <a:rPr lang="de-DE" dirty="0">
                <a:solidFill>
                  <a:srgbClr val="000000"/>
                </a:solidFill>
                <a:latin typeface="Arial"/>
              </a:rPr>
              <a:t> </a:t>
            </a:r>
            <a:r>
              <a:rPr lang="de-DE" dirty="0" err="1">
                <a:solidFill>
                  <a:srgbClr val="000000"/>
                </a:solidFill>
                <a:latin typeface="Arial"/>
              </a:rPr>
              <a:t>ribusandio</a:t>
            </a:r>
            <a:r>
              <a:rPr lang="de-DE" dirty="0">
                <a:solidFill>
                  <a:srgbClr val="000000"/>
                </a:solidFill>
                <a:latin typeface="Arial"/>
              </a:rPr>
              <a:t> et </a:t>
            </a:r>
            <a:r>
              <a:rPr lang="de-DE" dirty="0" err="1">
                <a:solidFill>
                  <a:srgbClr val="000000"/>
                </a:solidFill>
                <a:latin typeface="Arial"/>
              </a:rPr>
              <a:t>quae</a:t>
            </a:r>
            <a:r>
              <a:rPr lang="de-DE" dirty="0">
                <a:solidFill>
                  <a:srgbClr val="000000"/>
                </a:solidFill>
                <a:latin typeface="Arial"/>
              </a:rPr>
              <a:t> </a:t>
            </a:r>
            <a:r>
              <a:rPr lang="de-DE" dirty="0" err="1">
                <a:solidFill>
                  <a:srgbClr val="000000"/>
                </a:solidFill>
                <a:latin typeface="Arial"/>
              </a:rPr>
              <a:t>voloreperit</a:t>
            </a:r>
            <a:r>
              <a:rPr lang="de-DE" dirty="0">
                <a:solidFill>
                  <a:srgbClr val="000000"/>
                </a:solidFill>
                <a:latin typeface="Arial"/>
              </a:rPr>
              <a:t>, </a:t>
            </a:r>
            <a:r>
              <a:rPr lang="de-DE" dirty="0" err="1">
                <a:solidFill>
                  <a:srgbClr val="000000"/>
                </a:solidFill>
                <a:latin typeface="Arial"/>
              </a:rPr>
              <a:t>od</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dolutem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quiam</a:t>
            </a:r>
            <a:r>
              <a:rPr lang="de-DE" dirty="0">
                <a:solidFill>
                  <a:srgbClr val="000000"/>
                </a:solidFill>
                <a:latin typeface="Arial"/>
              </a:rPr>
              <a:t>, </a:t>
            </a:r>
            <a:r>
              <a:rPr lang="de-DE" dirty="0" err="1">
                <a:solidFill>
                  <a:srgbClr val="000000"/>
                </a:solidFill>
                <a:latin typeface="Arial"/>
              </a:rPr>
              <a:t>omnimpe</a:t>
            </a:r>
            <a:r>
              <a:rPr lang="de-DE" dirty="0">
                <a:solidFill>
                  <a:srgbClr val="000000"/>
                </a:solidFill>
                <a:latin typeface="Arial"/>
              </a:rPr>
              <a:t> </a:t>
            </a:r>
            <a:r>
              <a:rPr lang="de-DE" dirty="0" err="1">
                <a:solidFill>
                  <a:srgbClr val="000000"/>
                </a:solidFill>
                <a:latin typeface="Arial"/>
              </a:rPr>
              <a:t>num</a:t>
            </a:r>
            <a:r>
              <a:rPr lang="de-DE" dirty="0">
                <a:solidFill>
                  <a:srgbClr val="000000"/>
                </a:solidFill>
                <a:latin typeface="Arial"/>
              </a:rPr>
              <a:t> </a:t>
            </a:r>
            <a:r>
              <a:rPr lang="de-DE" dirty="0" err="1">
                <a:solidFill>
                  <a:srgbClr val="000000"/>
                </a:solidFill>
                <a:latin typeface="Arial"/>
              </a:rPr>
              <a:t>ipsa</a:t>
            </a:r>
            <a:r>
              <a:rPr lang="de-DE" dirty="0">
                <a:solidFill>
                  <a:srgbClr val="000000"/>
                </a:solidFill>
                <a:latin typeface="Arial"/>
              </a:rPr>
              <a:t> </a:t>
            </a:r>
            <a:r>
              <a:rPr lang="de-DE" dirty="0" err="1">
                <a:solidFill>
                  <a:srgbClr val="000000"/>
                </a:solidFill>
                <a:latin typeface="Arial"/>
              </a:rPr>
              <a:t>nus</a:t>
            </a:r>
            <a:r>
              <a:rPr lang="de-DE" dirty="0">
                <a:solidFill>
                  <a:srgbClr val="000000"/>
                </a:solidFill>
                <a:latin typeface="Arial"/>
              </a:rPr>
              <a:t> </a:t>
            </a:r>
            <a:r>
              <a:rPr lang="de-DE" dirty="0" err="1">
                <a:solidFill>
                  <a:srgbClr val="000000"/>
                </a:solidFill>
                <a:latin typeface="Arial"/>
              </a:rPr>
              <a:t>dolor</a:t>
            </a:r>
            <a:r>
              <a:rPr lang="de-DE" dirty="0">
                <a:solidFill>
                  <a:srgbClr val="000000"/>
                </a:solidFill>
                <a:latin typeface="Arial"/>
              </a:rPr>
              <a:t> </a:t>
            </a:r>
            <a:r>
              <a:rPr lang="de-DE" dirty="0" err="1">
                <a:solidFill>
                  <a:srgbClr val="000000"/>
                </a:solidFill>
                <a:latin typeface="Arial"/>
              </a:rPr>
              <a:t>ma</a:t>
            </a:r>
            <a:r>
              <a:rPr lang="de-DE" dirty="0">
                <a:solidFill>
                  <a:srgbClr val="000000"/>
                </a:solidFill>
                <a:latin typeface="Arial"/>
              </a:rPr>
              <a:t> non </a:t>
            </a:r>
            <a:r>
              <a:rPr lang="de-DE" dirty="0" err="1">
                <a:solidFill>
                  <a:srgbClr val="000000"/>
                </a:solidFill>
                <a:latin typeface="Arial"/>
              </a:rPr>
              <a:t>corrum</a:t>
            </a:r>
            <a:r>
              <a:rPr lang="de-DE" dirty="0">
                <a:solidFill>
                  <a:srgbClr val="000000"/>
                </a:solidFill>
                <a:latin typeface="Arial"/>
              </a:rPr>
              <a:t> </a:t>
            </a:r>
            <a:r>
              <a:rPr lang="de-DE" dirty="0" err="1">
                <a:solidFill>
                  <a:srgbClr val="000000"/>
                </a:solidFill>
                <a:latin typeface="Arial"/>
              </a:rPr>
              <a:t>exerior</a:t>
            </a:r>
            <a:r>
              <a:rPr lang="de-DE" dirty="0">
                <a:solidFill>
                  <a:srgbClr val="000000"/>
                </a:solidFill>
                <a:latin typeface="Arial"/>
              </a:rPr>
              <a:t> </a:t>
            </a:r>
            <a:r>
              <a:rPr lang="de-DE" dirty="0" err="1">
                <a:solidFill>
                  <a:srgbClr val="000000"/>
                </a:solidFill>
                <a:latin typeface="Arial"/>
              </a:rPr>
              <a:t>repedig</a:t>
            </a:r>
            <a:r>
              <a:rPr lang="de-DE" dirty="0">
                <a:solidFill>
                  <a:srgbClr val="000000"/>
                </a:solidFill>
                <a:latin typeface="Arial"/>
              </a:rPr>
              <a:t> </a:t>
            </a:r>
            <a:r>
              <a:rPr lang="de-DE" dirty="0" err="1">
                <a:solidFill>
                  <a:srgbClr val="000000"/>
                </a:solidFill>
                <a:latin typeface="Arial"/>
              </a:rPr>
              <a:t>entiaecta</a:t>
            </a:r>
            <a:r>
              <a:rPr lang="de-DE" dirty="0">
                <a:solidFill>
                  <a:srgbClr val="000000"/>
                </a:solidFill>
                <a:latin typeface="Arial"/>
              </a:rPr>
              <a:t> </a:t>
            </a:r>
            <a:r>
              <a:rPr lang="de-DE" dirty="0" err="1">
                <a:solidFill>
                  <a:srgbClr val="000000"/>
                </a:solidFill>
                <a:latin typeface="Arial"/>
              </a:rPr>
              <a:t>ium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arum</a:t>
            </a:r>
            <a:r>
              <a:rPr lang="de-DE" dirty="0">
                <a:solidFill>
                  <a:srgbClr val="000000"/>
                </a:solidFill>
                <a:latin typeface="Arial"/>
              </a:rPr>
              <a:t> </a:t>
            </a:r>
            <a:r>
              <a:rPr lang="de-DE" dirty="0" err="1">
                <a:solidFill>
                  <a:srgbClr val="000000"/>
                </a:solidFill>
                <a:latin typeface="Arial"/>
              </a:rPr>
              <a:t>rere</a:t>
            </a:r>
            <a:r>
              <a:rPr lang="de-DE" dirty="0">
                <a:solidFill>
                  <a:srgbClr val="000000"/>
                </a:solidFill>
                <a:latin typeface="Arial"/>
              </a:rPr>
              <a:t>, </a:t>
            </a:r>
            <a:r>
              <a:rPr lang="de-DE" dirty="0" err="1">
                <a:solidFill>
                  <a:srgbClr val="000000"/>
                </a:solidFill>
                <a:latin typeface="Arial"/>
              </a:rPr>
              <a:t>occus</a:t>
            </a:r>
            <a:r>
              <a:rPr lang="de-DE" dirty="0">
                <a:solidFill>
                  <a:srgbClr val="000000"/>
                </a:solidFill>
                <a:latin typeface="Arial"/>
              </a:rPr>
              <a:t> </a:t>
            </a:r>
            <a:r>
              <a:rPr lang="de-DE" dirty="0" err="1">
                <a:solidFill>
                  <a:srgbClr val="000000"/>
                </a:solidFill>
                <a:latin typeface="Arial"/>
              </a:rPr>
              <a:t>utem</a:t>
            </a:r>
            <a:r>
              <a:rPr lang="de-DE" dirty="0">
                <a:solidFill>
                  <a:srgbClr val="000000"/>
                </a:solidFill>
                <a:latin typeface="Arial"/>
              </a:rPr>
              <a:t> </a:t>
            </a:r>
            <a:r>
              <a:rPr lang="de-DE" dirty="0" err="1">
                <a:solidFill>
                  <a:srgbClr val="000000"/>
                </a:solidFill>
                <a:latin typeface="Arial"/>
              </a:rPr>
              <a:t>volut</a:t>
            </a:r>
            <a:r>
              <a:rPr lang="de-DE" dirty="0">
                <a:solidFill>
                  <a:srgbClr val="000000"/>
                </a:solidFill>
                <a:latin typeface="Arial"/>
              </a:rPr>
              <a:t> </a:t>
            </a:r>
            <a:r>
              <a:rPr lang="de-DE" dirty="0" err="1">
                <a:solidFill>
                  <a:srgbClr val="000000"/>
                </a:solidFill>
                <a:latin typeface="Arial"/>
              </a:rPr>
              <a:t>qui</a:t>
            </a:r>
            <a:r>
              <a:rPr lang="de-DE" dirty="0">
                <a:solidFill>
                  <a:srgbClr val="000000"/>
                </a:solidFill>
                <a:latin typeface="Arial"/>
              </a:rPr>
              <a:t> </a:t>
            </a:r>
            <a:r>
              <a:rPr lang="de-DE" dirty="0" err="1">
                <a:solidFill>
                  <a:srgbClr val="000000"/>
                </a:solidFill>
                <a:latin typeface="Arial"/>
              </a:rPr>
              <a:t>delitas</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et </a:t>
            </a:r>
            <a:r>
              <a:rPr lang="de-DE" dirty="0" err="1">
                <a:solidFill>
                  <a:srgbClr val="000000"/>
                </a:solidFill>
                <a:latin typeface="Arial"/>
              </a:rPr>
              <a:t>alis</a:t>
            </a:r>
            <a:r>
              <a:rPr lang="de-DE" dirty="0">
                <a:solidFill>
                  <a:srgbClr val="000000"/>
                </a:solidFill>
                <a:latin typeface="Arial"/>
              </a:rPr>
              <a:t> </a:t>
            </a:r>
            <a:r>
              <a:rPr lang="de-DE" dirty="0" err="1">
                <a:solidFill>
                  <a:srgbClr val="000000"/>
                </a:solidFill>
                <a:latin typeface="Arial"/>
              </a:rPr>
              <a:t>ut</a:t>
            </a:r>
            <a:r>
              <a:rPr lang="de-DE" dirty="0">
                <a:solidFill>
                  <a:srgbClr val="000000"/>
                </a:solidFill>
                <a:latin typeface="Arial"/>
              </a:rPr>
              <a:t> </a:t>
            </a:r>
            <a:r>
              <a:rPr lang="de-DE" dirty="0" err="1">
                <a:solidFill>
                  <a:srgbClr val="000000"/>
                </a:solidFill>
                <a:latin typeface="Arial"/>
              </a:rPr>
              <a:t>quuntium</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a:t>
            </a:r>
            <a:r>
              <a:rPr lang="de-DE" dirty="0" err="1">
                <a:solidFill>
                  <a:srgbClr val="000000"/>
                </a:solidFill>
                <a:latin typeface="Arial"/>
              </a:rPr>
              <a:t>acculpa</a:t>
            </a:r>
            <a:r>
              <a:rPr lang="de-DE" dirty="0">
                <a:solidFill>
                  <a:srgbClr val="000000"/>
                </a:solidFill>
                <a:latin typeface="Arial"/>
              </a:rPr>
              <a:t> </a:t>
            </a:r>
            <a:r>
              <a:rPr lang="de-DE" dirty="0" err="1">
                <a:solidFill>
                  <a:srgbClr val="000000"/>
                </a:solidFill>
                <a:latin typeface="Arial"/>
              </a:rPr>
              <a:t>volentius</a:t>
            </a:r>
            <a:r>
              <a:rPr lang="de-DE" dirty="0">
                <a:solidFill>
                  <a:srgbClr val="000000"/>
                </a:solidFill>
                <a:latin typeface="Arial"/>
              </a:rPr>
              <a:t> </a:t>
            </a:r>
            <a:r>
              <a:rPr lang="de-DE" dirty="0" err="1">
                <a:solidFill>
                  <a:srgbClr val="000000"/>
                </a:solidFill>
                <a:latin typeface="Arial"/>
              </a:rPr>
              <a:t>magnat</a:t>
            </a:r>
            <a:r>
              <a:rPr lang="de-DE" dirty="0">
                <a:solidFill>
                  <a:srgbClr val="000000"/>
                </a:solidFill>
                <a:latin typeface="Arial"/>
              </a:rPr>
              <a:t> </a:t>
            </a:r>
            <a:r>
              <a:rPr lang="de-DE" dirty="0" err="1">
                <a:solidFill>
                  <a:srgbClr val="000000"/>
                </a:solidFill>
                <a:latin typeface="Arial"/>
              </a:rPr>
              <a:t>rem</a:t>
            </a:r>
            <a:r>
              <a:rPr lang="de-DE" dirty="0">
                <a:solidFill>
                  <a:srgbClr val="000000"/>
                </a:solidFill>
                <a:latin typeface="Arial"/>
              </a:rPr>
              <a:t> </a:t>
            </a:r>
            <a:r>
              <a:rPr lang="de-DE" dirty="0" err="1">
                <a:solidFill>
                  <a:srgbClr val="000000"/>
                </a:solidFill>
                <a:latin typeface="Arial"/>
              </a:rPr>
              <a:t>ideliquiam</a:t>
            </a:r>
            <a:r>
              <a:rPr lang="de-DE" dirty="0">
                <a:solidFill>
                  <a:srgbClr val="000000"/>
                </a:solidFill>
                <a:latin typeface="Arial"/>
              </a:rPr>
              <a:t> </a:t>
            </a:r>
            <a:r>
              <a:rPr lang="de-DE" dirty="0" err="1">
                <a:solidFill>
                  <a:srgbClr val="000000"/>
                </a:solidFill>
                <a:latin typeface="Arial"/>
              </a:rPr>
              <a:t>aceaquid</a:t>
            </a:r>
            <a:r>
              <a:rPr lang="de-DE" dirty="0">
                <a:solidFill>
                  <a:srgbClr val="000000"/>
                </a:solidFill>
                <a:latin typeface="Arial"/>
              </a:rPr>
              <a:t> et </a:t>
            </a:r>
            <a:r>
              <a:rPr lang="de-DE" dirty="0" err="1">
                <a:solidFill>
                  <a:srgbClr val="000000"/>
                </a:solidFill>
                <a:latin typeface="Arial"/>
              </a:rPr>
              <a:t>et</a:t>
            </a:r>
            <a:r>
              <a:rPr lang="de-DE" dirty="0">
                <a:solidFill>
                  <a:srgbClr val="000000"/>
                </a:solidFill>
                <a:latin typeface="Arial"/>
              </a:rPr>
              <a:t> </a:t>
            </a:r>
            <a:r>
              <a:rPr lang="de-DE" dirty="0" err="1">
                <a:solidFill>
                  <a:srgbClr val="000000"/>
                </a:solidFill>
                <a:latin typeface="Arial"/>
              </a:rPr>
              <a:t>volorro</a:t>
            </a:r>
            <a:r>
              <a:rPr lang="de-DE" dirty="0">
                <a:solidFill>
                  <a:srgbClr val="000000"/>
                </a:solidFill>
                <a:latin typeface="Arial"/>
              </a:rPr>
              <a:t> </a:t>
            </a:r>
            <a:r>
              <a:rPr lang="de-DE" dirty="0" err="1">
                <a:solidFill>
                  <a:srgbClr val="000000"/>
                </a:solidFill>
                <a:latin typeface="Arial"/>
              </a:rPr>
              <a:t>modit</a:t>
            </a:r>
            <a:r>
              <a:rPr lang="de-DE" dirty="0">
                <a:solidFill>
                  <a:srgbClr val="000000"/>
                </a:solidFill>
                <a:latin typeface="Arial"/>
              </a:rPr>
              <a:t> </a:t>
            </a:r>
            <a:r>
              <a:rPr lang="de-DE" dirty="0" err="1">
                <a:solidFill>
                  <a:srgbClr val="000000"/>
                </a:solidFill>
                <a:latin typeface="Arial"/>
              </a:rPr>
              <a:t>aspid</a:t>
            </a:r>
            <a:r>
              <a:rPr lang="de-DE" dirty="0">
                <a:solidFill>
                  <a:srgbClr val="000000"/>
                </a:solidFill>
                <a:latin typeface="Arial"/>
              </a:rPr>
              <a:t> et, </a:t>
            </a:r>
            <a:r>
              <a:rPr lang="de-DE" dirty="0" err="1">
                <a:solidFill>
                  <a:srgbClr val="000000"/>
                </a:solidFill>
                <a:latin typeface="Arial"/>
              </a:rPr>
              <a:t>quodita</a:t>
            </a:r>
            <a:r>
              <a:rPr lang="de-DE" dirty="0">
                <a:solidFill>
                  <a:srgbClr val="000000"/>
                </a:solidFill>
                <a:latin typeface="Arial"/>
              </a:rPr>
              <a:t> </a:t>
            </a:r>
            <a:r>
              <a:rPr lang="de-DE" dirty="0" err="1">
                <a:solidFill>
                  <a:srgbClr val="000000"/>
                </a:solidFill>
                <a:latin typeface="Arial"/>
              </a:rPr>
              <a:t>sint</a:t>
            </a:r>
            <a:r>
              <a:rPr lang="de-DE" dirty="0">
                <a:solidFill>
                  <a:srgbClr val="000000"/>
                </a:solidFill>
                <a:latin typeface="Arial"/>
              </a:rPr>
              <a:t> </a:t>
            </a:r>
            <a:r>
              <a:rPr lang="de-DE" dirty="0" err="1">
                <a:solidFill>
                  <a:srgbClr val="000000"/>
                </a:solidFill>
                <a:latin typeface="Arial"/>
              </a:rPr>
              <a:t>acerum</a:t>
            </a:r>
            <a:r>
              <a:rPr lang="de-DE" dirty="0">
                <a:solidFill>
                  <a:srgbClr val="000000"/>
                </a:solidFill>
                <a:latin typeface="Arial"/>
              </a:rPr>
              <a:t> </a:t>
            </a:r>
            <a:r>
              <a:rPr lang="de-DE" dirty="0" err="1">
                <a:solidFill>
                  <a:srgbClr val="000000"/>
                </a:solidFill>
                <a:latin typeface="Arial"/>
              </a:rPr>
              <a:t>experitio</a:t>
            </a:r>
            <a:r>
              <a:rPr lang="de-DE" dirty="0">
                <a:solidFill>
                  <a:srgbClr val="000000"/>
                </a:solidFill>
                <a:latin typeface="Arial"/>
              </a:rPr>
              <a:t>. </a:t>
            </a:r>
            <a:r>
              <a:rPr lang="de-DE" dirty="0" err="1">
                <a:solidFill>
                  <a:srgbClr val="000000"/>
                </a:solidFill>
                <a:latin typeface="Arial"/>
              </a:rPr>
              <a:t>Itatur</a:t>
            </a:r>
            <a:r>
              <a:rPr lang="de-DE" dirty="0">
                <a:solidFill>
                  <a:srgbClr val="000000"/>
                </a:solidFill>
                <a:latin typeface="Arial"/>
              </a:rPr>
              <a:t> </a:t>
            </a:r>
            <a:r>
              <a:rPr lang="de-DE" dirty="0" err="1">
                <a:solidFill>
                  <a:srgbClr val="000000"/>
                </a:solidFill>
                <a:latin typeface="Arial"/>
              </a:rPr>
              <a:t>sunt</a:t>
            </a:r>
            <a:r>
              <a:rPr lang="de-DE" dirty="0">
                <a:solidFill>
                  <a:srgbClr val="000000"/>
                </a:solidFill>
                <a:latin typeface="Arial"/>
              </a:rPr>
              <a:t> </a:t>
            </a:r>
            <a:r>
              <a:rPr lang="de-DE" dirty="0" err="1">
                <a:solidFill>
                  <a:srgbClr val="000000"/>
                </a:solidFill>
                <a:latin typeface="Arial"/>
              </a:rPr>
              <a:t>utem</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ex </a:t>
            </a:r>
            <a:r>
              <a:rPr lang="de-DE" dirty="0" err="1">
                <a:solidFill>
                  <a:srgbClr val="000000"/>
                </a:solidFill>
                <a:latin typeface="Arial"/>
              </a:rPr>
              <a:t>eaque</a:t>
            </a:r>
            <a:r>
              <a:rPr lang="de-DE" dirty="0">
                <a:solidFill>
                  <a:srgbClr val="000000"/>
                </a:solidFill>
                <a:latin typeface="Arial"/>
              </a:rPr>
              <a:t> </a:t>
            </a:r>
            <a:r>
              <a:rPr lang="de-DE" dirty="0" err="1">
                <a:solidFill>
                  <a:srgbClr val="000000"/>
                </a:solidFill>
                <a:latin typeface="Arial"/>
              </a:rPr>
              <a:t>volupta</a:t>
            </a:r>
            <a:r>
              <a:rPr lang="de-DE" dirty="0">
                <a:solidFill>
                  <a:srgbClr val="000000"/>
                </a:solidFill>
                <a:latin typeface="Arial"/>
              </a:rPr>
              <a:t> </a:t>
            </a:r>
            <a:r>
              <a:rPr lang="de-DE" dirty="0" err="1">
                <a:solidFill>
                  <a:srgbClr val="000000"/>
                </a:solidFill>
                <a:latin typeface="Arial"/>
              </a:rPr>
              <a:t>illignissim</a:t>
            </a:r>
            <a:r>
              <a:rPr lang="de-DE" dirty="0">
                <a:solidFill>
                  <a:srgbClr val="000000"/>
                </a:solidFill>
                <a:latin typeface="Arial"/>
              </a:rPr>
              <a:t> </a:t>
            </a:r>
            <a:r>
              <a:rPr lang="de-DE" dirty="0" err="1">
                <a:solidFill>
                  <a:srgbClr val="000000"/>
                </a:solidFill>
                <a:latin typeface="Arial"/>
              </a:rPr>
              <a:t>quiassu</a:t>
            </a:r>
            <a:r>
              <a:rPr lang="de-DE" dirty="0">
                <a:solidFill>
                  <a:srgbClr val="000000"/>
                </a:solidFill>
                <a:latin typeface="Arial"/>
              </a:rPr>
              <a:t> </a:t>
            </a:r>
            <a:r>
              <a:rPr lang="de-DE" dirty="0" err="1">
                <a:solidFill>
                  <a:srgbClr val="000000"/>
                </a:solidFill>
                <a:latin typeface="Arial"/>
              </a:rPr>
              <a:t>nderit</a:t>
            </a:r>
            <a:r>
              <a:rPr lang="de-DE" dirty="0">
                <a:solidFill>
                  <a:srgbClr val="000000"/>
                </a:solidFill>
                <a:latin typeface="Arial"/>
              </a:rPr>
              <a:t> </a:t>
            </a:r>
            <a:r>
              <a:rPr lang="de-DE" dirty="0" err="1">
                <a:solidFill>
                  <a:srgbClr val="000000"/>
                </a:solidFill>
                <a:latin typeface="Arial"/>
              </a:rPr>
              <a:t>que</a:t>
            </a:r>
            <a:r>
              <a:rPr lang="de-DE" dirty="0">
                <a:solidFill>
                  <a:srgbClr val="000000"/>
                </a:solidFill>
                <a:latin typeface="Arial"/>
              </a:rPr>
              <a:t> </a:t>
            </a:r>
            <a:r>
              <a:rPr lang="de-DE" dirty="0" err="1">
                <a:solidFill>
                  <a:srgbClr val="000000"/>
                </a:solidFill>
                <a:latin typeface="Arial"/>
              </a:rPr>
              <a:t>nonsequis</a:t>
            </a:r>
            <a:r>
              <a:rPr lang="de-DE" dirty="0">
                <a:solidFill>
                  <a:srgbClr val="000000"/>
                </a:solidFill>
                <a:latin typeface="Arial"/>
              </a:rPr>
              <a:t> et </a:t>
            </a:r>
            <a:r>
              <a:rPr lang="de-DE" dirty="0" err="1">
                <a:solidFill>
                  <a:srgbClr val="000000"/>
                </a:solidFill>
                <a:latin typeface="Arial"/>
              </a:rPr>
              <a:t>quos</a:t>
            </a:r>
            <a:r>
              <a:rPr lang="de-DE" dirty="0">
                <a:solidFill>
                  <a:srgbClr val="000000"/>
                </a:solidFill>
                <a:latin typeface="Arial"/>
              </a:rPr>
              <a:t> </a:t>
            </a:r>
            <a:r>
              <a:rPr lang="de-DE" dirty="0" err="1">
                <a:solidFill>
                  <a:srgbClr val="000000"/>
                </a:solidFill>
                <a:latin typeface="Arial"/>
              </a:rPr>
              <a:t>corem</a:t>
            </a:r>
            <a:r>
              <a:rPr lang="de-DE" dirty="0">
                <a:solidFill>
                  <a:srgbClr val="000000"/>
                </a:solidFill>
                <a:latin typeface="Arial"/>
              </a:rPr>
              <a:t> </a:t>
            </a:r>
            <a:r>
              <a:rPr lang="de-DE" dirty="0" err="1">
                <a:solidFill>
                  <a:srgbClr val="000000"/>
                </a:solidFill>
                <a:latin typeface="Arial"/>
              </a:rPr>
              <a:t>faceata</a:t>
            </a:r>
            <a:r>
              <a:rPr lang="de-DE" dirty="0">
                <a:solidFill>
                  <a:srgbClr val="000000"/>
                </a:solidFill>
                <a:latin typeface="Arial"/>
              </a:rPr>
              <a:t> </a:t>
            </a:r>
            <a:r>
              <a:rPr lang="de-DE" dirty="0" err="1">
                <a:solidFill>
                  <a:srgbClr val="000000"/>
                </a:solidFill>
                <a:latin typeface="Arial"/>
              </a:rPr>
              <a:t>as</a:t>
            </a:r>
            <a:r>
              <a:rPr lang="de-DE" dirty="0">
                <a:solidFill>
                  <a:srgbClr val="000000"/>
                </a:solidFill>
                <a:latin typeface="Arial"/>
              </a:rPr>
              <a:t> </a:t>
            </a:r>
            <a:r>
              <a:rPr lang="de-DE" dirty="0" err="1">
                <a:solidFill>
                  <a:srgbClr val="000000"/>
                </a:solidFill>
                <a:latin typeface="Arial"/>
              </a:rPr>
              <a:t>eatur</a:t>
            </a:r>
            <a:r>
              <a:rPr lang="de-DE" dirty="0">
                <a:solidFill>
                  <a:srgbClr val="000000"/>
                </a:solidFill>
                <a:latin typeface="Arial"/>
              </a:rPr>
              <a:t> </a:t>
            </a:r>
            <a:r>
              <a:rPr lang="de-DE" dirty="0" err="1">
                <a:solidFill>
                  <a:srgbClr val="000000"/>
                </a:solidFill>
                <a:latin typeface="Arial"/>
              </a:rPr>
              <a:t>aut</a:t>
            </a:r>
            <a:r>
              <a:rPr lang="de-DE" dirty="0">
                <a:solidFill>
                  <a:srgbClr val="000000"/>
                </a:solidFill>
                <a:latin typeface="Arial"/>
              </a:rPr>
              <a:t> et la et </a:t>
            </a:r>
            <a:r>
              <a:rPr lang="de-DE" dirty="0" err="1">
                <a:solidFill>
                  <a:srgbClr val="000000"/>
                </a:solidFill>
                <a:latin typeface="Arial"/>
              </a:rPr>
              <a:t>fuga</a:t>
            </a:r>
            <a:r>
              <a:rPr lang="de-DE" dirty="0">
                <a:solidFill>
                  <a:srgbClr val="000000"/>
                </a:solidFill>
                <a:latin typeface="Arial"/>
              </a:rPr>
              <a:t>. </a:t>
            </a:r>
          </a:p>
          <a:p>
            <a:endParaRPr lang="de-DE" dirty="0"/>
          </a:p>
        </p:txBody>
      </p:sp>
      <p:sp>
        <p:nvSpPr>
          <p:cNvPr id="17" name="Textplatzhalter 17"/>
          <p:cNvSpPr>
            <a:spLocks noGrp="1"/>
          </p:cNvSpPr>
          <p:nvPr>
            <p:ph type="body" sz="quarter" idx="14"/>
          </p:nvPr>
        </p:nvSpPr>
        <p:spPr>
          <a:xfrm>
            <a:off x="1656000" y="8172000"/>
            <a:ext cx="39492000" cy="508672"/>
          </a:xfrm>
        </p:spPr>
        <p:txBody>
          <a:bodyPr/>
          <a:lstStyle/>
          <a:p>
            <a:r>
              <a:rPr lang="de-DE" dirty="0"/>
              <a:t>Überschrift 3 läuft über gesamte Papierbreite oder gemäß Spaltenbreite</a:t>
            </a:r>
          </a:p>
        </p:txBody>
      </p:sp>
      <p:sp>
        <p:nvSpPr>
          <p:cNvPr id="18" name="Textplatzhalter 18"/>
          <p:cNvSpPr>
            <a:spLocks noGrp="1"/>
          </p:cNvSpPr>
          <p:nvPr>
            <p:ph type="body" sz="quarter" idx="15"/>
          </p:nvPr>
        </p:nvSpPr>
        <p:spPr>
          <a:xfrm>
            <a:off x="1655999" y="6804000"/>
            <a:ext cx="39492000" cy="595131"/>
          </a:xfrm>
        </p:spPr>
        <p:txBody>
          <a:bodyPr/>
          <a:lstStyle/>
          <a:p>
            <a:r>
              <a:rPr lang="de-DE" dirty="0"/>
              <a:t>Überschrift 2 läuft über gesamte Papierbreite</a:t>
            </a:r>
          </a:p>
        </p:txBody>
      </p:sp>
      <p:sp>
        <p:nvSpPr>
          <p:cNvPr id="19" name="Titel 10"/>
          <p:cNvSpPr>
            <a:spLocks noGrp="1"/>
          </p:cNvSpPr>
          <p:nvPr>
            <p:ph type="title"/>
          </p:nvPr>
        </p:nvSpPr>
        <p:spPr>
          <a:xfrm>
            <a:off x="1656000" y="4967999"/>
            <a:ext cx="39492000" cy="810948"/>
          </a:xfrm>
          <a:prstGeom prst="rect">
            <a:avLst/>
          </a:prstGeom>
        </p:spPr>
        <p:txBody>
          <a:bodyPr/>
          <a:lstStyle/>
          <a:p>
            <a:r>
              <a:rPr lang="de-DE" dirty="0"/>
              <a:t>Überschrift 1 läuft über gesamte Papierbreite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ildplatzhalter 8"/>
          <p:cNvSpPr>
            <a:spLocks noGrp="1"/>
          </p:cNvSpPr>
          <p:nvPr>
            <p:ph type="pic" sz="quarter" idx="12"/>
          </p:nvPr>
        </p:nvSpPr>
        <p:spPr/>
      </p:sp>
      <p:sp>
        <p:nvSpPr>
          <p:cNvPr id="7" name="Fußzeilenplatzhalter 6"/>
          <p:cNvSpPr>
            <a:spLocks noGrp="1"/>
          </p:cNvSpPr>
          <p:nvPr>
            <p:ph type="ftr" sz="quarter" idx="16"/>
          </p:nvPr>
        </p:nvSpPr>
        <p:spPr/>
        <p:txBody>
          <a:bodyPr/>
          <a:lstStyle/>
          <a:p>
            <a:r>
              <a:rPr lang="de-DE" b="1"/>
              <a:t>Technische Universität München </a:t>
            </a:r>
          </a:p>
          <a:p>
            <a:r>
              <a:rPr lang="de-DE"/>
              <a:t>Fakultät für Mustertechnik </a:t>
            </a:r>
          </a:p>
          <a:p>
            <a:r>
              <a:rPr lang="de-DE"/>
              <a:t>Lehrstuhl für Musterverfahren</a:t>
            </a:r>
            <a:endParaRPr lang="de-DE" dirty="0"/>
          </a:p>
        </p:txBody>
      </p:sp>
      <p:sp>
        <p:nvSpPr>
          <p:cNvPr id="6" name="Textplatzhalter 18"/>
          <p:cNvSpPr>
            <a:spLocks noGrp="1"/>
          </p:cNvSpPr>
          <p:nvPr>
            <p:ph type="body" sz="quarter" idx="15"/>
          </p:nvPr>
        </p:nvSpPr>
        <p:spPr>
          <a:xfrm>
            <a:off x="1655999" y="6804000"/>
            <a:ext cx="39492000" cy="595131"/>
          </a:xfrm>
        </p:spPr>
        <p:txBody>
          <a:bodyPr/>
          <a:lstStyle/>
          <a:p>
            <a:r>
              <a:rPr lang="de-DE" dirty="0"/>
              <a:t>Überschrift 2 läuft über gesamte Papierbreite</a:t>
            </a:r>
          </a:p>
        </p:txBody>
      </p:sp>
      <p:sp>
        <p:nvSpPr>
          <p:cNvPr id="11" name="Titel 10"/>
          <p:cNvSpPr>
            <a:spLocks noGrp="1"/>
          </p:cNvSpPr>
          <p:nvPr>
            <p:ph type="title"/>
          </p:nvPr>
        </p:nvSpPr>
        <p:spPr>
          <a:xfrm>
            <a:off x="1656000" y="4967999"/>
            <a:ext cx="39492000" cy="810948"/>
          </a:xfrm>
          <a:prstGeom prst="rect">
            <a:avLst/>
          </a:prstGeom>
        </p:spPr>
        <p:txBody>
          <a:bodyPr/>
          <a:lstStyle/>
          <a:p>
            <a:r>
              <a:rPr lang="de-DE" dirty="0"/>
              <a:t>Überschrift 1 läuft über gesamte Papierbreite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1656000" y="4968000"/>
            <a:ext cx="39492000" cy="22102134"/>
          </a:xfrm>
        </p:spPr>
        <p:txBody>
          <a:bodyPr/>
          <a:lstStyle/>
          <a:p>
            <a:r>
              <a:rPr lang="de-DE" dirty="0">
                <a:solidFill>
                  <a:srgbClr val="000000"/>
                </a:solidFill>
                <a:latin typeface="Arial"/>
              </a:rPr>
              <a:t>Überschrift 1</a:t>
            </a:r>
            <a:br>
              <a:rPr lang="de-DE" dirty="0">
                <a:solidFill>
                  <a:srgbClr val="000000"/>
                </a:solidFill>
                <a:latin typeface="Arial"/>
              </a:rPr>
            </a:br>
            <a:br>
              <a:rPr lang="de-DE" dirty="0">
                <a:solidFill>
                  <a:srgbClr val="000000"/>
                </a:solidFill>
                <a:latin typeface="Arial"/>
              </a:rPr>
            </a:br>
            <a:r>
              <a:rPr lang="de-DE" dirty="0">
                <a:solidFill>
                  <a:srgbClr val="000000"/>
                </a:solidFill>
                <a:latin typeface="Arial"/>
              </a:rPr>
              <a:t>Wählen Sie für Plakate mit wenig Text gerne eine größere Schrift (siehe Auswahl für Überschriften). Aber achten Sie bitte darauf, dass die Schriftgröße Zweck und Gebrauch des Plakats entspricht.</a:t>
            </a:r>
            <a:br>
              <a:rPr lang="de-DE" dirty="0">
                <a:solidFill>
                  <a:srgbClr val="000000"/>
                </a:solidFill>
                <a:latin typeface="Arial"/>
              </a:rPr>
            </a:br>
            <a:br>
              <a:rPr lang="de-DE" dirty="0">
                <a:solidFill>
                  <a:srgbClr val="000000"/>
                </a:solidFill>
                <a:latin typeface="Arial"/>
              </a:rPr>
            </a:br>
            <a:r>
              <a:rPr lang="de-DE" dirty="0">
                <a:solidFill>
                  <a:srgbClr val="000000"/>
                </a:solidFill>
                <a:latin typeface="Arial"/>
              </a:rPr>
              <a:t>Weitere Informationen zum Corporate Design der TUM finden Sie unter www.tum.de/cd</a:t>
            </a:r>
            <a:endParaRPr lang="de-DE" dirty="0"/>
          </a:p>
        </p:txBody>
      </p:sp>
      <p:sp>
        <p:nvSpPr>
          <p:cNvPr id="5" name="Fußzeilenplatzhalter 4"/>
          <p:cNvSpPr>
            <a:spLocks noGrp="1"/>
          </p:cNvSpPr>
          <p:nvPr>
            <p:ph type="ftr" sz="quarter" idx="21"/>
          </p:nvPr>
        </p:nvSpPr>
        <p:spPr/>
        <p:txBody>
          <a:bodyPr/>
          <a:lstStyle/>
          <a:p>
            <a:r>
              <a:rPr lang="de-DE" b="1"/>
              <a:t>Technische Universität München </a:t>
            </a:r>
          </a:p>
          <a:p>
            <a:r>
              <a:rPr lang="de-DE"/>
              <a:t>Fakultät für Mustertechnik </a:t>
            </a:r>
          </a:p>
          <a:p>
            <a:r>
              <a:rPr lang="de-DE"/>
              <a:t>Lehrstuhl für Musterverfahren</a:t>
            </a:r>
            <a:endParaRPr lang="de-DE" dirty="0"/>
          </a:p>
        </p:txBody>
      </p:sp>
    </p:spTree>
  </p:cSld>
  <p:clrMapOvr>
    <a:masterClrMapping/>
  </p:clrMapOvr>
</p:sld>
</file>

<file path=ppt/theme/theme1.xml><?xml version="1.0" encoding="utf-8"?>
<a:theme xmlns:a="http://schemas.openxmlformats.org/drawingml/2006/main" name="Logo">
  <a:themeElements>
    <a:clrScheme name="TUM">
      <a:dk1>
        <a:sysClr val="windowText" lastClr="000000"/>
      </a:dk1>
      <a:lt1>
        <a:sysClr val="window" lastClr="FFFFFF"/>
      </a:lt1>
      <a:dk2>
        <a:srgbClr val="003359"/>
      </a:dk2>
      <a:lt2>
        <a:srgbClr val="0065BD"/>
      </a:lt2>
      <a:accent1>
        <a:srgbClr val="005293"/>
      </a:accent1>
      <a:accent2>
        <a:srgbClr val="64A0C8"/>
      </a:accent2>
      <a:accent3>
        <a:srgbClr val="98C6EA"/>
      </a:accent3>
      <a:accent4>
        <a:srgbClr val="A2AD00"/>
      </a:accent4>
      <a:accent5>
        <a:srgbClr val="E37222"/>
      </a:accent5>
      <a:accent6>
        <a:srgbClr val="DAD7CB"/>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 id="{C6BE6C96-3CF0-494C-A638-D16FF7BCEA35}" vid="{5BF30FF4-0BB2-4A30-A9B8-95087A02A4C2}"/>
    </a:ext>
  </a:extLst>
</a:theme>
</file>

<file path=ppt/theme/theme2.xml><?xml version="1.0" encoding="utf-8"?>
<a:theme xmlns:a="http://schemas.openxmlformats.org/drawingml/2006/main" name="Logo und Dreizeiler">
  <a:themeElements>
    <a:clrScheme name="TUM">
      <a:dk1>
        <a:sysClr val="windowText" lastClr="000000"/>
      </a:dk1>
      <a:lt1>
        <a:sysClr val="window" lastClr="FFFFFF"/>
      </a:lt1>
      <a:dk2>
        <a:srgbClr val="003359"/>
      </a:dk2>
      <a:lt2>
        <a:srgbClr val="0065BD"/>
      </a:lt2>
      <a:accent1>
        <a:srgbClr val="005293"/>
      </a:accent1>
      <a:accent2>
        <a:srgbClr val="64A0C8"/>
      </a:accent2>
      <a:accent3>
        <a:srgbClr val="98C6EA"/>
      </a:accent3>
      <a:accent4>
        <a:srgbClr val="A2AD00"/>
      </a:accent4>
      <a:accent5>
        <a:srgbClr val="E37222"/>
      </a:accent5>
      <a:accent6>
        <a:srgbClr val="DAD7CB"/>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 id="{C6BE6C96-3CF0-494C-A638-D16FF7BCEA35}" vid="{8BCA5B33-23C6-4FF5-AA5C-2553C14CB0E9}"/>
    </a:ext>
  </a:extLst>
</a:theme>
</file>

<file path=ppt/theme/theme3.xml><?xml version="1.0" encoding="utf-8"?>
<a:theme xmlns:a="http://schemas.openxmlformats.org/drawingml/2006/main" name="1_Logo und Dreizeiler">
  <a:themeElements>
    <a:clrScheme name="TUM">
      <a:dk1>
        <a:sysClr val="windowText" lastClr="000000"/>
      </a:dk1>
      <a:lt1>
        <a:sysClr val="window" lastClr="FFFFFF"/>
      </a:lt1>
      <a:dk2>
        <a:srgbClr val="003359"/>
      </a:dk2>
      <a:lt2>
        <a:srgbClr val="0065BD"/>
      </a:lt2>
      <a:accent1>
        <a:srgbClr val="005293"/>
      </a:accent1>
      <a:accent2>
        <a:srgbClr val="64A0C8"/>
      </a:accent2>
      <a:accent3>
        <a:srgbClr val="98C6EA"/>
      </a:accent3>
      <a:accent4>
        <a:srgbClr val="A2AD00"/>
      </a:accent4>
      <a:accent5>
        <a:srgbClr val="E37222"/>
      </a:accent5>
      <a:accent6>
        <a:srgbClr val="DAD7CB"/>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 id="{C6BE6C96-3CF0-494C-A638-D16FF7BCEA35}" vid="{83B29799-D9B7-4460-A49E-6BE84CA48844}"/>
    </a:ext>
  </a:extLst>
</a:theme>
</file>

<file path=ppt/theme/theme4.xml><?xml version="1.0" encoding="utf-8"?>
<a:theme xmlns:a="http://schemas.openxmlformats.org/drawingml/2006/main" name="Logo und Einzeiler">
  <a:themeElements>
    <a:clrScheme name="TUM">
      <a:dk1>
        <a:sysClr val="windowText" lastClr="000000"/>
      </a:dk1>
      <a:lt1>
        <a:sysClr val="window" lastClr="FFFFFF"/>
      </a:lt1>
      <a:dk2>
        <a:srgbClr val="003359"/>
      </a:dk2>
      <a:lt2>
        <a:srgbClr val="0065BD"/>
      </a:lt2>
      <a:accent1>
        <a:srgbClr val="005293"/>
      </a:accent1>
      <a:accent2>
        <a:srgbClr val="64A0C8"/>
      </a:accent2>
      <a:accent3>
        <a:srgbClr val="98C6EA"/>
      </a:accent3>
      <a:accent4>
        <a:srgbClr val="A2AD00"/>
      </a:accent4>
      <a:accent5>
        <a:srgbClr val="E37222"/>
      </a:accent5>
      <a:accent6>
        <a:srgbClr val="DAD7CB"/>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 id="{C6BE6C96-3CF0-494C-A638-D16FF7BCEA35}" vid="{B4195BB0-1A9C-4F60-A079-C09C81AB63CF}"/>
    </a:ext>
  </a:extLst>
</a:theme>
</file>

<file path=ppt/theme/theme5.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2111_Wissenschaftliches_Plakat_DIN-A0_Querformat</Template>
  <TotalTime>0</TotalTime>
  <Words>4451</Words>
  <Application>Microsoft Office PowerPoint</Application>
  <PresentationFormat>Benutzerdefiniert</PresentationFormat>
  <Paragraphs>241</Paragraphs>
  <Slides>6</Slides>
  <Notes>0</Notes>
  <HiddenSlides>0</HiddenSlides>
  <MMClips>0</MMClips>
  <ScaleCrop>false</ScaleCrop>
  <HeadingPairs>
    <vt:vector size="6" baseType="variant">
      <vt:variant>
        <vt:lpstr>Verwendete Schriftarten</vt:lpstr>
      </vt:variant>
      <vt:variant>
        <vt:i4>2</vt:i4>
      </vt:variant>
      <vt:variant>
        <vt:lpstr>Design</vt:lpstr>
      </vt:variant>
      <vt:variant>
        <vt:i4>4</vt:i4>
      </vt:variant>
      <vt:variant>
        <vt:lpstr>Folientitel</vt:lpstr>
      </vt:variant>
      <vt:variant>
        <vt:i4>6</vt:i4>
      </vt:variant>
    </vt:vector>
  </HeadingPairs>
  <TitlesOfParts>
    <vt:vector size="12" baseType="lpstr">
      <vt:lpstr>Arial</vt:lpstr>
      <vt:lpstr>Calibri</vt:lpstr>
      <vt:lpstr>Logo</vt:lpstr>
      <vt:lpstr>Logo und Dreizeiler</vt:lpstr>
      <vt:lpstr>1_Logo und Dreizeiler</vt:lpstr>
      <vt:lpstr>Logo und Einzeiler</vt:lpstr>
      <vt:lpstr>Überschrift 1 läuft über gesamte Papierbreite</vt:lpstr>
      <vt:lpstr>Überschrift 1 läuft über gesamte Papierbreite</vt:lpstr>
      <vt:lpstr>Überschrift 1 läuft über gesamte Papierbreite</vt:lpstr>
      <vt:lpstr>Überschrift 1 läuft über gesamte Papierbreite</vt:lpstr>
      <vt:lpstr>Überschrift 1 läuft über gesamte Papierbreite</vt:lpstr>
      <vt:lpstr>Überschrift 1  Wählen Sie für Plakate mit wenig Text gerne eine größere Schrift (siehe Auswahl für Überschriften). Aber achten Sie bitte darauf, dass die Schriftgröße Zweck und Gebrauch des Plakats entspricht.  Weitere Informationen zum Corporate Design der TUM finden Sie unter www.tum.de/cd</vt:lpstr>
    </vt:vector>
  </TitlesOfParts>
  <Company>TUM ZIT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Überschrift 1 läuft über gesamte Papierbreite</dc:title>
  <dc:creator>Theresa Bauer</dc:creator>
  <dc:description>Rechteinhaber: Technische Universität München, https://www.tum.de_x000d_
Gestaltung: ediundsepp Gestaltungsgesellschaft, München, http://www.ediundsepp.de_x000d_
Technische Umsetzung: eWorks GmbH, Frankfurt am Main, http://www.eworks.de</dc:description>
  <cp:lastModifiedBy>Theresa Bauer</cp:lastModifiedBy>
  <cp:revision>1</cp:revision>
  <dcterms:created xsi:type="dcterms:W3CDTF">2024-04-24T13:28:57Z</dcterms:created>
  <dcterms:modified xsi:type="dcterms:W3CDTF">2025-05-20T12:10:20Z</dcterms:modified>
</cp:coreProperties>
</file>