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698" r:id="rId5"/>
    <p:sldMasterId id="2147483691" r:id="rId6"/>
  </p:sldMasterIdLst>
  <p:notesMasterIdLst>
    <p:notesMasterId r:id="rId8"/>
  </p:notesMasterIdLst>
  <p:handoutMasterIdLst>
    <p:handoutMasterId r:id="rId9"/>
  </p:handoutMasterIdLst>
  <p:sldIdLst>
    <p:sldId id="263" r:id="rId7"/>
  </p:sldIdLst>
  <p:sldSz cx="30279975" cy="42808525"/>
  <p:notesSz cx="6858000" cy="9144000"/>
  <p:defaultText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8">
          <p15:clr>
            <a:srgbClr val="A4A3A4"/>
          </p15:clr>
        </p15:guide>
        <p15:guide id="2" pos="95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51" autoAdjust="0"/>
  </p:normalViewPr>
  <p:slideViewPr>
    <p:cSldViewPr>
      <p:cViewPr>
        <p:scale>
          <a:sx n="40" d="100"/>
          <a:sy n="40" d="100"/>
        </p:scale>
        <p:origin x="1056" y="30"/>
      </p:cViewPr>
      <p:guideLst>
        <p:guide orient="horz" pos="2098"/>
        <p:guide pos="9537"/>
      </p:guideLst>
    </p:cSldViewPr>
  </p:slideViewPr>
  <p:outlineViewPr>
    <p:cViewPr>
      <p:scale>
        <a:sx n="33" d="100"/>
        <a:sy n="33" d="100"/>
      </p:scale>
      <p:origin x="54" y="730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354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CAD782-B485-49B5-A3BD-4E6E393EC598}" type="datetimeFigureOut">
              <a:rPr lang="de-DE" smtClean="0"/>
              <a:pPr/>
              <a:t>02.06.2025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03FE17-E0DE-4727-8D0D-916DAE0CA91D}" type="slidenum">
              <a:rPr lang="de-DE" smtClean="0"/>
              <a:pPr/>
              <a:t>‹#›</a:t>
            </a:fld>
            <a:endParaRPr lang="de-DE"/>
          </a:p>
        </p:txBody>
      </p:sp>
    </p:spTree>
    <p:extLst>
      <p:ext uri="{BB962C8B-B14F-4D97-AF65-F5344CB8AC3E}">
        <p14:creationId xmlns:p14="http://schemas.microsoft.com/office/powerpoint/2010/main" val="26343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79F83A-785F-4360-A784-5014DB85EF80}" type="datetimeFigureOut">
              <a:rPr lang="de-DE" smtClean="0"/>
              <a:pPr/>
              <a:t>02.06.2025</a:t>
            </a:fld>
            <a:endParaRPr lang="de-DE"/>
          </a:p>
        </p:txBody>
      </p:sp>
      <p:sp>
        <p:nvSpPr>
          <p:cNvPr id="4" name="Folienbildplatzhalt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0A50D-30E1-41BB-BFC2-D3D818AB8EF9}" type="slidenum">
              <a:rPr lang="de-DE" smtClean="0"/>
              <a:pPr/>
              <a:t>‹#›</a:t>
            </a:fld>
            <a:endParaRPr lang="de-DE"/>
          </a:p>
        </p:txBody>
      </p:sp>
    </p:spTree>
    <p:extLst>
      <p:ext uri="{BB962C8B-B14F-4D97-AF65-F5344CB8AC3E}">
        <p14:creationId xmlns:p14="http://schemas.microsoft.com/office/powerpoint/2010/main" val="302029833"/>
      </p:ext>
    </p:extLst>
  </p:cSld>
  <p:clrMap bg1="lt1" tx1="dk1" bg2="lt2" tx2="dk2" accent1="accent1" accent2="accent2" accent3="accent3" accent4="accent4" accent5="accent5" accent6="accent6" hlink="hlink" folHlink="folHlink"/>
  <p:notesStyle>
    <a:lvl1pPr marL="0" algn="l" defTabSz="4176431" rtl="0" eaLnBrk="1" latinLnBrk="0" hangingPunct="1">
      <a:defRPr sz="5500" kern="1200">
        <a:solidFill>
          <a:schemeClr val="tx1"/>
        </a:solidFill>
        <a:latin typeface="+mn-lt"/>
        <a:ea typeface="+mn-ea"/>
        <a:cs typeface="+mn-cs"/>
      </a:defRPr>
    </a:lvl1pPr>
    <a:lvl2pPr marL="2088215" algn="l" defTabSz="4176431" rtl="0" eaLnBrk="1" latinLnBrk="0" hangingPunct="1">
      <a:defRPr sz="5500" kern="1200">
        <a:solidFill>
          <a:schemeClr val="tx1"/>
        </a:solidFill>
        <a:latin typeface="+mn-lt"/>
        <a:ea typeface="+mn-ea"/>
        <a:cs typeface="+mn-cs"/>
      </a:defRPr>
    </a:lvl2pPr>
    <a:lvl3pPr marL="4176431" algn="l" defTabSz="4176431" rtl="0" eaLnBrk="1" latinLnBrk="0" hangingPunct="1">
      <a:defRPr sz="5500" kern="1200">
        <a:solidFill>
          <a:schemeClr val="tx1"/>
        </a:solidFill>
        <a:latin typeface="+mn-lt"/>
        <a:ea typeface="+mn-ea"/>
        <a:cs typeface="+mn-cs"/>
      </a:defRPr>
    </a:lvl3pPr>
    <a:lvl4pPr marL="6264646" algn="l" defTabSz="4176431" rtl="0" eaLnBrk="1" latinLnBrk="0" hangingPunct="1">
      <a:defRPr sz="5500" kern="1200">
        <a:solidFill>
          <a:schemeClr val="tx1"/>
        </a:solidFill>
        <a:latin typeface="+mn-lt"/>
        <a:ea typeface="+mn-ea"/>
        <a:cs typeface="+mn-cs"/>
      </a:defRPr>
    </a:lvl4pPr>
    <a:lvl5pPr marL="8352861" algn="l" defTabSz="4176431" rtl="0" eaLnBrk="1" latinLnBrk="0" hangingPunct="1">
      <a:defRPr sz="5500" kern="1200">
        <a:solidFill>
          <a:schemeClr val="tx1"/>
        </a:solidFill>
        <a:latin typeface="+mn-lt"/>
        <a:ea typeface="+mn-ea"/>
        <a:cs typeface="+mn-cs"/>
      </a:defRPr>
    </a:lvl5pPr>
    <a:lvl6pPr marL="10441076" algn="l" defTabSz="4176431" rtl="0" eaLnBrk="1" latinLnBrk="0" hangingPunct="1">
      <a:defRPr sz="5500" kern="1200">
        <a:solidFill>
          <a:schemeClr val="tx1"/>
        </a:solidFill>
        <a:latin typeface="+mn-lt"/>
        <a:ea typeface="+mn-ea"/>
        <a:cs typeface="+mn-cs"/>
      </a:defRPr>
    </a:lvl6pPr>
    <a:lvl7pPr marL="12529292" algn="l" defTabSz="4176431" rtl="0" eaLnBrk="1" latinLnBrk="0" hangingPunct="1">
      <a:defRPr sz="5500" kern="1200">
        <a:solidFill>
          <a:schemeClr val="tx1"/>
        </a:solidFill>
        <a:latin typeface="+mn-lt"/>
        <a:ea typeface="+mn-ea"/>
        <a:cs typeface="+mn-cs"/>
      </a:defRPr>
    </a:lvl7pPr>
    <a:lvl8pPr marL="14617507" algn="l" defTabSz="4176431" rtl="0" eaLnBrk="1" latinLnBrk="0" hangingPunct="1">
      <a:defRPr sz="5500" kern="1200">
        <a:solidFill>
          <a:schemeClr val="tx1"/>
        </a:solidFill>
        <a:latin typeface="+mn-lt"/>
        <a:ea typeface="+mn-ea"/>
        <a:cs typeface="+mn-cs"/>
      </a:defRPr>
    </a:lvl8pPr>
    <a:lvl9pPr marL="16705722" algn="l" defTabSz="4176431"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22118642"/>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4"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9136800"/>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5" name="Fußzeilenplatzhalter 4"/>
          <p:cNvSpPr>
            <a:spLocks noGrp="1"/>
          </p:cNvSpPr>
          <p:nvPr>
            <p:ph type="ftr" sz="quarter" idx="11"/>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2"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p:txBody>
      </p:sp>
      <p:sp>
        <p:nvSpPr>
          <p:cNvPr id="11" name="Bildplatzhalter 12"/>
          <p:cNvSpPr>
            <a:spLocks noGrp="1"/>
          </p:cNvSpPr>
          <p:nvPr>
            <p:ph type="pic" sz="quarter" idx="18"/>
          </p:nvPr>
        </p:nvSpPr>
        <p:spPr>
          <a:xfrm>
            <a:off x="15428019" y="9090895"/>
            <a:ext cx="13154400" cy="11538000"/>
          </a:xfrm>
          <a:prstGeom prst="rect">
            <a:avLst/>
          </a:prstGeom>
        </p:spPr>
        <p:txBody>
          <a:bodyPr bIns="46800" anchor="t" anchorCtr="0"/>
          <a:lstStyle/>
          <a:p>
            <a:r>
              <a:rPr lang="de-DE"/>
              <a:t>Bild durch Klicken auf Symbol hinzufügen</a:t>
            </a:r>
            <a:endParaRPr lang="de-DE" dirty="0"/>
          </a:p>
        </p:txBody>
      </p:sp>
      <p:sp>
        <p:nvSpPr>
          <p:cNvPr id="12" name="Textplatzhalter 18"/>
          <p:cNvSpPr>
            <a:spLocks noGrp="1"/>
          </p:cNvSpPr>
          <p:nvPr>
            <p:ph type="body" sz="quarter" idx="19" hasCustomPrompt="1"/>
          </p:nvPr>
        </p:nvSpPr>
        <p:spPr>
          <a:xfrm>
            <a:off x="15451083" y="20612174"/>
            <a:ext cx="131544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Bildplatzhalter 6"/>
          <p:cNvSpPr>
            <a:spLocks noGrp="1"/>
          </p:cNvSpPr>
          <p:nvPr>
            <p:ph type="pic" sz="quarter" idx="12"/>
          </p:nvPr>
        </p:nvSpPr>
        <p:spPr>
          <a:xfrm>
            <a:off x="1656001" y="9072000"/>
            <a:ext cx="26928000" cy="30708000"/>
          </a:xfrm>
          <a:prstGeom prst="rect">
            <a:avLst/>
          </a:prstGeom>
        </p:spPr>
        <p:txBody>
          <a:bodyPr/>
          <a:lstStyle/>
          <a:p>
            <a:r>
              <a:rPr lang="de-DE"/>
              <a:t>Bild durch Klicken auf Symbol hinzufügen</a:t>
            </a:r>
          </a:p>
        </p:txBody>
      </p:sp>
      <p:sp>
        <p:nvSpPr>
          <p:cNvPr id="9"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2"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oßer Text">
    <p:spTree>
      <p:nvGrpSpPr>
        <p:cNvPr id="1" name=""/>
        <p:cNvGrpSpPr/>
        <p:nvPr/>
      </p:nvGrpSpPr>
      <p:grpSpPr>
        <a:xfrm>
          <a:off x="0" y="0"/>
          <a:ext cx="0" cy="0"/>
          <a:chOff x="0" y="0"/>
          <a:chExt cx="0" cy="0"/>
        </a:xfrm>
      </p:grpSpPr>
      <p:sp>
        <p:nvSpPr>
          <p:cNvPr id="8" name="Titel 10"/>
          <p:cNvSpPr>
            <a:spLocks noGrp="1"/>
          </p:cNvSpPr>
          <p:nvPr>
            <p:ph type="title" hasCustomPrompt="1"/>
          </p:nvPr>
        </p:nvSpPr>
        <p:spPr>
          <a:xfrm>
            <a:off x="1656001" y="4788000"/>
            <a:ext cx="26956800" cy="34975828"/>
          </a:xfrm>
          <a:prstGeom prst="rect">
            <a:avLst/>
          </a:prstGeom>
        </p:spPr>
        <p:txBody>
          <a:bodyPr lIns="0" tIns="0" rIns="0" bIns="0" anchor="t" anchorCtr="0"/>
          <a:lstStyle>
            <a:lvl1pPr>
              <a:defRPr lang="de-DE" sz="9400" baseline="0" smtClean="0"/>
            </a:lvl1pPr>
          </a:lstStyle>
          <a:p>
            <a:r>
              <a:rPr lang="de-DE" sz="9400" kern="1200" baseline="0" dirty="0">
                <a:solidFill>
                  <a:srgbClr val="000000"/>
                </a:solidFill>
                <a:latin typeface="Arial"/>
              </a:rPr>
              <a:t>Für Plakate mit wenig Text kann auch größere Schrift (wie in den Überschriften) eingesetzt werden. Je nach Zweck und Gebrauch des Plakats sollte die Schriftgröße angemessen sein.</a:t>
            </a:r>
            <a:endParaRPr lang="de-DE" dirty="0"/>
          </a:p>
        </p:txBody>
      </p:sp>
      <p:sp>
        <p:nvSpPr>
          <p:cNvPr id="3" name="Fußzeilenplatzhalter 2"/>
          <p:cNvSpPr>
            <a:spLocks noGrp="1"/>
          </p:cNvSpPr>
          <p:nvPr>
            <p:ph type="ftr" sz="quarter" idx="10"/>
          </p:nvPr>
        </p:nvSpPr>
        <p:spPr/>
        <p:txBody>
          <a:body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4 Spalte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655999" y="9136800"/>
            <a:ext cx="26928000" cy="30708000"/>
          </a:xfrm>
          <a:prstGeom prst="rect">
            <a:avLst/>
          </a:prstGeom>
        </p:spPr>
        <p:txBody>
          <a:bodyPr lIns="0" tIns="0" rIns="0" bIns="0" numCol="4" spcCol="648000"/>
          <a:lstStyle>
            <a:lvl1pPr marL="0" indent="0" algn="l" rtl="0">
              <a:lnSpc>
                <a:spcPts val="3200"/>
              </a:lnSpc>
              <a:spcBef>
                <a:spcPts val="0"/>
              </a:spcBef>
              <a:spcAft>
                <a:spcPts val="3200"/>
              </a:spcAft>
              <a:buFont typeface="Arial" pitchFamily="34" charset="0"/>
              <a:buNone/>
              <a:defRPr lang="de-DE" sz="2500" baseline="0" smtClean="0"/>
            </a:lvl1pPr>
            <a:lvl2pPr marL="0" indent="0" algn="l">
              <a:lnSpc>
                <a:spcPts val="3200"/>
              </a:lnSpc>
              <a:spcBef>
                <a:spcPts val="0"/>
              </a:spcBef>
              <a:buNone/>
              <a:defRPr lang="de-DE" sz="2500" b="1" baseline="0" smtClean="0"/>
            </a:lvl2pPr>
            <a:lvl3pPr marL="144000" indent="-144000" algn="l">
              <a:lnSpc>
                <a:spcPts val="3200"/>
              </a:lnSpc>
              <a:spcBef>
                <a:spcPts val="0"/>
              </a:spcBef>
              <a:spcAft>
                <a:spcPts val="3200"/>
              </a:spcAft>
              <a:buFont typeface="Arial" pitchFamily="34" charset="0"/>
              <a:buChar char="•"/>
              <a:defRPr lang="de-DE" sz="2500" kern="1200" baseline="0" dirty="0" smtClean="0">
                <a:solidFill>
                  <a:srgbClr val="000000"/>
                </a:solidFill>
                <a:latin typeface="Arial"/>
                <a:ea typeface="+mn-ea"/>
                <a:cs typeface="Arial" pitchFamily="34" charset="0"/>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11"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BOXEN 4 Spalten">
    <p:spTree>
      <p:nvGrpSpPr>
        <p:cNvPr id="1" name=""/>
        <p:cNvGrpSpPr/>
        <p:nvPr/>
      </p:nvGrpSpPr>
      <p:grpSpPr>
        <a:xfrm>
          <a:off x="0" y="0"/>
          <a:ext cx="0" cy="0"/>
          <a:chOff x="0" y="0"/>
          <a:chExt cx="0" cy="0"/>
        </a:xfrm>
      </p:grpSpPr>
      <p:sp>
        <p:nvSpPr>
          <p:cNvPr id="27" name="Textplatzhalter 21"/>
          <p:cNvSpPr>
            <a:spLocks noGrp="1"/>
          </p:cNvSpPr>
          <p:nvPr>
            <p:ph type="body" sz="quarter" idx="24" hasCustomPrompt="1"/>
          </p:nvPr>
        </p:nvSpPr>
        <p:spPr>
          <a:xfrm>
            <a:off x="22377769" y="9136800"/>
            <a:ext cx="6264000" cy="17788062"/>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err="1">
                <a:solidFill>
                  <a:srgbClr val="000000"/>
                </a:solidFill>
                <a:latin typeface="Arial"/>
              </a:rPr>
              <a:t>Cusexeruntevoluptisasmoditiaconserumquaenulluptaquatasitatevoluptatem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p>
          <a:p>
            <a:pPr rtl="0"/>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p:txBody>
      </p:sp>
      <p:sp>
        <p:nvSpPr>
          <p:cNvPr id="26" name="Textplatzhalter 21"/>
          <p:cNvSpPr>
            <a:spLocks noGrp="1"/>
          </p:cNvSpPr>
          <p:nvPr>
            <p:ph type="body" sz="quarter" idx="23" hasCustomPrompt="1"/>
          </p:nvPr>
        </p:nvSpPr>
        <p:spPr>
          <a:xfrm>
            <a:off x="15464581"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p:txBody>
      </p:sp>
      <p:sp>
        <p:nvSpPr>
          <p:cNvPr id="25" name="Textplatzhalter 21"/>
          <p:cNvSpPr>
            <a:spLocks noGrp="1"/>
          </p:cNvSpPr>
          <p:nvPr>
            <p:ph type="body" sz="quarter" idx="22" hasCustomPrompt="1"/>
          </p:nvPr>
        </p:nvSpPr>
        <p:spPr>
          <a:xfrm>
            <a:off x="8551393" y="9136800"/>
            <a:ext cx="6264000" cy="30718340"/>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indent="-144000" algn="l" defTabSz="4176431" rtl="0" eaLnBrk="1" latinLnBrk="0" hangingPunct="1">
              <a:lnSpc>
                <a:spcPts val="3200"/>
              </a:lnSpc>
              <a:spcBef>
                <a:spcPts val="0"/>
              </a:spcBef>
              <a:spcAft>
                <a:spcPts val="3200"/>
              </a:spcAft>
              <a:buFont typeface="Arial" pitchFamily="34" charset="0"/>
              <a:buNone/>
              <a:defRPr/>
            </a:lvl3pPr>
          </a:lstStyle>
          <a:p>
            <a:pPr marL="144000" lvl="2" indent="-144000" algn="l" defTabSz="4176431" rtl="0" eaLnBrk="1" latinLnBrk="0" hangingPunct="1">
              <a:lnSpc>
                <a:spcPts val="3200"/>
              </a:lnSpc>
              <a:spcBef>
                <a:spcPts val="0"/>
              </a:spcBef>
              <a:spcAft>
                <a:spcPts val="3200"/>
              </a:spcAft>
              <a:buFont typeface="Arial" pitchFamily="34" charset="0"/>
              <a:buNone/>
            </a:pPr>
            <a:r>
              <a:rPr lang="de-DE" sz="2500" kern="1200" baseline="0" dirty="0">
                <a:solidFill>
                  <a:srgbClr val="000000"/>
                </a:solidFill>
                <a:latin typeface="Arial"/>
              </a:rPr>
              <a:t>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lvl="1"/>
            <a:endParaRPr lang="de-DE" sz="2500" kern="1200" baseline="0" dirty="0">
              <a:solidFill>
                <a:srgbClr val="000000"/>
              </a:solidFill>
              <a:latin typeface="Arial"/>
            </a:endParaRPr>
          </a:p>
        </p:txBody>
      </p:sp>
      <p:sp>
        <p:nvSpPr>
          <p:cNvPr id="23" name="Textplatzhalter 21"/>
          <p:cNvSpPr>
            <a:spLocks noGrp="1"/>
          </p:cNvSpPr>
          <p:nvPr>
            <p:ph type="body" sz="quarter" idx="21" hasCustomPrompt="1"/>
          </p:nvPr>
        </p:nvSpPr>
        <p:spPr>
          <a:xfrm>
            <a:off x="1638205" y="37539726"/>
            <a:ext cx="6264000" cy="2366978"/>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144000" marR="0" indent="-144000" algn="l" defTabSz="4176431" rtl="0" eaLnBrk="1" fontAlgn="auto" latinLnBrk="0" hangingPunct="1">
              <a:lnSpc>
                <a:spcPts val="3200"/>
              </a:lnSpc>
              <a:spcBef>
                <a:spcPts val="0"/>
              </a:spcBef>
              <a:spcAft>
                <a:spcPts val="3200"/>
              </a:spcAft>
              <a:buClrTx/>
              <a:buSzTx/>
              <a:buFont typeface="Arial" pitchFamily="34" charset="0"/>
              <a:buChar char="•"/>
              <a:tabLst/>
              <a:defRPr/>
            </a:lvl3pPr>
          </a:lstStyle>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innerhalb des Textspiegels (mit weißem Rand)</a:t>
            </a:r>
          </a:p>
          <a:p>
            <a:pPr marL="144000" marR="0" lvl="2" indent="-144000" algn="l" defTabSz="4176431" rtl="0" eaLnBrk="1" fontAlgn="auto" latinLnBrk="0" hangingPunct="1">
              <a:lnSpc>
                <a:spcPts val="3200"/>
              </a:lnSpc>
              <a:spcBef>
                <a:spcPts val="0"/>
              </a:spcBef>
              <a:spcAft>
                <a:spcPts val="3200"/>
              </a:spcAft>
              <a:buClrTx/>
              <a:buSzTx/>
              <a:buFont typeface="Arial" pitchFamily="34" charset="0"/>
              <a:buChar char="•"/>
              <a:tabLst/>
              <a:defRPr/>
            </a:pPr>
            <a:r>
              <a:rPr kumimoji="0" lang="de-DE" sz="2500" b="0" i="0" u="none" strike="noStrike" kern="1200" cap="none" spc="0" normalizeH="0" baseline="0" noProof="0" dirty="0">
                <a:ln>
                  <a:noFill/>
                </a:ln>
                <a:solidFill>
                  <a:srgbClr val="000000"/>
                </a:solidFill>
                <a:effectLst/>
                <a:uLnTx/>
                <a:uFillTx/>
                <a:latin typeface="Arial"/>
                <a:ea typeface="+mn-ea"/>
                <a:cs typeface="Arial" pitchFamily="34" charset="0"/>
              </a:rPr>
              <a:t>Bild ist seitenfüllend, an mindestens 3 Seiten, bis zum Papierrand (sog. </a:t>
            </a:r>
          </a:p>
          <a:p>
            <a:pPr lvl="1"/>
            <a:endParaRPr lang="de-DE" sz="2500" kern="1200" baseline="0" dirty="0">
              <a:solidFill>
                <a:srgbClr val="000000"/>
              </a:solidFill>
              <a:latin typeface="Arial"/>
            </a:endParaRPr>
          </a:p>
        </p:txBody>
      </p:sp>
      <p:sp>
        <p:nvSpPr>
          <p:cNvPr id="22" name="Textplatzhalter 21"/>
          <p:cNvSpPr>
            <a:spLocks noGrp="1"/>
          </p:cNvSpPr>
          <p:nvPr>
            <p:ph type="body" sz="quarter" idx="20" hasCustomPrompt="1"/>
          </p:nvPr>
        </p:nvSpPr>
        <p:spPr>
          <a:xfrm>
            <a:off x="1638205" y="9136800"/>
            <a:ext cx="6264000" cy="22431381"/>
          </a:xfrm>
          <a:prstGeom prst="rect">
            <a:avLst/>
          </a:prstGeom>
        </p:spPr>
        <p:txBody>
          <a:bodyPr lIns="0" tIns="0" rIns="0" bIns="0"/>
          <a:lstStyle>
            <a:lvl1pPr marL="0" indent="0" algn="l" defTabSz="4176431" rtl="0" eaLnBrk="1" latinLnBrk="0" hangingPunct="1">
              <a:lnSpc>
                <a:spcPts val="3200"/>
              </a:lnSpc>
              <a:spcBef>
                <a:spcPts val="0"/>
              </a:spcBef>
              <a:spcAft>
                <a:spcPts val="3200"/>
              </a:spcAft>
              <a:buFont typeface="Arial" pitchFamily="34" charset="0"/>
              <a:buNone/>
              <a:defRPr lang="de-DE" sz="2500" kern="1200" baseline="0" dirty="0" smtClean="0">
                <a:solidFill>
                  <a:srgbClr val="000000"/>
                </a:solidFill>
                <a:latin typeface="Arial"/>
                <a:ea typeface="+mn-ea"/>
                <a:cs typeface="+mn-cs"/>
              </a:defRPr>
            </a:lvl1pPr>
            <a:lvl2pPr marL="1304925" indent="-1304925">
              <a:buFontTx/>
              <a:buNone/>
              <a:defRPr b="1"/>
            </a:lvl2pPr>
            <a:lvl3pPr marL="0" indent="0" algn="l" defTabSz="4176431" rtl="0" eaLnBrk="1" latinLnBrk="0" hangingPunct="1">
              <a:lnSpc>
                <a:spcPts val="3200"/>
              </a:lnSpc>
              <a:spcBef>
                <a:spcPts val="0"/>
              </a:spcBef>
              <a:spcAft>
                <a:spcPts val="3200"/>
              </a:spcAft>
              <a:buFont typeface="Arial" pitchFamily="34" charset="0"/>
              <a:buChar char="•"/>
              <a:defRPr/>
            </a:lvl3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p:txBody>
      </p:sp>
      <p:sp>
        <p:nvSpPr>
          <p:cNvPr id="18"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10"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3" name="Bildplatzhalter 12"/>
          <p:cNvSpPr>
            <a:spLocks noGrp="1"/>
          </p:cNvSpPr>
          <p:nvPr>
            <p:ph type="pic" sz="quarter" idx="16"/>
          </p:nvPr>
        </p:nvSpPr>
        <p:spPr>
          <a:xfrm>
            <a:off x="1674491" y="31691334"/>
            <a:ext cx="6253200" cy="5036400"/>
          </a:xfrm>
          <a:prstGeom prst="rect">
            <a:avLst/>
          </a:prstGeom>
        </p:spPr>
        <p:txBody>
          <a:bodyPr bIns="46800" anchor="t" anchorCtr="0"/>
          <a:lstStyle/>
          <a:p>
            <a:r>
              <a:rPr lang="de-DE" dirty="0"/>
              <a:t>Bild durch Klicken auf Symbol hinzufügen</a:t>
            </a:r>
          </a:p>
        </p:txBody>
      </p:sp>
      <p:sp>
        <p:nvSpPr>
          <p:cNvPr id="19" name="Textplatzhalter 18"/>
          <p:cNvSpPr>
            <a:spLocks noGrp="1"/>
          </p:cNvSpPr>
          <p:nvPr>
            <p:ph type="body" sz="quarter" idx="17" hasCustomPrompt="1"/>
          </p:nvPr>
        </p:nvSpPr>
        <p:spPr>
          <a:xfrm>
            <a:off x="1674491" y="3669199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20" name="Bildplatzhalter 12"/>
          <p:cNvSpPr>
            <a:spLocks noGrp="1"/>
          </p:cNvSpPr>
          <p:nvPr>
            <p:ph type="pic" sz="quarter" idx="18"/>
          </p:nvPr>
        </p:nvSpPr>
        <p:spPr>
          <a:xfrm>
            <a:off x="22352283" y="9090895"/>
            <a:ext cx="6253200" cy="11538000"/>
          </a:xfrm>
          <a:prstGeom prst="rect">
            <a:avLst/>
          </a:prstGeom>
        </p:spPr>
        <p:txBody>
          <a:bodyPr bIns="46800" anchor="t" anchorCtr="0"/>
          <a:lstStyle/>
          <a:p>
            <a:r>
              <a:rPr lang="de-DE"/>
              <a:t>Bild durch Klicken auf Symbol hinzufügen</a:t>
            </a:r>
            <a:endParaRPr lang="de-DE" dirty="0"/>
          </a:p>
        </p:txBody>
      </p:sp>
      <p:sp>
        <p:nvSpPr>
          <p:cNvPr id="21" name="Textplatzhalter 18"/>
          <p:cNvSpPr>
            <a:spLocks noGrp="1"/>
          </p:cNvSpPr>
          <p:nvPr>
            <p:ph type="body" sz="quarter" idx="19" hasCustomPrompt="1"/>
          </p:nvPr>
        </p:nvSpPr>
        <p:spPr>
          <a:xfrm>
            <a:off x="22340788" y="20612174"/>
            <a:ext cx="62532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3 Spalten">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a:xfrm>
            <a:off x="26640000" y="40414374"/>
            <a:ext cx="1960694" cy="720080"/>
          </a:xfrm>
          <a:prstGeom prst="rect">
            <a:avLst/>
          </a:prstGeom>
        </p:spPr>
        <p:txBody>
          <a:bodyPr/>
          <a:lstStyle/>
          <a:p>
            <a:fld id="{3F369674-7F9B-475F-BD19-444BB701AF24}" type="slidenum">
              <a:rPr lang="de-DE" smtClean="0"/>
              <a:pPr/>
              <a:t>‹#›</a:t>
            </a:fld>
            <a:endParaRPr lang="de-DE" dirty="0"/>
          </a:p>
        </p:txBody>
      </p:sp>
      <p:sp>
        <p:nvSpPr>
          <p:cNvPr id="7" name="Textplatzhalter 16"/>
          <p:cNvSpPr>
            <a:spLocks noGrp="1"/>
          </p:cNvSpPr>
          <p:nvPr>
            <p:ph type="body" sz="quarter" idx="14" hasCustomPrompt="1"/>
          </p:nvPr>
        </p:nvSpPr>
        <p:spPr>
          <a:xfrm>
            <a:off x="1656001" y="7704000"/>
            <a:ext cx="26928000" cy="719139"/>
          </a:xfrm>
          <a:prstGeom prst="rect">
            <a:avLst/>
          </a:prstGeom>
        </p:spPr>
        <p:txBody>
          <a:bodyPr lIns="0" tIns="0" rIns="0" bIns="0" anchor="ctr" anchorCtr="0"/>
          <a:lstStyle>
            <a:lvl1pPr>
              <a:buNone/>
              <a:defRPr sz="4400" baseline="0"/>
            </a:lvl1pPr>
          </a:lstStyle>
          <a:p>
            <a:r>
              <a:rPr lang="de-DE" sz="4400" baseline="0" dirty="0">
                <a:latin typeface="Arial" pitchFamily="34" charset="0"/>
                <a:cs typeface="Arial" pitchFamily="34" charset="0"/>
              </a:rPr>
              <a:t>Überschrift 3</a:t>
            </a:r>
            <a:endParaRPr lang="de-DE" sz="6700" dirty="0">
              <a:latin typeface="Arial" pitchFamily="34" charset="0"/>
              <a:cs typeface="Arial" pitchFamily="34" charset="0"/>
            </a:endParaRPr>
          </a:p>
        </p:txBody>
      </p:sp>
      <p:sp>
        <p:nvSpPr>
          <p:cNvPr id="8" name="Textplatzhalter 9"/>
          <p:cNvSpPr>
            <a:spLocks noGrp="1"/>
          </p:cNvSpPr>
          <p:nvPr>
            <p:ph type="body" sz="quarter" idx="15" hasCustomPrompt="1"/>
          </p:nvPr>
        </p:nvSpPr>
        <p:spPr>
          <a:xfrm>
            <a:off x="1656001" y="6768001"/>
            <a:ext cx="26928000" cy="720000"/>
          </a:xfrm>
          <a:prstGeom prst="rect">
            <a:avLst/>
          </a:prstGeom>
        </p:spPr>
        <p:txBody>
          <a:bodyPr lIns="0" tIns="0" rIns="0" bIns="0" anchor="ctr" anchorCtr="0"/>
          <a:lstStyle>
            <a:lvl1pPr>
              <a:buNone/>
              <a:defRPr sz="6700" baseline="0"/>
            </a:lvl1pPr>
          </a:lstStyle>
          <a:p>
            <a:pPr lvl="0"/>
            <a:r>
              <a:rPr lang="de-DE" dirty="0"/>
              <a:t>Überschrift 2</a:t>
            </a:r>
          </a:p>
        </p:txBody>
      </p:sp>
      <p:sp>
        <p:nvSpPr>
          <p:cNvPr id="10" name="Untertitel 2"/>
          <p:cNvSpPr>
            <a:spLocks noGrp="1"/>
          </p:cNvSpPr>
          <p:nvPr>
            <p:ph type="subTitle" idx="1" hasCustomPrompt="1"/>
          </p:nvPr>
        </p:nvSpPr>
        <p:spPr>
          <a:xfrm>
            <a:off x="1655999" y="9136800"/>
            <a:ext cx="26928000" cy="30708000"/>
          </a:xfrm>
          <a:prstGeom prst="rect">
            <a:avLst/>
          </a:prstGeom>
        </p:spPr>
        <p:txBody>
          <a:bodyPr lIns="0" tIns="0" rIns="0" bIns="0" numCol="3" spcCol="648000"/>
          <a:lstStyle>
            <a:lvl1pPr marL="0" indent="0" algn="l" rtl="0">
              <a:lnSpc>
                <a:spcPts val="3200"/>
              </a:lnSpc>
              <a:spcBef>
                <a:spcPts val="0"/>
              </a:spcBef>
              <a:spcAft>
                <a:spcPts val="3200"/>
              </a:spcAft>
              <a:buFont typeface="Arial" pitchFamily="34" charset="0"/>
              <a:buNone/>
              <a:defRPr b="0" baseline="0">
                <a:solidFill>
                  <a:schemeClr val="tx1"/>
                </a:solidFill>
              </a:defRPr>
            </a:lvl1pPr>
            <a:lvl2pPr marL="0" indent="0" algn="l">
              <a:lnSpc>
                <a:spcPts val="3200"/>
              </a:lnSpc>
              <a:spcBef>
                <a:spcPts val="0"/>
              </a:spcBef>
              <a:buNone/>
              <a:defRPr b="1">
                <a:solidFill>
                  <a:schemeClr val="tx1"/>
                </a:solidFill>
              </a:defRPr>
            </a:lvl2pPr>
            <a:lvl3pPr marL="144000" indent="-144000" algn="l" defTabSz="4176431" rtl="0" eaLnBrk="1" latinLnBrk="0" hangingPunct="1">
              <a:lnSpc>
                <a:spcPts val="3200"/>
              </a:lnSpc>
              <a:spcBef>
                <a:spcPts val="0"/>
              </a:spcBef>
              <a:spcAft>
                <a:spcPts val="3200"/>
              </a:spcAft>
              <a:buFont typeface="Arial" pitchFamily="34" charset="0"/>
              <a:buChar char="•"/>
              <a:defRPr>
                <a:solidFill>
                  <a:schemeClr val="tx1"/>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pPr lvl="1"/>
            <a:r>
              <a:rPr lang="de-DE" sz="2500" kern="1200" baseline="0" dirty="0">
                <a:solidFill>
                  <a:srgbClr val="000000"/>
                </a:solidFill>
                <a:latin typeface="Arial"/>
              </a:rPr>
              <a:t>Fließtext 25 </a:t>
            </a:r>
            <a:r>
              <a:rPr lang="de-DE" sz="2500" kern="1200" baseline="0" dirty="0" err="1">
                <a:solidFill>
                  <a:srgbClr val="000000"/>
                </a:solidFill>
                <a:latin typeface="Arial"/>
              </a:rPr>
              <a:t>pt</a:t>
            </a:r>
            <a:endParaRPr lang="de-DE" dirty="0"/>
          </a:p>
          <a:p>
            <a:pPr rtl="0"/>
            <a:r>
              <a:rPr lang="de-DE" sz="2500" kern="1200" baseline="0" dirty="0">
                <a:solidFill>
                  <a:srgbClr val="000000"/>
                </a:solidFill>
                <a:latin typeface="Arial"/>
              </a:rPr>
              <a:t>Dies ist die Vorlage für das Plakat DIN A0 hochkant der Technischen Universität München (TUM). Die Vorlage ist nach dem aktuellen Corporate Design der TUM gestaltet und verbindlich. Die Vorlage ist für Office-Versionen ab 2007 kompatibel.</a:t>
            </a:r>
          </a:p>
          <a:p>
            <a:pPr rtl="0"/>
            <a:r>
              <a:rPr lang="de-DE" sz="2500" kern="1200" baseline="0" dirty="0">
                <a:solidFill>
                  <a:srgbClr val="000000"/>
                </a:solidFill>
                <a:latin typeface="Arial"/>
              </a:rPr>
              <a:t>Bitte geben Sie Ihren individuellen Text an den vorgesehenen Stellen ein und nutzen Sie die installierten Formatvorlagen für den jeweiligen Textabschnitt. </a:t>
            </a:r>
          </a:p>
          <a:p>
            <a:pPr lvl="1"/>
            <a:r>
              <a:rPr lang="de-DE" dirty="0"/>
              <a:t>Kopfzeile und Absender</a:t>
            </a:r>
          </a:p>
          <a:p>
            <a:pPr rtl="0"/>
            <a:r>
              <a:rPr lang="de-DE" sz="2500" kern="1200" baseline="0" dirty="0">
                <a:solidFill>
                  <a:srgbClr val="000000"/>
                </a:solidFill>
                <a:latin typeface="Arial"/>
              </a:rPr>
              <a:t>Der Absender des Aushangs kann im Kopf oder im Fuß der Seite aufgeführt werden.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Nur das Logo der TUM im Kopf (rechter Rand) – der Absender/Herausgeber steht in der Überschrift oder in der Infobox am unteren Seitenrand..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blauem Textzusatz (linker Rand) – dieser baut sich von unten nach oben auf. Er enthält mindestens eine Zeile (Technische Universität München) und maximal drei Zeilen (Fakultät und Lehrstuhl)</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(linker Rand)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Logo der TUM (rechter Rand) mit Fakultätslogo und blauem Textzusatz (linker Rand) </a:t>
            </a:r>
          </a:p>
          <a:p>
            <a:pPr lvl="1"/>
            <a:r>
              <a:rPr lang="de-DE" dirty="0" err="1"/>
              <a:t>Textsatz</a:t>
            </a:r>
            <a:endParaRPr lang="de-DE" dirty="0"/>
          </a:p>
          <a:p>
            <a:pPr rtl="0"/>
            <a:r>
              <a:rPr lang="de-DE" sz="2500" kern="1200" baseline="0" dirty="0">
                <a:solidFill>
                  <a:srgbClr val="000000"/>
                </a:solidFill>
                <a:latin typeface="Arial"/>
              </a:rPr>
              <a:t>Ein Plakat sollte möglichst klar strukturiert sein und nur die nötigsten Informationen enthalten. Grundsätzlich ist zweispaltiger, dreispaltiger und </a:t>
            </a:r>
            <a:r>
              <a:rPr lang="de-DE" sz="2500" kern="1200" baseline="0" dirty="0" err="1">
                <a:solidFill>
                  <a:srgbClr val="000000"/>
                </a:solidFill>
                <a:latin typeface="Arial"/>
              </a:rPr>
              <a:t>vierspaltiger</a:t>
            </a:r>
            <a:r>
              <a:rPr lang="de-DE" sz="2500" kern="1200" baseline="0" dirty="0">
                <a:solidFill>
                  <a:srgbClr val="000000"/>
                </a:solidFill>
                <a:latin typeface="Arial"/>
              </a:rPr>
              <a:t> Text empfohlen, linksbündig oder Blocksatz. Für Plakate mit wenig Text, können Sie auf die größeren Schriftgrößen zurückgreifen.</a:t>
            </a:r>
          </a:p>
          <a:p>
            <a:pPr lvl="1"/>
            <a:r>
              <a:rPr lang="de-DE" dirty="0"/>
              <a:t>Bilder</a:t>
            </a:r>
          </a:p>
          <a:p>
            <a:pPr rtl="0"/>
            <a:r>
              <a:rPr lang="de-DE" sz="2500" kern="1200" baseline="0" dirty="0">
                <a:solidFill>
                  <a:srgbClr val="000000"/>
                </a:solidFill>
                <a:latin typeface="Arial"/>
              </a:rPr>
              <a:t>Falls Sie Bilder in den Text integrieren möchten, sollte das Layout der Vorlage eingehalten werden. Die Positionierung der Bilder ist hierbei variabel. </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auf jeweilige Textspaltenbreite angepasst</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geht über alle Textspalten</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innerhalb des Textspiegels (mit weißem Rand)</a:t>
            </a:r>
          </a:p>
          <a:p>
            <a:pPr marL="144000" lvl="2" indent="-144000" algn="l" defTabSz="4176431" rtl="0" eaLnBrk="1" latinLnBrk="0" hangingPunct="1">
              <a:lnSpc>
                <a:spcPts val="3200"/>
              </a:lnSpc>
              <a:spcBef>
                <a:spcPts val="0"/>
              </a:spcBef>
              <a:spcAft>
                <a:spcPts val="3200"/>
              </a:spcAft>
              <a:buFont typeface="Arial" pitchFamily="34" charset="0"/>
              <a:buChar char="•"/>
            </a:pPr>
            <a:r>
              <a:rPr lang="de-DE" sz="2500" kern="1200" baseline="0" dirty="0">
                <a:solidFill>
                  <a:srgbClr val="000000"/>
                </a:solidFill>
                <a:latin typeface="Arial"/>
              </a:rPr>
              <a:t>Bild ist seitenfüllend, an mindestens 3 Seiten, bis zum Papierrand (sog. randabfallend)</a:t>
            </a:r>
          </a:p>
          <a:p>
            <a:pPr rtl="0"/>
            <a:r>
              <a:rPr lang="de-DE" sz="2500" kern="1200" baseline="0" dirty="0">
                <a:solidFill>
                  <a:srgbClr val="000000"/>
                </a:solidFill>
                <a:latin typeface="Arial"/>
              </a:rPr>
              <a:t>Bilder sollten immer eine Bildunterschrift tragen, die ggf. Informationen zum Bild und zur Autorenschaft enthält. Achten Sie darauf, dass das Bild genügend Abstand zum Fließtext hat. Gleiches gilt für Grafiken.</a:t>
            </a:r>
          </a:p>
          <a:p>
            <a:pPr lvl="1"/>
            <a:r>
              <a:rPr lang="de-DE" dirty="0"/>
              <a:t>Druck</a:t>
            </a:r>
          </a:p>
          <a:p>
            <a:pPr rtl="0"/>
            <a:r>
              <a:rPr lang="de-DE" sz="2500" kern="1200" baseline="0" dirty="0">
                <a:solidFill>
                  <a:srgbClr val="000000"/>
                </a:solidFill>
                <a:latin typeface="Arial"/>
              </a:rPr>
              <a:t>Bei Formatgrößen ab DIN A2 empfiehlt sich ein professioneller Druck. Achten Sie ebenfalls darauf, dass das Dokument in Originalgröße gedruckt wird, also keine Anpassung an die Druckränder bei Ihren Druckereinstellungen aktiviert ist.</a:t>
            </a:r>
          </a:p>
          <a:p>
            <a:pPr rtl="0"/>
            <a:r>
              <a:rPr lang="de-DE" sz="2500" kern="1200" baseline="0" dirty="0">
                <a:solidFill>
                  <a:srgbClr val="000000"/>
                </a:solidFill>
                <a:latin typeface="Arial"/>
              </a:rPr>
              <a:t>Um den Charakter des Corporate Designs der TUM zu unterstützen sind weiße Papiere zu empfehlen. Naturpapiere mit starker Braun- oder Graufärbung sind ungeeignet. Des Weiteren sollte man auf die Papier-stärke (sog. Grammatur) und Haptik achten.</a:t>
            </a:r>
          </a:p>
          <a:p>
            <a:pPr rtl="0"/>
            <a:r>
              <a:rPr lang="de-DE" sz="2500" kern="1200" baseline="0" dirty="0">
                <a:solidFill>
                  <a:srgbClr val="000000"/>
                </a:solidFill>
                <a:latin typeface="Arial"/>
              </a:rPr>
              <a:t>Weitere Informationen zum Corporate Design der TUM finden Sie unter www.tum.de/cd</a:t>
            </a:r>
          </a:p>
          <a:p>
            <a:pPr lvl="1"/>
            <a:r>
              <a:rPr lang="de-DE" dirty="0"/>
              <a:t>Blindtext</a:t>
            </a:r>
          </a:p>
          <a:p>
            <a:pPr rtl="0"/>
            <a:r>
              <a:rPr lang="de-DE" sz="2500" kern="1200" baseline="0" dirty="0" err="1">
                <a:solidFill>
                  <a:srgbClr val="000000"/>
                </a:solidFill>
                <a:latin typeface="Arial"/>
              </a:rPr>
              <a:t>Padolumquatur</a:t>
            </a:r>
            <a:r>
              <a:rPr lang="de-DE" sz="2500" kern="1200" baseline="0" dirty="0">
                <a:solidFill>
                  <a:srgbClr val="000000"/>
                </a:solidFill>
                <a:latin typeface="Arial"/>
              </a:rPr>
              <a:t>? </a:t>
            </a:r>
            <a:r>
              <a:rPr lang="de-DE" sz="2500" kern="1200" baseline="0" dirty="0" err="1">
                <a:solidFill>
                  <a:srgbClr val="000000"/>
                </a:solidFill>
                <a:latin typeface="Arial"/>
              </a:rPr>
              <a:t>Num</a:t>
            </a:r>
            <a:r>
              <a:rPr lang="de-DE" sz="2500" kern="1200" baseline="0" dirty="0">
                <a:solidFill>
                  <a:srgbClr val="000000"/>
                </a:solidFill>
                <a:latin typeface="Arial"/>
              </a:rPr>
              <a:t>, </a:t>
            </a:r>
            <a:r>
              <a:rPr lang="de-DE" sz="2500" kern="1200" baseline="0" dirty="0" err="1">
                <a:solidFill>
                  <a:srgbClr val="000000"/>
                </a:solidFill>
                <a:latin typeface="Arial"/>
              </a:rPr>
              <a:t>officiist</a:t>
            </a:r>
            <a:r>
              <a:rPr lang="de-DE" sz="2500" kern="1200" baseline="0" dirty="0">
                <a:solidFill>
                  <a:srgbClr val="000000"/>
                </a:solidFill>
                <a:latin typeface="Arial"/>
              </a:rPr>
              <a:t>, </a:t>
            </a:r>
            <a:r>
              <a:rPr lang="de-DE" sz="2500" kern="1200" baseline="0" dirty="0" err="1">
                <a:solidFill>
                  <a:srgbClr val="000000"/>
                </a:solidFill>
                <a:latin typeface="Arial"/>
              </a:rPr>
              <a:t>cullaccumquodquia</a:t>
            </a:r>
            <a:r>
              <a:rPr lang="de-DE" sz="2500" kern="1200" baseline="0" dirty="0">
                <a:solidFill>
                  <a:srgbClr val="000000"/>
                </a:solidFill>
                <a:latin typeface="Arial"/>
              </a:rPr>
              <a:t> non </a:t>
            </a:r>
            <a:r>
              <a:rPr lang="de-DE" sz="2500" kern="1200" baseline="0" dirty="0" err="1">
                <a:solidFill>
                  <a:srgbClr val="000000"/>
                </a:solidFill>
                <a:latin typeface="Arial"/>
              </a:rPr>
              <a:t>res</a:t>
            </a:r>
            <a:r>
              <a:rPr lang="de-DE" sz="2500" kern="1200" baseline="0" dirty="0">
                <a:solidFill>
                  <a:srgbClr val="000000"/>
                </a:solidFill>
                <a:latin typeface="Arial"/>
              </a:rPr>
              <a:t> ex et </a:t>
            </a:r>
            <a:r>
              <a:rPr lang="de-DE" sz="2500" kern="1200" baseline="0" dirty="0" err="1">
                <a:solidFill>
                  <a:srgbClr val="000000"/>
                </a:solidFill>
                <a:latin typeface="Arial"/>
              </a:rPr>
              <a:t>oditavolumutestibus</a:t>
            </a:r>
            <a:r>
              <a:rPr lang="de-DE" sz="2500" kern="1200" baseline="0" dirty="0">
                <a:solidFill>
                  <a:srgbClr val="000000"/>
                </a:solidFill>
                <a:latin typeface="Arial"/>
              </a:rPr>
              <a:t>, </a:t>
            </a:r>
            <a:r>
              <a:rPr lang="de-DE" sz="2500" kern="1200" baseline="0" dirty="0" err="1">
                <a:solidFill>
                  <a:srgbClr val="000000"/>
                </a:solidFill>
                <a:latin typeface="Arial"/>
              </a:rPr>
              <a:t>voluptas</a:t>
            </a:r>
            <a:r>
              <a:rPr lang="de-DE" sz="2500" kern="1200" baseline="0" dirty="0">
                <a:solidFill>
                  <a:srgbClr val="000000"/>
                </a:solidFill>
                <a:latin typeface="Arial"/>
              </a:rPr>
              <a:t> et </a:t>
            </a:r>
            <a:r>
              <a:rPr lang="de-DE" sz="2500" kern="1200" baseline="0" dirty="0" err="1">
                <a:solidFill>
                  <a:srgbClr val="000000"/>
                </a:solidFill>
                <a:latin typeface="Arial"/>
              </a:rPr>
              <a:t>lit</a:t>
            </a:r>
            <a:r>
              <a:rPr lang="de-DE" sz="2500" kern="1200" baseline="0" dirty="0">
                <a:solidFill>
                  <a:srgbClr val="000000"/>
                </a:solidFill>
                <a:latin typeface="Arial"/>
              </a:rPr>
              <a:t> quo </a:t>
            </a:r>
            <a:r>
              <a:rPr lang="de-DE" sz="2500" kern="1200" baseline="0" dirty="0" err="1">
                <a:solidFill>
                  <a:srgbClr val="000000"/>
                </a:solidFill>
                <a:latin typeface="Arial"/>
              </a:rPr>
              <a:t>quam</a:t>
            </a:r>
            <a:r>
              <a:rPr lang="de-DE" sz="2500" kern="1200" baseline="0" dirty="0">
                <a:solidFill>
                  <a:srgbClr val="000000"/>
                </a:solidFill>
                <a:latin typeface="Arial"/>
              </a:rPr>
              <a:t> quo </a:t>
            </a:r>
            <a:r>
              <a:rPr lang="de-DE" sz="2500" kern="1200" baseline="0" dirty="0" err="1">
                <a:solidFill>
                  <a:srgbClr val="000000"/>
                </a:solidFill>
                <a:latin typeface="Arial"/>
              </a:rPr>
              <a:t>eavoluptis</a:t>
            </a:r>
            <a:r>
              <a:rPr lang="de-DE" sz="2500" kern="1200" baseline="0" dirty="0">
                <a:solidFill>
                  <a:srgbClr val="000000"/>
                </a:solidFill>
                <a:latin typeface="Arial"/>
              </a:rPr>
              <a:t>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Utautelitatur</a:t>
            </a:r>
            <a:r>
              <a:rPr lang="de-DE" sz="2500" kern="1200" baseline="0" dirty="0">
                <a:solidFill>
                  <a:srgbClr val="000000"/>
                </a:solidFill>
                <a:latin typeface="Arial"/>
              </a:rPr>
              <a:t>, ex </a:t>
            </a:r>
            <a:r>
              <a:rPr lang="de-DE" sz="2500" kern="1200" baseline="0" dirty="0" err="1">
                <a:solidFill>
                  <a:srgbClr val="000000"/>
                </a:solidFill>
                <a:latin typeface="Arial"/>
              </a:rPr>
              <a:t>experepelibus</a:t>
            </a:r>
            <a:r>
              <a:rPr lang="de-DE" sz="2500" kern="1200" baseline="0" dirty="0">
                <a:solidFill>
                  <a:srgbClr val="000000"/>
                </a:solidFill>
                <a:latin typeface="Arial"/>
              </a:rPr>
              <a:t>, </a:t>
            </a:r>
            <a:r>
              <a:rPr lang="de-DE" sz="2500" kern="1200" baseline="0" dirty="0" err="1">
                <a:solidFill>
                  <a:srgbClr val="000000"/>
                </a:solidFill>
                <a:latin typeface="Arial"/>
              </a:rPr>
              <a:t>officiusreinciamvoluptatureictestvererenienda</a:t>
            </a:r>
            <a:r>
              <a:rPr lang="de-DE" sz="2500" kern="1200" baseline="0" dirty="0">
                <a:solidFill>
                  <a:srgbClr val="000000"/>
                </a:solidFill>
                <a:latin typeface="Arial"/>
              </a:rPr>
              <a:t> pro </a:t>
            </a:r>
            <a:r>
              <a:rPr lang="de-DE" sz="2500" kern="1200" baseline="0" dirty="0" err="1">
                <a:solidFill>
                  <a:srgbClr val="000000"/>
                </a:solidFill>
                <a:latin typeface="Arial"/>
              </a:rPr>
              <a:t>eumquiomnimullandeeaquitoritionsedquevolorioremharum</a:t>
            </a:r>
            <a:r>
              <a:rPr lang="de-DE" sz="2500" kern="1200" baseline="0" dirty="0">
                <a:solidFill>
                  <a:srgbClr val="000000"/>
                </a:solidFill>
                <a:latin typeface="Arial"/>
              </a:rPr>
              <a:t> am </a:t>
            </a:r>
            <a:r>
              <a:rPr lang="de-DE" sz="2500" kern="1200" baseline="0" dirty="0" err="1">
                <a:solidFill>
                  <a:srgbClr val="000000"/>
                </a:solidFill>
                <a:latin typeface="Arial"/>
              </a:rPr>
              <a:t>sitiossitiilitmollorumaseatiassimlamcus</a:t>
            </a:r>
            <a:r>
              <a:rPr lang="de-DE" sz="2500" kern="1200" baseline="0" dirty="0">
                <a:solidFill>
                  <a:srgbClr val="000000"/>
                </a:solidFill>
                <a:latin typeface="Arial"/>
              </a:rPr>
              <a:t> mint </a:t>
            </a:r>
            <a:r>
              <a:rPr lang="de-DE" sz="2500" kern="1200" baseline="0" dirty="0" err="1">
                <a:solidFill>
                  <a:srgbClr val="000000"/>
                </a:solidFill>
                <a:latin typeface="Arial"/>
              </a:rPr>
              <a:t>omnisplitaspedquisvolestiquamusaverionsequesenim</a:t>
            </a:r>
            <a:r>
              <a:rPr lang="de-DE" sz="2500" kern="1200" baseline="0" dirty="0">
                <a:solidFill>
                  <a:srgbClr val="000000"/>
                </a:solidFill>
                <a:latin typeface="Arial"/>
              </a:rPr>
              <a:t> et </a:t>
            </a:r>
            <a:r>
              <a:rPr lang="de-DE" sz="2500" kern="1200" baseline="0" dirty="0" err="1">
                <a:solidFill>
                  <a:srgbClr val="000000"/>
                </a:solidFill>
                <a:latin typeface="Arial"/>
              </a:rPr>
              <a:t>exceaverchil</a:t>
            </a:r>
            <a:r>
              <a:rPr lang="de-DE" sz="2500" kern="1200" baseline="0" dirty="0">
                <a:solidFill>
                  <a:srgbClr val="000000"/>
                </a:solidFill>
                <a:latin typeface="Arial"/>
              </a:rPr>
              <a:t> ex et </a:t>
            </a:r>
            <a:r>
              <a:rPr lang="de-DE" sz="2500" kern="1200" baseline="0" dirty="0" err="1">
                <a:solidFill>
                  <a:srgbClr val="000000"/>
                </a:solidFill>
                <a:latin typeface="Arial"/>
              </a:rPr>
              <a:t>etur</a:t>
            </a:r>
            <a:r>
              <a:rPr lang="de-DE" sz="2500" kern="1200" baseline="0" dirty="0">
                <a:solidFill>
                  <a:srgbClr val="000000"/>
                </a:solidFill>
                <a:latin typeface="Arial"/>
              </a:rPr>
              <a:t>, </a:t>
            </a:r>
            <a:r>
              <a:rPr lang="de-DE" sz="2500" kern="1200" baseline="0" dirty="0" err="1">
                <a:solidFill>
                  <a:srgbClr val="000000"/>
                </a:solidFill>
                <a:latin typeface="Arial"/>
              </a:rPr>
              <a:t>omnimquunt</a:t>
            </a:r>
            <a:r>
              <a:rPr lang="de-DE" sz="2500" kern="1200" baseline="0" dirty="0">
                <a:solidFill>
                  <a:srgbClr val="000000"/>
                </a:solidFill>
                <a:latin typeface="Arial"/>
              </a:rPr>
              <a:t> ex </a:t>
            </a:r>
            <a:r>
              <a:rPr lang="de-DE" sz="2500" kern="1200" baseline="0" dirty="0" err="1">
                <a:solidFill>
                  <a:srgbClr val="000000"/>
                </a:solidFill>
                <a:latin typeface="Arial"/>
              </a:rPr>
              <a:t>expedquidoloresedquamfugiamusreperemeumvelipsamaudiapicilibusam</a:t>
            </a:r>
            <a:r>
              <a:rPr lang="de-DE" sz="2500" kern="1200" baseline="0" dirty="0">
                <a:solidFill>
                  <a:srgbClr val="000000"/>
                </a:solidFill>
                <a:latin typeface="Arial"/>
              </a:rPr>
              <a:t>, </a:t>
            </a:r>
            <a:r>
              <a:rPr lang="de-DE" sz="2500" kern="1200" baseline="0" dirty="0" err="1">
                <a:solidFill>
                  <a:srgbClr val="000000"/>
                </a:solidFill>
                <a:latin typeface="Arial"/>
              </a:rPr>
              <a:t>eostionsedidoluptiurrestestiavolentpradendaiur</a:t>
            </a:r>
            <a:r>
              <a:rPr lang="de-DE" sz="2500" kern="1200" baseline="0" dirty="0">
                <a:solidFill>
                  <a:srgbClr val="000000"/>
                </a:solidFill>
                <a:latin typeface="Arial"/>
              </a:rPr>
              <a:t>? </a:t>
            </a:r>
            <a:r>
              <a:rPr lang="de-DE" sz="2500" kern="1200" baseline="0" dirty="0" err="1">
                <a:solidFill>
                  <a:srgbClr val="000000"/>
                </a:solidFill>
                <a:latin typeface="Arial"/>
              </a:rPr>
              <a:t>Quiaverspelluptur</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a:t>
            </a:r>
            <a:r>
              <a:rPr lang="de-DE" sz="2500" kern="1200" baseline="0" dirty="0" err="1">
                <a:solidFill>
                  <a:srgbClr val="000000"/>
                </a:solidFill>
                <a:latin typeface="Arial"/>
              </a:rPr>
              <a:t>utemporrovitatisquidigendusvoluptaecae</a:t>
            </a:r>
            <a:r>
              <a:rPr lang="de-DE" sz="2500" kern="1200" baseline="0" dirty="0">
                <a:solidFill>
                  <a:srgbClr val="000000"/>
                </a:solidFill>
                <a:latin typeface="Arial"/>
              </a:rPr>
              <a:t>. </a:t>
            </a:r>
            <a:r>
              <a:rPr lang="de-DE" sz="2500" kern="1200" baseline="0" dirty="0" err="1">
                <a:solidFill>
                  <a:srgbClr val="000000"/>
                </a:solidFill>
                <a:latin typeface="Arial"/>
              </a:rPr>
              <a:t>Itatem</a:t>
            </a:r>
            <a:r>
              <a:rPr lang="de-DE" sz="2500" kern="1200" baseline="0" dirty="0">
                <a:solidFill>
                  <a:srgbClr val="000000"/>
                </a:solidFill>
                <a:latin typeface="Arial"/>
              </a:rPr>
              <a:t> quo </a:t>
            </a:r>
            <a:r>
              <a:rPr lang="de-DE" sz="2500" kern="1200" baseline="0" dirty="0" err="1">
                <a:solidFill>
                  <a:srgbClr val="000000"/>
                </a:solidFill>
                <a:latin typeface="Arial"/>
              </a:rPr>
              <a:t>conectismolorecuptaturmagnat</a:t>
            </a:r>
            <a:r>
              <a:rPr lang="de-DE" sz="2500" kern="1200" baseline="0" dirty="0">
                <a:solidFill>
                  <a:srgbClr val="000000"/>
                </a:solidFill>
                <a:latin typeface="Arial"/>
              </a:rPr>
              <a:t>.</a:t>
            </a:r>
          </a:p>
          <a:p>
            <a:pPr rtl="0"/>
            <a:r>
              <a:rPr lang="de-DE" sz="2500" kern="1200" baseline="0" dirty="0" err="1">
                <a:solidFill>
                  <a:srgbClr val="000000"/>
                </a:solidFill>
                <a:latin typeface="Arial"/>
              </a:rPr>
              <a:t>Xerro</a:t>
            </a:r>
            <a:r>
              <a:rPr lang="de-DE" sz="2500" kern="1200" baseline="0" dirty="0">
                <a:solidFill>
                  <a:srgbClr val="000000"/>
                </a:solidFill>
                <a:latin typeface="Arial"/>
              </a:rPr>
              <a:t> et </a:t>
            </a:r>
            <a:r>
              <a:rPr lang="de-DE" sz="2500" kern="1200" baseline="0" dirty="0" err="1">
                <a:solidFill>
                  <a:srgbClr val="000000"/>
                </a:solidFill>
                <a:latin typeface="Arial"/>
              </a:rPr>
              <a:t>elesciam</a:t>
            </a:r>
            <a:r>
              <a:rPr lang="de-DE" sz="2500" kern="1200" baseline="0" dirty="0">
                <a:solidFill>
                  <a:srgbClr val="000000"/>
                </a:solidFill>
                <a:latin typeface="Arial"/>
              </a:rPr>
              <a:t>, </a:t>
            </a:r>
            <a:r>
              <a:rPr lang="de-DE" sz="2500" kern="1200" baseline="0" dirty="0" err="1">
                <a:solidFill>
                  <a:srgbClr val="000000"/>
                </a:solidFill>
                <a:latin typeface="Arial"/>
              </a:rPr>
              <a:t>etur</a:t>
            </a:r>
            <a:r>
              <a:rPr lang="de-DE" sz="2500" kern="1200" baseline="0" dirty="0">
                <a:solidFill>
                  <a:srgbClr val="000000"/>
                </a:solidFill>
                <a:latin typeface="Arial"/>
              </a:rPr>
              <a:t> am </a:t>
            </a:r>
            <a:r>
              <a:rPr lang="de-DE" sz="2500" kern="1200" baseline="0" dirty="0" err="1">
                <a:solidFill>
                  <a:srgbClr val="000000"/>
                </a:solidFill>
                <a:latin typeface="Arial"/>
              </a:rPr>
              <a:t>videlessiaccusutomnientqueconremlaccumernationcusexplictur</a:t>
            </a:r>
            <a:r>
              <a:rPr lang="de-DE" sz="2500" kern="1200" baseline="0" dirty="0">
                <a:solidFill>
                  <a:srgbClr val="000000"/>
                </a:solidFill>
                <a:latin typeface="Arial"/>
              </a:rPr>
              <a:t>? </a:t>
            </a:r>
            <a:r>
              <a:rPr lang="de-DE" sz="2500" kern="1200" baseline="0" dirty="0" err="1">
                <a:solidFill>
                  <a:srgbClr val="000000"/>
                </a:solidFill>
                <a:latin typeface="Arial"/>
              </a:rPr>
              <a:t>Aboriautmolutetur</a:t>
            </a:r>
            <a:r>
              <a:rPr lang="de-DE" sz="2500" kern="1200" baseline="0" dirty="0">
                <a:solidFill>
                  <a:srgbClr val="000000"/>
                </a:solidFill>
                <a:latin typeface="Arial"/>
              </a:rPr>
              <a:t>, </a:t>
            </a:r>
            <a:r>
              <a:rPr lang="de-DE" sz="2500" kern="1200" baseline="0" dirty="0" err="1">
                <a:solidFill>
                  <a:srgbClr val="000000"/>
                </a:solidFill>
                <a:latin typeface="Arial"/>
              </a:rPr>
              <a:t>quiamusre</a:t>
            </a:r>
            <a:r>
              <a:rPr lang="de-DE" sz="2500" kern="1200" baseline="0" dirty="0">
                <a:solidFill>
                  <a:srgbClr val="000000"/>
                </a:solidFill>
                <a:latin typeface="Arial"/>
              </a:rPr>
              <a:t> et </a:t>
            </a:r>
            <a:r>
              <a:rPr lang="de-DE" sz="2500" kern="1200" baseline="0" dirty="0" err="1">
                <a:solidFill>
                  <a:srgbClr val="000000"/>
                </a:solidFill>
                <a:latin typeface="Arial"/>
              </a:rPr>
              <a:t>eteaquisvenisquibus</a:t>
            </a:r>
            <a:r>
              <a:rPr lang="de-DE" sz="2500" kern="1200" baseline="0" dirty="0">
                <a:solidFill>
                  <a:srgbClr val="000000"/>
                </a:solidFill>
                <a:latin typeface="Arial"/>
              </a:rPr>
              <a:t> in es et </a:t>
            </a:r>
            <a:r>
              <a:rPr lang="de-DE" sz="2500" kern="1200" baseline="0" dirty="0" err="1">
                <a:solidFill>
                  <a:srgbClr val="000000"/>
                </a:solidFill>
                <a:latin typeface="Arial"/>
              </a:rPr>
              <a:t>aligent</a:t>
            </a:r>
            <a:r>
              <a:rPr lang="de-DE" sz="2500" kern="1200" baseline="0" dirty="0">
                <a:solidFill>
                  <a:srgbClr val="000000"/>
                </a:solidFill>
                <a:latin typeface="Arial"/>
              </a:rPr>
              <a:t>.</a:t>
            </a:r>
          </a:p>
          <a:p>
            <a:pPr rtl="0"/>
            <a:r>
              <a:rPr lang="de-DE" sz="2500" kern="1200" baseline="0" dirty="0" err="1">
                <a:solidFill>
                  <a:srgbClr val="000000"/>
                </a:solidFill>
                <a:latin typeface="Arial"/>
              </a:rPr>
              <a:t>Niatharchilliscullateeumaututaboreperiaautdoluptamfaccabo</a:t>
            </a:r>
            <a:r>
              <a:rPr lang="de-DE" sz="2500" kern="1200" baseline="0" dirty="0">
                <a:solidFill>
                  <a:srgbClr val="000000"/>
                </a:solidFill>
                <a:latin typeface="Arial"/>
              </a:rPr>
              <a:t>. </a:t>
            </a:r>
            <a:r>
              <a:rPr lang="de-DE" sz="2500" kern="1200" baseline="0" dirty="0" err="1">
                <a:solidFill>
                  <a:srgbClr val="000000"/>
                </a:solidFill>
                <a:latin typeface="Arial"/>
              </a:rPr>
              <a:t>Otaminiminventurranoneneteumaccum</a:t>
            </a:r>
            <a:r>
              <a:rPr lang="de-DE" sz="2500" kern="1200" baseline="0" dirty="0">
                <a:solidFill>
                  <a:srgbClr val="000000"/>
                </a:solidFill>
                <a:latin typeface="Arial"/>
              </a:rPr>
              <a:t>, </a:t>
            </a:r>
            <a:r>
              <a:rPr lang="de-DE" sz="2500" kern="1200" baseline="0" dirty="0" err="1">
                <a:solidFill>
                  <a:srgbClr val="000000"/>
                </a:solidFill>
                <a:latin typeface="Arial"/>
              </a:rPr>
              <a:t>nimetofficimi</a:t>
            </a:r>
            <a:r>
              <a:rPr lang="de-DE" sz="2500" kern="1200" baseline="0" dirty="0">
                <a:solidFill>
                  <a:srgbClr val="000000"/>
                </a:solidFill>
                <a:latin typeface="Arial"/>
              </a:rPr>
              <a:t>, </a:t>
            </a:r>
            <a:r>
              <a:rPr lang="de-DE" sz="2500" kern="1200" baseline="0" dirty="0" err="1">
                <a:solidFill>
                  <a:srgbClr val="000000"/>
                </a:solidFill>
                <a:latin typeface="Arial"/>
              </a:rPr>
              <a:t>consequediteumfuga</a:t>
            </a:r>
            <a:r>
              <a:rPr lang="de-DE" sz="2500" kern="1200" baseline="0" dirty="0">
                <a:solidFill>
                  <a:srgbClr val="000000"/>
                </a:solidFill>
                <a:latin typeface="Arial"/>
              </a:rPr>
              <a:t>. Nam, </a:t>
            </a:r>
            <a:r>
              <a:rPr lang="de-DE" sz="2500" kern="1200" baseline="0" dirty="0" err="1">
                <a:solidFill>
                  <a:srgbClr val="000000"/>
                </a:solidFill>
                <a:latin typeface="Arial"/>
              </a:rPr>
              <a:t>quibusmoloraectiusillaborautlaborruminveliquiasequiasquidoluptaspedismoluptiasadiaautrepedquisacestaudaepernatumiusvolutaut</a:t>
            </a:r>
            <a:r>
              <a:rPr lang="de-DE" sz="2500" kern="1200" baseline="0" dirty="0">
                <a:solidFill>
                  <a:srgbClr val="000000"/>
                </a:solidFill>
                <a:latin typeface="Arial"/>
              </a:rPr>
              <a:t> ad </a:t>
            </a:r>
            <a:r>
              <a:rPr lang="de-DE" sz="2500" kern="1200" baseline="0" dirty="0" err="1">
                <a:solidFill>
                  <a:srgbClr val="000000"/>
                </a:solidFill>
                <a:latin typeface="Arial"/>
              </a:rPr>
              <a:t>est</a:t>
            </a:r>
            <a:r>
              <a:rPr lang="de-DE" sz="2500" kern="1200" baseline="0" dirty="0">
                <a:solidFill>
                  <a:srgbClr val="000000"/>
                </a:solidFill>
                <a:latin typeface="Arial"/>
              </a:rPr>
              <a:t>, </a:t>
            </a:r>
            <a:r>
              <a:rPr lang="de-DE" sz="2500" kern="1200" baseline="0" dirty="0" err="1">
                <a:solidFill>
                  <a:srgbClr val="000000"/>
                </a:solidFill>
                <a:latin typeface="Arial"/>
              </a:rPr>
              <a:t>sit</a:t>
            </a:r>
            <a:r>
              <a:rPr lang="de-DE" sz="2500" kern="1200" baseline="0" dirty="0">
                <a:solidFill>
                  <a:srgbClr val="000000"/>
                </a:solidFill>
                <a:latin typeface="Arial"/>
              </a:rPr>
              <a:t> et </a:t>
            </a:r>
            <a:r>
              <a:rPr lang="de-DE" sz="2500" kern="1200" baseline="0" dirty="0" err="1">
                <a:solidFill>
                  <a:srgbClr val="000000"/>
                </a:solidFill>
                <a:latin typeface="Arial"/>
              </a:rPr>
              <a:t>voloverovidunturitatetadiorehendiblaboraciur</a:t>
            </a:r>
            <a:r>
              <a:rPr lang="de-DE" sz="2500" kern="1200" baseline="0" dirty="0">
                <a:solidFill>
                  <a:srgbClr val="000000"/>
                </a:solidFill>
                <a:latin typeface="Arial"/>
              </a:rPr>
              <a:t>? </a:t>
            </a:r>
            <a:r>
              <a:rPr lang="de-DE" sz="2500" kern="1200" baseline="0" dirty="0" err="1">
                <a:solidFill>
                  <a:srgbClr val="000000"/>
                </a:solidFill>
                <a:latin typeface="Arial"/>
              </a:rPr>
              <a:t>Quisresciuntemnusimendendaeverumque</a:t>
            </a:r>
            <a:r>
              <a:rPr lang="de-DE" sz="2500" kern="1200" baseline="0" dirty="0">
                <a:solidFill>
                  <a:srgbClr val="000000"/>
                </a:solidFill>
                <a:latin typeface="Arial"/>
              </a:rPr>
              <a:t> dem. </a:t>
            </a:r>
            <a:r>
              <a:rPr lang="de-DE" sz="2500" kern="1200" baseline="0" dirty="0" err="1">
                <a:solidFill>
                  <a:srgbClr val="000000"/>
                </a:solidFill>
                <a:latin typeface="Arial"/>
              </a:rPr>
              <a:t>Roquenonsequatiorroel</a:t>
            </a:r>
            <a:r>
              <a:rPr lang="de-DE" sz="2500" kern="1200" baseline="0" dirty="0">
                <a:solidFill>
                  <a:srgbClr val="000000"/>
                </a:solidFill>
                <a:latin typeface="Arial"/>
              </a:rPr>
              <a:t> in </a:t>
            </a:r>
            <a:r>
              <a:rPr lang="de-DE" sz="2500" kern="1200" baseline="0" dirty="0" err="1">
                <a:solidFill>
                  <a:srgbClr val="000000"/>
                </a:solidFill>
                <a:latin typeface="Arial"/>
              </a:rPr>
              <a:t>nihiliquisvolorporroisistiusdaectotemrecae</a:t>
            </a:r>
            <a:r>
              <a:rPr lang="de-DE" sz="2500" kern="1200" baseline="0" dirty="0">
                <a:solidFill>
                  <a:srgbClr val="000000"/>
                </a:solidFill>
                <a:latin typeface="Arial"/>
              </a:rPr>
              <a:t> mi, si </a:t>
            </a:r>
            <a:r>
              <a:rPr lang="de-DE" sz="2500" kern="1200" baseline="0" dirty="0" err="1">
                <a:solidFill>
                  <a:srgbClr val="000000"/>
                </a:solidFill>
                <a:latin typeface="Arial"/>
              </a:rPr>
              <a:t>voluptat</a:t>
            </a:r>
            <a:r>
              <a:rPr lang="de-DE" sz="2500" kern="1200" baseline="0" dirty="0">
                <a:solidFill>
                  <a:srgbClr val="000000"/>
                </a:solidFill>
                <a:latin typeface="Arial"/>
              </a:rPr>
              <a:t>.</a:t>
            </a:r>
          </a:p>
          <a:p>
            <a:pPr rtl="0"/>
            <a:r>
              <a:rPr lang="de-DE" sz="2500" kern="1200" baseline="0" dirty="0" err="1">
                <a:solidFill>
                  <a:srgbClr val="000000"/>
                </a:solidFill>
                <a:latin typeface="Arial"/>
              </a:rPr>
              <a:t>Cae</a:t>
            </a:r>
            <a:r>
              <a:rPr lang="de-DE" sz="2500" kern="1200" baseline="0" dirty="0">
                <a:solidFill>
                  <a:srgbClr val="000000"/>
                </a:solidFill>
                <a:latin typeface="Arial"/>
              </a:rPr>
              <a:t> et </a:t>
            </a:r>
            <a:r>
              <a:rPr lang="de-DE" sz="2500" kern="1200" baseline="0" dirty="0" err="1">
                <a:solidFill>
                  <a:srgbClr val="000000"/>
                </a:solidFill>
                <a:latin typeface="Arial"/>
              </a:rPr>
              <a:t>autematquerepedquasincipitio</a:t>
            </a:r>
            <a:r>
              <a:rPr lang="de-DE" sz="2500" kern="1200" baseline="0" dirty="0">
                <a:solidFill>
                  <a:srgbClr val="000000"/>
                </a:solidFill>
                <a:latin typeface="Arial"/>
              </a:rPr>
              <a:t>. </a:t>
            </a:r>
            <a:r>
              <a:rPr lang="de-DE" sz="2500" kern="1200" baseline="0" dirty="0" err="1">
                <a:solidFill>
                  <a:srgbClr val="000000"/>
                </a:solidFill>
                <a:latin typeface="Arial"/>
              </a:rPr>
              <a:t>Ariscipsamusvolorectionseperumvolorunt</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a:t>
            </a:r>
            <a:r>
              <a:rPr lang="de-DE" sz="2500" kern="1200" baseline="0" dirty="0">
                <a:solidFill>
                  <a:srgbClr val="000000"/>
                </a:solidFill>
                <a:latin typeface="Arial"/>
              </a:rPr>
              <a:t>.</a:t>
            </a:r>
          </a:p>
          <a:p>
            <a:pPr rtl="0"/>
            <a:r>
              <a:rPr lang="de-DE" sz="2500" kern="1200" baseline="0" dirty="0" err="1">
                <a:solidFill>
                  <a:srgbClr val="000000"/>
                </a:solidFill>
                <a:latin typeface="Arial"/>
              </a:rPr>
              <a:t>Consequoetur</a:t>
            </a:r>
            <a:r>
              <a:rPr lang="de-DE" sz="2500" kern="1200" baseline="0" dirty="0">
                <a:solidFill>
                  <a:srgbClr val="000000"/>
                </a:solidFill>
                <a:latin typeface="Arial"/>
              </a:rPr>
              <a:t>? </a:t>
            </a:r>
            <a:r>
              <a:rPr lang="de-DE" sz="2500" kern="1200" baseline="0" dirty="0" err="1">
                <a:solidFill>
                  <a:srgbClr val="000000"/>
                </a:solidFill>
                <a:latin typeface="Arial"/>
              </a:rPr>
              <a:t>Quiam</a:t>
            </a:r>
            <a:r>
              <a:rPr lang="de-DE" sz="2500" kern="1200" baseline="0" dirty="0">
                <a:solidFill>
                  <a:srgbClr val="000000"/>
                </a:solidFill>
                <a:latin typeface="Arial"/>
              </a:rPr>
              <a:t> et </a:t>
            </a:r>
            <a:r>
              <a:rPr lang="de-DE" sz="2500" kern="1200" baseline="0" dirty="0" err="1">
                <a:solidFill>
                  <a:srgbClr val="000000"/>
                </a:solidFill>
                <a:latin typeface="Arial"/>
              </a:rPr>
              <a:t>erioratur</a:t>
            </a:r>
            <a:r>
              <a:rPr lang="de-DE" sz="2500" kern="1200" baseline="0" dirty="0">
                <a:solidFill>
                  <a:srgbClr val="000000"/>
                </a:solidFill>
                <a:latin typeface="Arial"/>
              </a:rPr>
              <a:t>?</a:t>
            </a:r>
          </a:p>
          <a:p>
            <a:pPr rtl="0"/>
            <a:r>
              <a:rPr lang="de-DE" sz="2500" kern="1200" baseline="0" dirty="0">
                <a:solidFill>
                  <a:srgbClr val="000000"/>
                </a:solidFill>
                <a:latin typeface="Arial"/>
              </a:rPr>
              <a:t>As </a:t>
            </a:r>
            <a:r>
              <a:rPr lang="de-DE" sz="2500" kern="1200" baseline="0" dirty="0" err="1">
                <a:solidFill>
                  <a:srgbClr val="000000"/>
                </a:solidFill>
                <a:latin typeface="Arial"/>
              </a:rPr>
              <a:t>ipsuntetusestexerumilipsandioel</a:t>
            </a:r>
            <a:r>
              <a:rPr lang="de-DE" sz="2500" kern="1200" baseline="0" dirty="0">
                <a:solidFill>
                  <a:srgbClr val="000000"/>
                </a:solidFill>
                <a:latin typeface="Arial"/>
              </a:rPr>
              <a:t> et </a:t>
            </a:r>
            <a:r>
              <a:rPr lang="de-DE" sz="2500" kern="1200" baseline="0" dirty="0" err="1">
                <a:solidFill>
                  <a:srgbClr val="000000"/>
                </a:solidFill>
                <a:latin typeface="Arial"/>
              </a:rPr>
              <a:t>lam</a:t>
            </a:r>
            <a:r>
              <a:rPr lang="de-DE" sz="2500" kern="1200" baseline="0" dirty="0">
                <a:solidFill>
                  <a:srgbClr val="000000"/>
                </a:solidFill>
                <a:latin typeface="Arial"/>
              </a:rPr>
              <a:t>, </a:t>
            </a:r>
            <a:r>
              <a:rPr lang="de-DE" sz="2500" kern="1200" baseline="0" dirty="0" err="1">
                <a:solidFill>
                  <a:srgbClr val="000000"/>
                </a:solidFill>
                <a:latin typeface="Arial"/>
              </a:rPr>
              <a:t>sumnimepratetofficitisdolesessiquunturreeosaepederiaperateste</a:t>
            </a:r>
            <a:r>
              <a:rPr lang="de-DE" sz="2500" kern="1200" baseline="0" dirty="0">
                <a:solidFill>
                  <a:srgbClr val="000000"/>
                </a:solidFill>
                <a:latin typeface="Arial"/>
              </a:rPr>
              <a:t> nos </a:t>
            </a:r>
            <a:r>
              <a:rPr lang="de-DE" sz="2500" kern="1200" baseline="0" dirty="0" err="1">
                <a:solidFill>
                  <a:srgbClr val="000000"/>
                </a:solidFill>
                <a:latin typeface="Arial"/>
              </a:rPr>
              <a:t>mosanditenit</a:t>
            </a:r>
            <a:r>
              <a:rPr lang="de-DE" sz="2500" kern="1200" baseline="0" dirty="0">
                <a:solidFill>
                  <a:srgbClr val="000000"/>
                </a:solidFill>
                <a:latin typeface="Arial"/>
              </a:rPr>
              <a:t>, </a:t>
            </a:r>
            <a:r>
              <a:rPr lang="de-DE" sz="2500" kern="1200" baseline="0" dirty="0" err="1">
                <a:solidFill>
                  <a:srgbClr val="000000"/>
                </a:solidFill>
                <a:latin typeface="Arial"/>
              </a:rPr>
              <a:t>sandanisidellaminctasdolupta</a:t>
            </a:r>
            <a:r>
              <a:rPr lang="de-DE" sz="2500" kern="1200" baseline="0" dirty="0">
                <a:solidFill>
                  <a:srgbClr val="000000"/>
                </a:solidFill>
                <a:latin typeface="Arial"/>
              </a:rPr>
              <a:t> et </a:t>
            </a:r>
            <a:r>
              <a:rPr lang="de-DE" sz="2500" kern="1200" baseline="0" dirty="0" err="1">
                <a:solidFill>
                  <a:srgbClr val="000000"/>
                </a:solidFill>
                <a:latin typeface="Arial"/>
              </a:rPr>
              <a:t>veliquideleventreperumquesumrerspelicte</a:t>
            </a:r>
            <a:r>
              <a:rPr lang="de-DE" sz="2500" kern="1200" baseline="0" dirty="0">
                <a:solidFill>
                  <a:srgbClr val="000000"/>
                </a:solidFill>
                <a:latin typeface="Arial"/>
              </a:rPr>
              <a:t> nos et </a:t>
            </a:r>
            <a:r>
              <a:rPr lang="de-DE" sz="2500" kern="1200" baseline="0" dirty="0" err="1">
                <a:solidFill>
                  <a:srgbClr val="000000"/>
                </a:solidFill>
                <a:latin typeface="Arial"/>
              </a:rPr>
              <a:t>faceraturaboremqueliquisquerest</a:t>
            </a:r>
            <a:r>
              <a:rPr lang="de-DE" sz="2500" kern="1200" baseline="0" dirty="0">
                <a:solidFill>
                  <a:srgbClr val="000000"/>
                </a:solidFill>
                <a:latin typeface="Arial"/>
              </a:rPr>
              <a:t>, </a:t>
            </a:r>
            <a:r>
              <a:rPr lang="de-DE" sz="2500" kern="1200" baseline="0" dirty="0" err="1">
                <a:solidFill>
                  <a:srgbClr val="000000"/>
                </a:solidFill>
                <a:latin typeface="Arial"/>
              </a:rPr>
              <a:t>omnietur</a:t>
            </a:r>
            <a:r>
              <a:rPr lang="de-DE" sz="2500" kern="1200" baseline="0" dirty="0">
                <a:solidFill>
                  <a:srgbClr val="000000"/>
                </a:solidFill>
                <a:latin typeface="Arial"/>
              </a:rPr>
              <a:t>, </a:t>
            </a:r>
            <a:r>
              <a:rPr lang="de-DE" sz="2500" kern="1200" baseline="0" dirty="0" err="1">
                <a:solidFill>
                  <a:srgbClr val="000000"/>
                </a:solidFill>
                <a:latin typeface="Arial"/>
              </a:rPr>
              <a:t>omnissederuptasquiduciliquaturatiavolorerro</a:t>
            </a:r>
            <a:r>
              <a:rPr lang="de-DE" sz="2500" kern="1200" baseline="0" dirty="0">
                <a:solidFill>
                  <a:srgbClr val="000000"/>
                </a:solidFill>
                <a:latin typeface="Arial"/>
              </a:rPr>
              <a:t> es </a:t>
            </a:r>
            <a:r>
              <a:rPr lang="de-DE" sz="2500" kern="1200" baseline="0" dirty="0" err="1">
                <a:solidFill>
                  <a:srgbClr val="000000"/>
                </a:solidFill>
                <a:latin typeface="Arial"/>
              </a:rPr>
              <a:t>magnimoluptaquibust</a:t>
            </a:r>
            <a:r>
              <a:rPr lang="de-DE" sz="2500" kern="1200" baseline="0" dirty="0">
                <a:solidFill>
                  <a:srgbClr val="000000"/>
                </a:solidFill>
                <a:latin typeface="Arial"/>
              </a:rPr>
              <a:t>, </a:t>
            </a:r>
            <a:r>
              <a:rPr lang="de-DE" sz="2500" kern="1200" baseline="0" dirty="0" err="1">
                <a:solidFill>
                  <a:srgbClr val="000000"/>
                </a:solidFill>
                <a:latin typeface="Arial"/>
              </a:rPr>
              <a:t>aceromaximusexperoconcumqueporidolorrodolutpreprae</a:t>
            </a:r>
            <a:r>
              <a:rPr lang="de-DE" sz="2500" kern="1200" baseline="0" dirty="0">
                <a:solidFill>
                  <a:srgbClr val="000000"/>
                </a:solidFill>
                <a:latin typeface="Arial"/>
              </a:rPr>
              <a:t>.</a:t>
            </a:r>
          </a:p>
          <a:p>
            <a:pPr rtl="0"/>
            <a:r>
              <a:rPr lang="de-DE" sz="2500" kern="1200" baseline="0" dirty="0" err="1">
                <a:solidFill>
                  <a:srgbClr val="000000"/>
                </a:solidFill>
                <a:latin typeface="Arial"/>
              </a:rPr>
              <a:t>Voluptireiuntiavoluptaestinumdolorumquametomnisquiutas</a:t>
            </a:r>
            <a:r>
              <a:rPr lang="de-DE" sz="2500" kern="1200" baseline="0" dirty="0">
                <a:solidFill>
                  <a:srgbClr val="000000"/>
                </a:solidFill>
                <a:latin typeface="Arial"/>
              </a:rPr>
              <a:t> a </a:t>
            </a:r>
            <a:r>
              <a:rPr lang="de-DE" sz="2500" kern="1200" baseline="0" dirty="0" err="1">
                <a:solidFill>
                  <a:srgbClr val="000000"/>
                </a:solidFill>
                <a:latin typeface="Arial"/>
              </a:rPr>
              <a:t>doluptaeautvelinveressusquaspeliqueque</a:t>
            </a:r>
            <a:r>
              <a:rPr lang="de-DE" sz="2500" kern="1200" baseline="0" dirty="0">
                <a:solidFill>
                  <a:srgbClr val="000000"/>
                </a:solidFill>
                <a:latin typeface="Arial"/>
              </a:rPr>
              <a:t> nos </a:t>
            </a:r>
            <a:r>
              <a:rPr lang="de-DE" sz="2500" kern="1200" baseline="0" dirty="0" err="1">
                <a:solidFill>
                  <a:srgbClr val="000000"/>
                </a:solidFill>
                <a:latin typeface="Arial"/>
              </a:rPr>
              <a:t>doluptasintresessunt</a:t>
            </a:r>
            <a:r>
              <a:rPr lang="de-DE" sz="2500" kern="1200" baseline="0" dirty="0">
                <a:solidFill>
                  <a:srgbClr val="000000"/>
                </a:solidFill>
                <a:latin typeface="Arial"/>
              </a:rPr>
              <a:t> am </a:t>
            </a:r>
            <a:r>
              <a:rPr lang="de-DE" sz="2500" kern="1200" baseline="0" dirty="0" err="1">
                <a:solidFill>
                  <a:srgbClr val="000000"/>
                </a:solidFill>
                <a:latin typeface="Arial"/>
              </a:rPr>
              <a:t>venimetur</a:t>
            </a:r>
            <a:r>
              <a:rPr lang="de-DE" sz="2500" kern="1200" baseline="0" dirty="0">
                <a:solidFill>
                  <a:srgbClr val="000000"/>
                </a:solidFill>
                <a:latin typeface="Arial"/>
              </a:rPr>
              <a:t>? </a:t>
            </a:r>
            <a:r>
              <a:rPr lang="de-DE" sz="2500" kern="1200" baseline="0" dirty="0" err="1">
                <a:solidFill>
                  <a:srgbClr val="000000"/>
                </a:solidFill>
                <a:latin typeface="Arial"/>
              </a:rPr>
              <a:t>Quistotamrepere</a:t>
            </a:r>
            <a:r>
              <a:rPr lang="de-DE" sz="2500" kern="1200" baseline="0" dirty="0">
                <a:solidFill>
                  <a:srgbClr val="000000"/>
                </a:solidFill>
                <a:latin typeface="Arial"/>
              </a:rPr>
              <a:t> cum </a:t>
            </a:r>
            <a:r>
              <a:rPr lang="de-DE" sz="2500" kern="1200" baseline="0" dirty="0" err="1">
                <a:solidFill>
                  <a:srgbClr val="000000"/>
                </a:solidFill>
                <a:latin typeface="Arial"/>
              </a:rPr>
              <a:t>autodiodqueporemaasidisre</a:t>
            </a:r>
            <a:r>
              <a:rPr lang="de-DE" sz="2500" kern="1200" baseline="0" dirty="0">
                <a:solidFill>
                  <a:srgbClr val="000000"/>
                </a:solidFill>
                <a:latin typeface="Arial"/>
              </a:rPr>
              <a:t>, </a:t>
            </a:r>
            <a:r>
              <a:rPr lang="de-DE" sz="2500" kern="1200" baseline="0" dirty="0" err="1">
                <a:solidFill>
                  <a:srgbClr val="000000"/>
                </a:solidFill>
                <a:latin typeface="Arial"/>
              </a:rPr>
              <a:t>optavolupietur</a:t>
            </a:r>
            <a:r>
              <a:rPr lang="de-DE" sz="2500" kern="1200" baseline="0" dirty="0">
                <a:solidFill>
                  <a:srgbClr val="000000"/>
                </a:solidFill>
                <a:latin typeface="Arial"/>
              </a:rPr>
              <a:t>, </a:t>
            </a:r>
            <a:r>
              <a:rPr lang="de-DE" sz="2500" kern="1200" baseline="0" dirty="0" err="1">
                <a:solidFill>
                  <a:srgbClr val="000000"/>
                </a:solidFill>
                <a:latin typeface="Arial"/>
              </a:rPr>
              <a:t>toritaccullaboriostibustoomnisquosabo</a:t>
            </a:r>
            <a:r>
              <a:rPr lang="de-DE" sz="2500" kern="1200" baseline="0" dirty="0">
                <a:solidFill>
                  <a:srgbClr val="000000"/>
                </a:solidFill>
                <a:latin typeface="Arial"/>
              </a:rPr>
              <a:t>. </a:t>
            </a:r>
            <a:r>
              <a:rPr lang="de-DE" sz="2500" kern="1200" baseline="0" dirty="0" err="1">
                <a:solidFill>
                  <a:srgbClr val="000000"/>
                </a:solidFill>
                <a:latin typeface="Arial"/>
              </a:rPr>
              <a:t>Giam</a:t>
            </a:r>
            <a:r>
              <a:rPr lang="de-DE" sz="2500" kern="1200" baseline="0" dirty="0">
                <a:solidFill>
                  <a:srgbClr val="000000"/>
                </a:solidFill>
                <a:latin typeface="Arial"/>
              </a:rPr>
              <a:t>, </a:t>
            </a:r>
            <a:r>
              <a:rPr lang="de-DE" sz="2500" kern="1200" baseline="0" dirty="0" err="1">
                <a:solidFill>
                  <a:srgbClr val="000000"/>
                </a:solidFill>
                <a:latin typeface="Arial"/>
              </a:rPr>
              <a:t>tetuntfuga</a:t>
            </a:r>
            <a:r>
              <a:rPr lang="de-DE" sz="2500" kern="1200" baseline="0" dirty="0">
                <a:solidFill>
                  <a:srgbClr val="000000"/>
                </a:solidFill>
                <a:latin typeface="Arial"/>
              </a:rPr>
              <a:t>. </a:t>
            </a:r>
            <a:r>
              <a:rPr lang="de-DE" sz="2500" kern="1200" baseline="0" dirty="0" err="1">
                <a:solidFill>
                  <a:srgbClr val="000000"/>
                </a:solidFill>
                <a:latin typeface="Arial"/>
              </a:rPr>
              <a:t>Utquassimenianest</a:t>
            </a:r>
            <a:r>
              <a:rPr lang="de-DE" sz="2500" kern="1200" baseline="0" dirty="0">
                <a:solidFill>
                  <a:srgbClr val="000000"/>
                </a:solidFill>
                <a:latin typeface="Arial"/>
              </a:rPr>
              <a:t>, </a:t>
            </a:r>
            <a:r>
              <a:rPr lang="de-DE" sz="2500" kern="1200" baseline="0" dirty="0" err="1">
                <a:solidFill>
                  <a:srgbClr val="000000"/>
                </a:solidFill>
                <a:latin typeface="Arial"/>
              </a:rPr>
              <a:t>explacipis</a:t>
            </a:r>
            <a:r>
              <a:rPr lang="de-DE" sz="2500" kern="1200" baseline="0" dirty="0">
                <a:solidFill>
                  <a:srgbClr val="000000"/>
                </a:solidFill>
                <a:latin typeface="Arial"/>
              </a:rPr>
              <a:t> si </a:t>
            </a:r>
            <a:r>
              <a:rPr lang="de-DE" sz="2500" kern="1200" baseline="0" dirty="0" err="1">
                <a:solidFill>
                  <a:srgbClr val="000000"/>
                </a:solidFill>
                <a:latin typeface="Arial"/>
              </a:rPr>
              <a:t>autplatur</a:t>
            </a:r>
            <a:r>
              <a:rPr lang="de-DE" sz="2500" kern="1200" baseline="0" dirty="0">
                <a:solidFill>
                  <a:srgbClr val="000000"/>
                </a:solidFill>
                <a:latin typeface="Arial"/>
              </a:rPr>
              <a:t>? Mi, </a:t>
            </a:r>
            <a:r>
              <a:rPr lang="de-DE" sz="2500" kern="1200" baseline="0" dirty="0" err="1">
                <a:solidFill>
                  <a:srgbClr val="000000"/>
                </a:solidFill>
                <a:latin typeface="Arial"/>
              </a:rPr>
              <a:t>conparisasvitateeatiisest</a:t>
            </a:r>
            <a:r>
              <a:rPr lang="de-DE" sz="2500" kern="1200" baseline="0" dirty="0">
                <a:solidFill>
                  <a:srgbClr val="000000"/>
                </a:solidFill>
                <a:latin typeface="Arial"/>
              </a:rPr>
              <a:t>, </a:t>
            </a:r>
            <a:r>
              <a:rPr lang="de-DE" sz="2500" kern="1200" baseline="0" dirty="0" err="1">
                <a:solidFill>
                  <a:srgbClr val="000000"/>
                </a:solidFill>
                <a:latin typeface="Arial"/>
              </a:rPr>
              <a:t>nisquianihicabo</a:t>
            </a:r>
            <a:r>
              <a:rPr lang="de-DE" sz="2500" kern="1200" baseline="0" dirty="0">
                <a:solidFill>
                  <a:srgbClr val="000000"/>
                </a:solidFill>
                <a:latin typeface="Arial"/>
              </a:rPr>
              <a:t>. </a:t>
            </a:r>
            <a:r>
              <a:rPr lang="de-DE" sz="2500" kern="1200" baseline="0" dirty="0" err="1">
                <a:solidFill>
                  <a:srgbClr val="000000"/>
                </a:solidFill>
                <a:latin typeface="Arial"/>
              </a:rPr>
              <a:t>Nequos</a:t>
            </a:r>
            <a:r>
              <a:rPr lang="de-DE" sz="2500" kern="1200" baseline="0" dirty="0">
                <a:solidFill>
                  <a:srgbClr val="000000"/>
                </a:solidFill>
                <a:latin typeface="Arial"/>
              </a:rPr>
              <a:t> ex </a:t>
            </a:r>
            <a:r>
              <a:rPr lang="de-DE" sz="2500" kern="1200" baseline="0" dirty="0" err="1">
                <a:solidFill>
                  <a:srgbClr val="000000"/>
                </a:solidFill>
                <a:latin typeface="Arial"/>
              </a:rPr>
              <a:t>exeostenulparuptatur</a:t>
            </a:r>
            <a:r>
              <a:rPr lang="de-DE" sz="2500" kern="1200" baseline="0" dirty="0">
                <a:solidFill>
                  <a:srgbClr val="000000"/>
                </a:solidFill>
                <a:latin typeface="Arial"/>
              </a:rPr>
              <a:t>? Qui </a:t>
            </a:r>
            <a:r>
              <a:rPr lang="de-DE" sz="2500" kern="1200" baseline="0" dirty="0" err="1">
                <a:solidFill>
                  <a:srgbClr val="000000"/>
                </a:solidFill>
                <a:latin typeface="Arial"/>
              </a:rPr>
              <a:t>optiursoluptiumeestiorepudavoles</a:t>
            </a:r>
            <a:r>
              <a:rPr lang="de-DE" sz="2500" kern="1200" baseline="0" dirty="0">
                <a:solidFill>
                  <a:srgbClr val="000000"/>
                </a:solidFill>
                <a:latin typeface="Arial"/>
              </a:rPr>
              <a:t> se </a:t>
            </a:r>
            <a:r>
              <a:rPr lang="de-DE" sz="2500" kern="1200" baseline="0" dirty="0" err="1">
                <a:solidFill>
                  <a:srgbClr val="000000"/>
                </a:solidFill>
                <a:latin typeface="Arial"/>
              </a:rPr>
              <a:t>volesquiaspeprovidullenda</a:t>
            </a:r>
            <a:r>
              <a:rPr lang="de-DE" sz="2500" kern="1200" baseline="0" dirty="0">
                <a:solidFill>
                  <a:srgbClr val="000000"/>
                </a:solidFill>
                <a:latin typeface="Arial"/>
              </a:rPr>
              <a:t> si </a:t>
            </a:r>
            <a:r>
              <a:rPr lang="de-DE" sz="2500" kern="1200" baseline="0" dirty="0" err="1">
                <a:solidFill>
                  <a:srgbClr val="000000"/>
                </a:solidFill>
                <a:latin typeface="Arial"/>
              </a:rPr>
              <a:t>neceatepediteicientvoluptasadisectemdoluptatevolest</a:t>
            </a:r>
            <a:r>
              <a:rPr lang="de-DE" sz="2500" kern="1200" baseline="0" dirty="0">
                <a:solidFill>
                  <a:srgbClr val="000000"/>
                </a:solidFill>
                <a:latin typeface="Arial"/>
              </a:rPr>
              <a:t>, </a:t>
            </a:r>
            <a:r>
              <a:rPr lang="de-DE" sz="2500" kern="1200" baseline="0" dirty="0" err="1">
                <a:solidFill>
                  <a:srgbClr val="000000"/>
                </a:solidFill>
                <a:latin typeface="Arial"/>
              </a:rPr>
              <a:t>voloraeatam</a:t>
            </a:r>
            <a:r>
              <a:rPr lang="de-DE" sz="2500" kern="1200" baseline="0" dirty="0">
                <a:solidFill>
                  <a:srgbClr val="000000"/>
                </a:solidFill>
                <a:latin typeface="Arial"/>
              </a:rPr>
              <a:t> in </a:t>
            </a:r>
            <a:r>
              <a:rPr lang="de-DE" sz="2500" kern="1200" baseline="0" dirty="0" err="1">
                <a:solidFill>
                  <a:srgbClr val="000000"/>
                </a:solidFill>
                <a:latin typeface="Arial"/>
              </a:rPr>
              <a:t>raatetviducidiseaquae</a:t>
            </a:r>
            <a:r>
              <a:rPr lang="de-DE" sz="2500" kern="1200" baseline="0" dirty="0">
                <a:solidFill>
                  <a:srgbClr val="000000"/>
                </a:solidFill>
                <a:latin typeface="Arial"/>
              </a:rPr>
              <a:t>. </a:t>
            </a:r>
            <a:r>
              <a:rPr lang="de-DE" sz="2500" kern="1200" baseline="0" dirty="0" err="1">
                <a:solidFill>
                  <a:srgbClr val="000000"/>
                </a:solidFill>
                <a:latin typeface="Arial"/>
              </a:rPr>
              <a:t>Emdelesdoluptusestotatur</a:t>
            </a:r>
            <a:r>
              <a:rPr lang="de-DE" sz="2500" kern="1200" baseline="0" dirty="0">
                <a:solidFill>
                  <a:srgbClr val="000000"/>
                </a:solidFill>
                <a:latin typeface="Arial"/>
              </a:rPr>
              <a:t>? </a:t>
            </a:r>
            <a:r>
              <a:rPr lang="de-DE" sz="2500" kern="1200" baseline="0" dirty="0" err="1">
                <a:solidFill>
                  <a:srgbClr val="000000"/>
                </a:solidFill>
                <a:latin typeface="Arial"/>
              </a:rPr>
              <a:t>Igendellaprepedetur</a:t>
            </a:r>
            <a:r>
              <a:rPr lang="de-DE" sz="2500" kern="1200" baseline="0" dirty="0">
                <a:solidFill>
                  <a:srgbClr val="000000"/>
                </a:solidFill>
                <a:latin typeface="Arial"/>
              </a:rPr>
              <a:t>, </a:t>
            </a:r>
            <a:r>
              <a:rPr lang="de-DE" sz="2500" kern="1200" baseline="0" dirty="0" err="1">
                <a:solidFill>
                  <a:srgbClr val="000000"/>
                </a:solidFill>
                <a:latin typeface="Arial"/>
              </a:rPr>
              <a:t>sumfugiasperaerumre</a:t>
            </a:r>
            <a:r>
              <a:rPr lang="de-DE" sz="2500" kern="1200" baseline="0" dirty="0">
                <a:solidFill>
                  <a:srgbClr val="000000"/>
                </a:solidFill>
                <a:latin typeface="Arial"/>
              </a:rPr>
              <a:t>, </a:t>
            </a:r>
            <a:r>
              <a:rPr lang="de-DE" sz="2500" kern="1200" baseline="0" dirty="0" err="1">
                <a:solidFill>
                  <a:srgbClr val="000000"/>
                </a:solidFill>
                <a:latin typeface="Arial"/>
              </a:rPr>
              <a:t>sitautaspemoluptatiatiatevoluptur</a:t>
            </a:r>
            <a:r>
              <a:rPr lang="de-DE" sz="2500" kern="1200" baseline="0" dirty="0">
                <a:solidFill>
                  <a:srgbClr val="000000"/>
                </a:solidFill>
                <a:latin typeface="Arial"/>
              </a:rPr>
              <a:t>?</a:t>
            </a: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endParaRPr lang="de-DE" sz="2500" kern="1200" baseline="0" dirty="0">
              <a:solidFill>
                <a:srgbClr val="000000"/>
              </a:solidFill>
              <a:latin typeface="Arial"/>
            </a:endParaRPr>
          </a:p>
          <a:p>
            <a:pPr rtl="0"/>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eaquevoluptaillignissimquiassunderitquenonsequis</a:t>
            </a:r>
            <a:r>
              <a:rPr lang="de-DE" sz="2500" kern="1200" baseline="0" dirty="0">
                <a:solidFill>
                  <a:srgbClr val="000000"/>
                </a:solidFill>
                <a:latin typeface="Arial"/>
              </a:rPr>
              <a:t> et </a:t>
            </a:r>
            <a:r>
              <a:rPr lang="de-DE" sz="2500" kern="1200" baseline="0" dirty="0" err="1">
                <a:solidFill>
                  <a:srgbClr val="000000"/>
                </a:solidFill>
                <a:latin typeface="Arial"/>
              </a:rPr>
              <a:t>quoscoremfaceataaseaturaut</a:t>
            </a:r>
            <a:r>
              <a:rPr lang="de-DE" sz="2500" kern="1200" baseline="0" dirty="0">
                <a:solidFill>
                  <a:srgbClr val="000000"/>
                </a:solidFill>
                <a:latin typeface="Arial"/>
              </a:rPr>
              <a:t> et la et </a:t>
            </a:r>
            <a:r>
              <a:rPr lang="de-DE" sz="2500" kern="1200" baseline="0" dirty="0" err="1">
                <a:solidFill>
                  <a:srgbClr val="000000"/>
                </a:solidFill>
                <a:latin typeface="Arial"/>
              </a:rPr>
              <a:t>fuga</a:t>
            </a:r>
            <a:r>
              <a:rPr lang="de-DE" sz="2500" kern="1200" baseline="0" dirty="0">
                <a:solidFill>
                  <a:srgbClr val="000000"/>
                </a:solidFill>
                <a:latin typeface="Arial"/>
              </a:rPr>
              <a:t>. </a:t>
            </a:r>
            <a:r>
              <a:rPr lang="de-DE" sz="2500" kern="1200" baseline="0" dirty="0" err="1">
                <a:solidFill>
                  <a:srgbClr val="000000"/>
                </a:solidFill>
                <a:latin typeface="Arial"/>
              </a:rPr>
              <a:t>Nequiavoloratusciasmosipidellasimust</a:t>
            </a:r>
            <a:r>
              <a:rPr lang="de-DE" sz="2500" kern="1200" baseline="0" dirty="0">
                <a:solidFill>
                  <a:srgbClr val="000000"/>
                </a:solidFill>
                <a:latin typeface="Arial"/>
              </a:rPr>
              <a:t>, </a:t>
            </a:r>
            <a:r>
              <a:rPr lang="de-DE" sz="2500" kern="1200" baseline="0" dirty="0" err="1">
                <a:solidFill>
                  <a:srgbClr val="000000"/>
                </a:solidFill>
                <a:latin typeface="Arial"/>
              </a:rPr>
              <a:t>erferumquam</a:t>
            </a:r>
            <a:r>
              <a:rPr lang="de-DE" sz="2500" kern="1200" baseline="0" dirty="0">
                <a:solidFill>
                  <a:srgbClr val="000000"/>
                </a:solidFill>
                <a:latin typeface="Arial"/>
              </a:rPr>
              <a:t> et </a:t>
            </a:r>
            <a:r>
              <a:rPr lang="de-DE" sz="2500" kern="1200" baseline="0" dirty="0" err="1">
                <a:solidFill>
                  <a:srgbClr val="000000"/>
                </a:solidFill>
                <a:latin typeface="Arial"/>
              </a:rPr>
              <a:t>dolum</a:t>
            </a:r>
            <a:r>
              <a:rPr lang="de-DE" sz="2500" kern="1200" baseline="0" dirty="0">
                <a:solidFill>
                  <a:srgbClr val="000000"/>
                </a:solidFill>
                <a:latin typeface="Arial"/>
              </a:rPr>
              <a:t> in </a:t>
            </a:r>
            <a:r>
              <a:rPr lang="de-DE" sz="2500" kern="1200" baseline="0" dirty="0" err="1">
                <a:solidFill>
                  <a:srgbClr val="000000"/>
                </a:solidFill>
                <a:latin typeface="Arial"/>
              </a:rPr>
              <a:t>esequepesed</a:t>
            </a:r>
            <a:r>
              <a:rPr lang="de-DE" sz="2500" kern="1200" baseline="0" dirty="0">
                <a:solidFill>
                  <a:srgbClr val="000000"/>
                </a:solidFill>
                <a:latin typeface="Arial"/>
              </a:rPr>
              <a:t> quas </a:t>
            </a:r>
            <a:r>
              <a:rPr lang="de-DE" sz="2500" kern="1200" baseline="0" dirty="0" err="1">
                <a:solidFill>
                  <a:srgbClr val="000000"/>
                </a:solidFill>
                <a:latin typeface="Arial"/>
              </a:rPr>
              <a:t>doluptaenimusdandebitasrehentioquiasperoelmagnimporrorumsitvoloratur</a:t>
            </a:r>
            <a:r>
              <a:rPr lang="de-DE" sz="2500" kern="1200" baseline="0" dirty="0">
                <a:solidFill>
                  <a:srgbClr val="000000"/>
                </a:solidFill>
                <a:latin typeface="Arial"/>
              </a:rPr>
              <a:t>, </a:t>
            </a:r>
            <a:r>
              <a:rPr lang="de-DE" sz="2500" kern="1200" baseline="0" dirty="0" err="1">
                <a:solidFill>
                  <a:srgbClr val="000000"/>
                </a:solidFill>
                <a:latin typeface="Arial"/>
              </a:rPr>
              <a:t>sundameatlitatinexperiasitautofficiuntquametlaccabo</a:t>
            </a:r>
            <a:r>
              <a:rPr lang="de-DE" sz="2500" kern="1200" baseline="0" dirty="0">
                <a:solidFill>
                  <a:srgbClr val="000000"/>
                </a:solidFill>
                <a:latin typeface="Arial"/>
              </a:rPr>
              <a:t>. Min </a:t>
            </a:r>
            <a:r>
              <a:rPr lang="de-DE" sz="2500" kern="1200" baseline="0" dirty="0" err="1">
                <a:solidFill>
                  <a:srgbClr val="000000"/>
                </a:solidFill>
                <a:latin typeface="Arial"/>
              </a:rPr>
              <a:t>re</a:t>
            </a:r>
            <a:r>
              <a:rPr lang="de-DE" sz="2500" kern="1200" baseline="0" dirty="0">
                <a:solidFill>
                  <a:srgbClr val="000000"/>
                </a:solidFill>
                <a:latin typeface="Arial"/>
              </a:rPr>
              <a:t>, </a:t>
            </a:r>
            <a:r>
              <a:rPr lang="de-DE" sz="2500" kern="1200" baseline="0" dirty="0" err="1">
                <a:solidFill>
                  <a:srgbClr val="000000"/>
                </a:solidFill>
                <a:latin typeface="Arial"/>
              </a:rPr>
              <a:t>oditatistemvoloremratemporestivolesciur</a:t>
            </a:r>
            <a:r>
              <a:rPr lang="de-DE" sz="2500" kern="1200" baseline="0" dirty="0">
                <a:solidFill>
                  <a:srgbClr val="000000"/>
                </a:solidFill>
                <a:latin typeface="Arial"/>
              </a:rPr>
              <a:t>?</a:t>
            </a:r>
          </a:p>
          <a:p>
            <a:pPr rtl="0"/>
            <a:r>
              <a:rPr lang="de-DE" sz="2500" kern="1200" baseline="0" dirty="0" err="1">
                <a:solidFill>
                  <a:srgbClr val="000000"/>
                </a:solidFill>
                <a:latin typeface="Arial"/>
              </a:rPr>
              <a:t>voluptisasmoditiaconserumquaenulluptaquatasitatevoluptatem</a:t>
            </a:r>
            <a:r>
              <a:rPr lang="de-DE" sz="2500" kern="1200" baseline="0" dirty="0">
                <a:solidFill>
                  <a:srgbClr val="000000"/>
                </a:solidFill>
                <a:latin typeface="Arial"/>
              </a:rPr>
              <a:t> et </a:t>
            </a:r>
            <a:r>
              <a:rPr lang="de-DE" sz="2500" kern="1200" baseline="0" dirty="0" err="1">
                <a:solidFill>
                  <a:srgbClr val="000000"/>
                </a:solidFill>
                <a:latin typeface="Arial"/>
              </a:rPr>
              <a:t>moluptaturmoluptatelid</a:t>
            </a:r>
            <a:r>
              <a:rPr lang="de-DE" sz="2500" kern="1200" baseline="0" dirty="0">
                <a:solidFill>
                  <a:srgbClr val="000000"/>
                </a:solidFill>
                <a:latin typeface="Arial"/>
              </a:rPr>
              <a:t> quas </a:t>
            </a:r>
            <a:r>
              <a:rPr lang="de-DE" sz="2500" kern="1200" baseline="0" dirty="0" err="1">
                <a:solidFill>
                  <a:srgbClr val="000000"/>
                </a:solidFill>
                <a:latin typeface="Arial"/>
              </a:rPr>
              <a:t>auditis</a:t>
            </a:r>
            <a:r>
              <a:rPr lang="de-DE" sz="2500" kern="1200" baseline="0" dirty="0">
                <a:solidFill>
                  <a:srgbClr val="000000"/>
                </a:solidFill>
                <a:latin typeface="Arial"/>
              </a:rPr>
              <a:t> min </a:t>
            </a:r>
            <a:r>
              <a:rPr lang="de-DE" sz="2500" kern="1200" baseline="0" dirty="0" err="1">
                <a:solidFill>
                  <a:srgbClr val="000000"/>
                </a:solidFill>
                <a:latin typeface="Arial"/>
              </a:rPr>
              <a:t>pediasitibustemquiadolorehenduntescientincidentuseiundeodis</a:t>
            </a:r>
            <a:r>
              <a:rPr lang="de-DE" sz="2500" kern="1200" baseline="0" dirty="0">
                <a:solidFill>
                  <a:srgbClr val="000000"/>
                </a:solidFill>
                <a:latin typeface="Arial"/>
              </a:rPr>
              <a:t> ex </a:t>
            </a:r>
            <a:r>
              <a:rPr lang="de-DE" sz="2500" kern="1200" baseline="0" dirty="0" err="1">
                <a:solidFill>
                  <a:srgbClr val="000000"/>
                </a:solidFill>
                <a:latin typeface="Arial"/>
              </a:rPr>
              <a:t>experiorest</a:t>
            </a:r>
            <a:r>
              <a:rPr lang="de-DE" sz="2500" kern="1200" baseline="0" dirty="0">
                <a:solidFill>
                  <a:srgbClr val="000000"/>
                </a:solidFill>
                <a:latin typeface="Arial"/>
              </a:rPr>
              <a:t>, nos </a:t>
            </a:r>
            <a:r>
              <a:rPr lang="de-DE" sz="2500" kern="1200" baseline="0" dirty="0" err="1">
                <a:solidFill>
                  <a:srgbClr val="000000"/>
                </a:solidFill>
                <a:latin typeface="Arial"/>
              </a:rPr>
              <a:t>sollisreroremolescit</a:t>
            </a:r>
            <a:r>
              <a:rPr lang="de-DE" sz="2500" kern="1200" baseline="0" dirty="0">
                <a:solidFill>
                  <a:srgbClr val="000000"/>
                </a:solidFill>
                <a:latin typeface="Arial"/>
              </a:rPr>
              <a:t> es </a:t>
            </a:r>
            <a:r>
              <a:rPr lang="de-DE" sz="2500" kern="1200" baseline="0" dirty="0" err="1">
                <a:solidFill>
                  <a:srgbClr val="000000"/>
                </a:solidFill>
                <a:latin typeface="Arial"/>
              </a:rPr>
              <a:t>renissandemquiamus</a:t>
            </a:r>
            <a:r>
              <a:rPr lang="de-DE" sz="2500" kern="1200" baseline="0" dirty="0">
                <a:solidFill>
                  <a:srgbClr val="000000"/>
                </a:solidFill>
                <a:latin typeface="Arial"/>
              </a:rPr>
              <a:t>, </a:t>
            </a:r>
            <a:r>
              <a:rPr lang="de-DE" sz="2500" kern="1200" baseline="0" dirty="0" err="1">
                <a:solidFill>
                  <a:srgbClr val="000000"/>
                </a:solidFill>
                <a:latin typeface="Arial"/>
              </a:rPr>
              <a:t>occumanditiiseossint</a:t>
            </a:r>
            <a:r>
              <a:rPr lang="de-DE" sz="2500" kern="1200" baseline="0" dirty="0">
                <a:solidFill>
                  <a:srgbClr val="000000"/>
                </a:solidFill>
                <a:latin typeface="Arial"/>
              </a:rPr>
              <a:t> et </a:t>
            </a:r>
            <a:r>
              <a:rPr lang="de-DE" sz="2500" kern="1200" baseline="0" dirty="0" err="1">
                <a:solidFill>
                  <a:srgbClr val="000000"/>
                </a:solidFill>
                <a:latin typeface="Arial"/>
              </a:rPr>
              <a:t>exernatursimi</a:t>
            </a:r>
            <a:r>
              <a:rPr lang="de-DE" sz="2500" kern="1200" baseline="0" dirty="0">
                <a:solidFill>
                  <a:srgbClr val="000000"/>
                </a:solidFill>
                <a:latin typeface="Arial"/>
              </a:rPr>
              <a:t>, </a:t>
            </a:r>
            <a:r>
              <a:rPr lang="de-DE" sz="2500" kern="1200" baseline="0" dirty="0" err="1">
                <a:solidFill>
                  <a:srgbClr val="000000"/>
                </a:solidFill>
                <a:latin typeface="Arial"/>
              </a:rPr>
              <a:t>susmoloreptasolesipictemcore</a:t>
            </a:r>
            <a:r>
              <a:rPr lang="de-DE" sz="2500" kern="1200" baseline="0" dirty="0">
                <a:solidFill>
                  <a:srgbClr val="000000"/>
                </a:solidFill>
                <a:latin typeface="Arial"/>
              </a:rPr>
              <a:t>, </a:t>
            </a:r>
            <a:r>
              <a:rPr lang="de-DE" sz="2500" kern="1200" baseline="0" dirty="0" err="1">
                <a:solidFill>
                  <a:srgbClr val="000000"/>
                </a:solidFill>
                <a:latin typeface="Arial"/>
              </a:rPr>
              <a:t>nonsequamium</a:t>
            </a:r>
            <a:r>
              <a:rPr lang="de-DE" sz="2500" kern="1200" baseline="0" dirty="0">
                <a:solidFill>
                  <a:srgbClr val="000000"/>
                </a:solidFill>
                <a:latin typeface="Arial"/>
              </a:rPr>
              <a:t>, </a:t>
            </a:r>
            <a:r>
              <a:rPr lang="de-DE" sz="2500" kern="1200" baseline="0" dirty="0" err="1">
                <a:solidFill>
                  <a:srgbClr val="000000"/>
                </a:solidFill>
                <a:latin typeface="Arial"/>
              </a:rPr>
              <a:t>quaestrumreremquamnisitvoluptaecorremperibusant</a:t>
            </a:r>
            <a:r>
              <a:rPr lang="de-DE" sz="2500" kern="1200" baseline="0" dirty="0">
                <a:solidFill>
                  <a:srgbClr val="000000"/>
                </a:solidFill>
                <a:latin typeface="Arial"/>
              </a:rPr>
              <a:t> et </a:t>
            </a:r>
            <a:r>
              <a:rPr lang="de-DE" sz="2500" kern="1200" baseline="0" dirty="0" err="1">
                <a:solidFill>
                  <a:srgbClr val="000000"/>
                </a:solidFill>
                <a:latin typeface="Arial"/>
              </a:rPr>
              <a:t>faceprecusdamharumerocumelam</a:t>
            </a:r>
            <a:r>
              <a:rPr lang="de-DE" sz="2500" kern="1200" baseline="0" dirty="0">
                <a:solidFill>
                  <a:srgbClr val="000000"/>
                </a:solidFill>
                <a:latin typeface="Arial"/>
              </a:rPr>
              <a:t>, </a:t>
            </a:r>
            <a:r>
              <a:rPr lang="de-DE" sz="2500" kern="1200" baseline="0" dirty="0" err="1">
                <a:solidFill>
                  <a:srgbClr val="000000"/>
                </a:solidFill>
                <a:latin typeface="Arial"/>
              </a:rPr>
              <a:t>torsintur</a:t>
            </a:r>
            <a:r>
              <a:rPr lang="de-DE" sz="2500" kern="1200" baseline="0" dirty="0">
                <a:solidFill>
                  <a:srgbClr val="000000"/>
                </a:solidFill>
                <a:latin typeface="Arial"/>
              </a:rPr>
              <a:t>?</a:t>
            </a:r>
          </a:p>
          <a:p>
            <a:pPr rtl="0"/>
            <a:r>
              <a:rPr lang="de-DE" sz="2500" kern="1200" baseline="0" dirty="0" err="1">
                <a:solidFill>
                  <a:srgbClr val="000000"/>
                </a:solidFill>
                <a:latin typeface="Arial"/>
              </a:rPr>
              <a:t>Lestiasi</a:t>
            </a:r>
            <a:r>
              <a:rPr lang="de-DE" sz="2500" kern="1200" baseline="0" dirty="0">
                <a:solidFill>
                  <a:srgbClr val="000000"/>
                </a:solidFill>
                <a:latin typeface="Arial"/>
              </a:rPr>
              <a:t> ab </a:t>
            </a:r>
            <a:r>
              <a:rPr lang="de-DE" sz="2500" kern="1200" baseline="0" dirty="0" err="1">
                <a:solidFill>
                  <a:srgbClr val="000000"/>
                </a:solidFill>
                <a:latin typeface="Arial"/>
              </a:rPr>
              <a:t>ime</a:t>
            </a:r>
            <a:r>
              <a:rPr lang="de-DE" sz="2500" kern="1200" baseline="0" dirty="0">
                <a:solidFill>
                  <a:srgbClr val="000000"/>
                </a:solidFill>
                <a:latin typeface="Arial"/>
              </a:rPr>
              <a:t> et </a:t>
            </a:r>
            <a:r>
              <a:rPr lang="de-DE" sz="2500" kern="1200" baseline="0" dirty="0" err="1">
                <a:solidFill>
                  <a:srgbClr val="000000"/>
                </a:solidFill>
                <a:latin typeface="Arial"/>
              </a:rPr>
              <a:t>prasusil</a:t>
            </a:r>
            <a:r>
              <a:rPr lang="de-DE" sz="2500" kern="1200" baseline="0" dirty="0">
                <a:solidFill>
                  <a:srgbClr val="000000"/>
                </a:solidFill>
                <a:latin typeface="Arial"/>
              </a:rPr>
              <a:t> es sam </a:t>
            </a:r>
            <a:r>
              <a:rPr lang="de-DE" sz="2500" kern="1200" baseline="0" dirty="0" err="1">
                <a:solidFill>
                  <a:srgbClr val="000000"/>
                </a:solidFill>
                <a:latin typeface="Arial"/>
              </a:rPr>
              <a:t>ratem</a:t>
            </a:r>
            <a:r>
              <a:rPr lang="de-DE" sz="2500" kern="1200" baseline="0" dirty="0">
                <a:solidFill>
                  <a:srgbClr val="000000"/>
                </a:solidFill>
                <a:latin typeface="Arial"/>
              </a:rPr>
              <a:t> et </a:t>
            </a:r>
            <a:br>
              <a:rPr lang="de-DE" sz="2500" kern="1200" baseline="0" dirty="0">
                <a:solidFill>
                  <a:srgbClr val="000000"/>
                </a:solidFill>
                <a:latin typeface="Arial"/>
              </a:rPr>
            </a:br>
            <a:r>
              <a:rPr lang="de-DE" sz="2500" kern="1200" baseline="0" dirty="0" err="1">
                <a:solidFill>
                  <a:srgbClr val="000000"/>
                </a:solidFill>
                <a:latin typeface="Arial"/>
              </a:rPr>
              <a:t>Equirepellabiumet</a:t>
            </a:r>
            <a:r>
              <a:rPr lang="de-DE" sz="2500" kern="1200" baseline="0" dirty="0">
                <a:solidFill>
                  <a:srgbClr val="000000"/>
                </a:solidFill>
                <a:latin typeface="Arial"/>
              </a:rPr>
              <a:t>, </a:t>
            </a:r>
            <a:r>
              <a:rPr lang="de-DE" sz="2500" kern="1200" baseline="0" dirty="0" err="1">
                <a:solidFill>
                  <a:srgbClr val="000000"/>
                </a:solidFill>
                <a:latin typeface="Arial"/>
              </a:rPr>
              <a:t>nusapitoptatatusrepuditanonetlitiusaborasrequissimuseiumevernamsincturionneseporeptisrehenditat.Quevolorecuptaeiniminimepraeperunturibusandio</a:t>
            </a:r>
            <a:r>
              <a:rPr lang="de-DE" sz="2500" kern="1200" baseline="0" dirty="0">
                <a:solidFill>
                  <a:srgbClr val="000000"/>
                </a:solidFill>
                <a:latin typeface="Arial"/>
              </a:rPr>
              <a:t> et </a:t>
            </a:r>
            <a:r>
              <a:rPr lang="de-DE" sz="2500" kern="1200" baseline="0" dirty="0" err="1">
                <a:solidFill>
                  <a:srgbClr val="000000"/>
                </a:solidFill>
                <a:latin typeface="Arial"/>
              </a:rPr>
              <a:t>quaevoloreperit</a:t>
            </a:r>
            <a:r>
              <a:rPr lang="de-DE" sz="2500" kern="1200" baseline="0" dirty="0">
                <a:solidFill>
                  <a:srgbClr val="000000"/>
                </a:solidFill>
                <a:latin typeface="Arial"/>
              </a:rPr>
              <a:t>, </a:t>
            </a:r>
            <a:r>
              <a:rPr lang="de-DE" sz="2500" kern="1200" baseline="0" dirty="0" err="1">
                <a:solidFill>
                  <a:srgbClr val="000000"/>
                </a:solidFill>
                <a:latin typeface="Arial"/>
              </a:rPr>
              <a:t>odquidolutemautquiam</a:t>
            </a:r>
            <a:r>
              <a:rPr lang="de-DE" sz="2500" kern="1200" baseline="0" dirty="0">
                <a:solidFill>
                  <a:srgbClr val="000000"/>
                </a:solidFill>
                <a:latin typeface="Arial"/>
              </a:rPr>
              <a:t>, </a:t>
            </a:r>
            <a:r>
              <a:rPr lang="de-DE" sz="2500" kern="1200" baseline="0" dirty="0" err="1">
                <a:solidFill>
                  <a:srgbClr val="000000"/>
                </a:solidFill>
                <a:latin typeface="Arial"/>
              </a:rPr>
              <a:t>omnimpenumipsanusdolorma</a:t>
            </a:r>
            <a:r>
              <a:rPr lang="de-DE" sz="2500" kern="1200" baseline="0" dirty="0">
                <a:solidFill>
                  <a:srgbClr val="000000"/>
                </a:solidFill>
                <a:latin typeface="Arial"/>
              </a:rPr>
              <a:t> non </a:t>
            </a:r>
            <a:r>
              <a:rPr lang="de-DE" sz="2500" kern="1200" baseline="0" dirty="0" err="1">
                <a:solidFill>
                  <a:srgbClr val="000000"/>
                </a:solidFill>
                <a:latin typeface="Arial"/>
              </a:rPr>
              <a:t>corrumexeriorrepedigentiaectaiumautarumrere</a:t>
            </a:r>
            <a:r>
              <a:rPr lang="de-DE" sz="2500" kern="1200" baseline="0" dirty="0">
                <a:solidFill>
                  <a:srgbClr val="000000"/>
                </a:solidFill>
                <a:latin typeface="Arial"/>
              </a:rPr>
              <a:t>, </a:t>
            </a:r>
            <a:r>
              <a:rPr lang="de-DE" sz="2500" kern="1200" baseline="0" dirty="0" err="1">
                <a:solidFill>
                  <a:srgbClr val="000000"/>
                </a:solidFill>
                <a:latin typeface="Arial"/>
              </a:rPr>
              <a:t>occusutemvolutquidelitasaut</a:t>
            </a:r>
            <a:r>
              <a:rPr lang="de-DE" sz="2500" kern="1200" baseline="0" dirty="0">
                <a:solidFill>
                  <a:srgbClr val="000000"/>
                </a:solidFill>
                <a:latin typeface="Arial"/>
              </a:rPr>
              <a:t> et </a:t>
            </a:r>
            <a:r>
              <a:rPr lang="de-DE" sz="2500" kern="1200" baseline="0" dirty="0" err="1">
                <a:solidFill>
                  <a:srgbClr val="000000"/>
                </a:solidFill>
                <a:latin typeface="Arial"/>
              </a:rPr>
              <a:t>alisutquuntiumautacculpavolentiusmagnatremideliquiamaceaquid</a:t>
            </a:r>
            <a:r>
              <a:rPr lang="de-DE" sz="2500" kern="1200" baseline="0" dirty="0">
                <a:solidFill>
                  <a:srgbClr val="000000"/>
                </a:solidFill>
                <a:latin typeface="Arial"/>
              </a:rPr>
              <a:t> et </a:t>
            </a:r>
            <a:r>
              <a:rPr lang="de-DE" sz="2500" kern="1200" baseline="0" dirty="0" err="1">
                <a:solidFill>
                  <a:srgbClr val="000000"/>
                </a:solidFill>
                <a:latin typeface="Arial"/>
              </a:rPr>
              <a:t>etvolorromoditaspid</a:t>
            </a:r>
            <a:r>
              <a:rPr lang="de-DE" sz="2500" kern="1200" baseline="0" dirty="0">
                <a:solidFill>
                  <a:srgbClr val="000000"/>
                </a:solidFill>
                <a:latin typeface="Arial"/>
              </a:rPr>
              <a:t> et, </a:t>
            </a:r>
            <a:r>
              <a:rPr lang="de-DE" sz="2500" kern="1200" baseline="0" dirty="0" err="1">
                <a:solidFill>
                  <a:srgbClr val="000000"/>
                </a:solidFill>
                <a:latin typeface="Arial"/>
              </a:rPr>
              <a:t>quoditasintacerumexperitio</a:t>
            </a:r>
            <a:r>
              <a:rPr lang="de-DE" sz="2500" kern="1200" baseline="0" dirty="0">
                <a:solidFill>
                  <a:srgbClr val="000000"/>
                </a:solidFill>
                <a:latin typeface="Arial"/>
              </a:rPr>
              <a:t>. </a:t>
            </a:r>
            <a:r>
              <a:rPr lang="de-DE" sz="2500" kern="1200" baseline="0" dirty="0" err="1">
                <a:solidFill>
                  <a:srgbClr val="000000"/>
                </a:solidFill>
                <a:latin typeface="Arial"/>
              </a:rPr>
              <a:t>Itatursuntutemque</a:t>
            </a:r>
            <a:r>
              <a:rPr lang="de-DE" sz="2500" kern="1200" baseline="0" dirty="0">
                <a:solidFill>
                  <a:srgbClr val="000000"/>
                </a:solidFill>
                <a:latin typeface="Arial"/>
              </a:rPr>
              <a:t> ex </a:t>
            </a:r>
            <a:r>
              <a:rPr lang="de-DE" sz="2500" kern="1200" baseline="0" dirty="0" err="1">
                <a:solidFill>
                  <a:srgbClr val="000000"/>
                </a:solidFill>
                <a:latin typeface="Arial"/>
              </a:rPr>
              <a:t>eaquevolupta</a:t>
            </a:r>
            <a:endParaRPr lang="de-DE" dirty="0"/>
          </a:p>
        </p:txBody>
      </p:sp>
      <p:sp>
        <p:nvSpPr>
          <p:cNvPr id="13" name="Bildplatzhalter 12"/>
          <p:cNvSpPr>
            <a:spLocks noGrp="1"/>
          </p:cNvSpPr>
          <p:nvPr>
            <p:ph type="pic" sz="quarter" idx="18"/>
          </p:nvPr>
        </p:nvSpPr>
        <p:spPr>
          <a:xfrm>
            <a:off x="20036531" y="9090895"/>
            <a:ext cx="8550000" cy="11538000"/>
          </a:xfrm>
          <a:prstGeom prst="rect">
            <a:avLst/>
          </a:prstGeom>
        </p:spPr>
        <p:txBody>
          <a:bodyPr bIns="46800" anchor="t" anchorCtr="0"/>
          <a:lstStyle/>
          <a:p>
            <a:r>
              <a:rPr lang="de-DE"/>
              <a:t>Bild durch Klicken auf Symbol hinzufügen</a:t>
            </a:r>
            <a:endParaRPr lang="de-DE" dirty="0"/>
          </a:p>
        </p:txBody>
      </p:sp>
      <p:sp>
        <p:nvSpPr>
          <p:cNvPr id="14" name="Textplatzhalter 18"/>
          <p:cNvSpPr>
            <a:spLocks noGrp="1"/>
          </p:cNvSpPr>
          <p:nvPr>
            <p:ph type="body" sz="quarter" idx="19" hasCustomPrompt="1"/>
          </p:nvPr>
        </p:nvSpPr>
        <p:spPr>
          <a:xfrm>
            <a:off x="20036531" y="20612174"/>
            <a:ext cx="8550000" cy="360040"/>
          </a:xfrm>
          <a:prstGeom prst="rect">
            <a:avLst/>
          </a:prstGeom>
        </p:spPr>
        <p:txBody>
          <a:bodyPr lIns="0" tIns="0" rIns="0" bIns="0" anchor="b" anchorCtr="0"/>
          <a:lstStyle>
            <a:lvl1pPr>
              <a:buNone/>
              <a:defRPr sz="1400"/>
            </a:lvl1pPr>
          </a:lstStyle>
          <a:p>
            <a:pPr lvl="0"/>
            <a:r>
              <a:rPr lang="de-DE" dirty="0"/>
              <a:t>Bildunterschrift, Autor </a:t>
            </a:r>
            <a:r>
              <a:rPr lang="de-DE" dirty="0" err="1"/>
              <a:t>etc</a:t>
            </a:r>
            <a:endParaRPr lang="de-DE" dirty="0"/>
          </a:p>
        </p:txBody>
      </p:sp>
      <p:sp>
        <p:nvSpPr>
          <p:cNvPr id="15" name="Titel 10"/>
          <p:cNvSpPr>
            <a:spLocks noGrp="1"/>
          </p:cNvSpPr>
          <p:nvPr>
            <p:ph type="title" hasCustomPrompt="1"/>
          </p:nvPr>
        </p:nvSpPr>
        <p:spPr>
          <a:xfrm>
            <a:off x="1656001" y="4824000"/>
            <a:ext cx="26956800" cy="1044000"/>
          </a:xfrm>
          <a:prstGeom prst="rect">
            <a:avLst/>
          </a:prstGeom>
        </p:spPr>
        <p:txBody>
          <a:bodyPr lIns="0" tIns="0" rIns="0" bIns="0" anchor="ctr" anchorCtr="0"/>
          <a:lstStyle>
            <a:lvl1pPr>
              <a:defRPr/>
            </a:lvl1pPr>
          </a:lstStyle>
          <a:p>
            <a:r>
              <a:rPr lang="de-DE" dirty="0"/>
              <a:t>Überschrift 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5999" y="40414375"/>
            <a:ext cx="26928000" cy="720000"/>
          </a:xfrm>
          <a:prstGeom prst="rect">
            <a:avLst/>
          </a:prstGeom>
        </p:spPr>
        <p:txBody>
          <a:bodyPr vert="horz" lIns="0" tIns="0" rIns="0" bIns="0" numCol="5" spcCol="648000" rtlCol="0" anchor="b" anchorCtr="0"/>
          <a:lstStyle>
            <a:lvl1pPr algn="l">
              <a:defRPr sz="1400" b="0">
                <a:solidFill>
                  <a:schemeClr val="tx1"/>
                </a:solidFill>
                <a:latin typeface="Arial" pitchFamily="34" charset="0"/>
                <a:cs typeface="Arial" pitchFamily="34" charset="0"/>
              </a:defRPr>
            </a:lvl1p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4" name="Titelplatzhalter 1"/>
          <p:cNvSpPr txBox="1">
            <a:spLocks/>
          </p:cNvSpPr>
          <p:nvPr/>
        </p:nvSpPr>
        <p:spPr>
          <a:xfrm>
            <a:off x="1656000" y="1656001"/>
            <a:ext cx="22158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Vocational</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Education &amp; Innovation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of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Social</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Sciences and Technology</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Technical University of Munich</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6" name="Grafi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elplatzhalter 1"/>
          <p:cNvSpPr txBox="1">
            <a:spLocks/>
          </p:cNvSpPr>
          <p:nvPr/>
        </p:nvSpPr>
        <p:spPr>
          <a:xfrm>
            <a:off x="1656000" y="1656001"/>
            <a:ext cx="22158000"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Lehrstuhl für Musterverfahren</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TUM School </a:t>
            </a:r>
            <a:r>
              <a:rPr kumimoji="0" lang="de-DE" sz="4200" b="0" i="0" u="none" strike="noStrike" kern="1200" cap="none" spc="0" normalizeH="0" baseline="0" noProof="0" dirty="0" err="1">
                <a:ln>
                  <a:noFill/>
                </a:ln>
                <a:solidFill>
                  <a:schemeClr val="bg2"/>
                </a:solidFill>
                <a:effectLst/>
                <a:uLnTx/>
                <a:uFillTx/>
                <a:latin typeface="Arial"/>
                <a:ea typeface="+mj-ea"/>
                <a:cs typeface="Arial" pitchFamily="34" charset="0"/>
              </a:rPr>
              <a:t>of</a:t>
            </a: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 Mustertechnik</a:t>
            </a: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6" name="Grafi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ußzeilenplatzhalter 4"/>
          <p:cNvSpPr>
            <a:spLocks noGrp="1"/>
          </p:cNvSpPr>
          <p:nvPr>
            <p:ph type="ftr" sz="quarter" idx="3"/>
          </p:nvPr>
        </p:nvSpPr>
        <p:spPr>
          <a:xfrm>
            <a:off x="1655999" y="40414375"/>
            <a:ext cx="26928000" cy="720000"/>
          </a:xfrm>
          <a:prstGeom prst="rect">
            <a:avLst/>
          </a:prstGeom>
        </p:spPr>
        <p:txBody>
          <a:bodyPr vert="horz" lIns="0" tIns="0" rIns="0" bIns="0" numCol="5" spcCol="648000" rtlCol="0" anchor="b" anchorCtr="0"/>
          <a:lstStyle>
            <a:lvl1pPr algn="l">
              <a:defRPr sz="1400" b="0">
                <a:solidFill>
                  <a:schemeClr val="tx1"/>
                </a:solidFill>
                <a:latin typeface="Arial" pitchFamily="34" charset="0"/>
                <a:cs typeface="Arial" pitchFamily="34" charset="0"/>
              </a:defRPr>
            </a:lvl1pPr>
          </a:lstStyle>
          <a:p>
            <a:r>
              <a:rPr lang="de-DE" dirty="0"/>
              <a:t>Technische Universität München  </a:t>
            </a:r>
          </a:p>
          <a:p>
            <a:r>
              <a:rPr lang="de-DE" dirty="0"/>
              <a:t>TUM School </a:t>
            </a:r>
            <a:r>
              <a:rPr lang="de-DE" dirty="0" err="1"/>
              <a:t>of</a:t>
            </a:r>
            <a:r>
              <a:rPr lang="de-DE" dirty="0"/>
              <a:t> Mustertechnik  </a:t>
            </a:r>
          </a:p>
          <a:p>
            <a:r>
              <a:rPr lang="de-DE" dirty="0"/>
              <a:t>Lehrstuhl für Musterverfahren</a:t>
            </a:r>
          </a:p>
        </p:txBody>
      </p:sp>
      <p:sp>
        <p:nvSpPr>
          <p:cNvPr id="6" name="Titelplatzhalter 1"/>
          <p:cNvSpPr txBox="1">
            <a:spLocks/>
          </p:cNvSpPr>
          <p:nvPr/>
        </p:nvSpPr>
        <p:spPr>
          <a:xfrm>
            <a:off x="1709643" y="1656001"/>
            <a:ext cx="22194357" cy="1656000"/>
          </a:xfrm>
          <a:prstGeom prst="rect">
            <a:avLst/>
          </a:prstGeom>
        </p:spPr>
        <p:txBody>
          <a:bodyPr vert="horz" lIns="0" tIns="0" rIns="0" bIns="0" rtlCol="0" anchor="ctr" anchorCtr="0">
            <a:noAutofit/>
          </a:bodyPr>
          <a:lstStyle/>
          <a:p>
            <a:pPr marL="0" marR="0" lvl="0" indent="0" algn="l" defTabSz="4176431" rtl="0" eaLnBrk="1" fontAlgn="auto" latinLnBrk="0" hangingPunct="1">
              <a:lnSpc>
                <a:spcPts val="5000"/>
              </a:lnSpc>
              <a:spcBef>
                <a:spcPct val="0"/>
              </a:spcBef>
              <a:spcAft>
                <a:spcPts val="0"/>
              </a:spcAft>
              <a:buClrTx/>
              <a:buSzTx/>
              <a:buFontTx/>
              <a:buNone/>
              <a:tabLst/>
              <a:defRPr/>
            </a:pPr>
            <a:endPar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endParaRPr>
          </a:p>
          <a:p>
            <a:pPr marL="0" marR="0" lvl="0" indent="0" algn="l" defTabSz="4176431" rtl="0" eaLnBrk="1" fontAlgn="auto" latinLnBrk="0" hangingPunct="1">
              <a:lnSpc>
                <a:spcPts val="5000"/>
              </a:lnSpc>
              <a:spcBef>
                <a:spcPct val="0"/>
              </a:spcBef>
              <a:spcAft>
                <a:spcPts val="0"/>
              </a:spcAft>
              <a:buClrTx/>
              <a:buSzTx/>
              <a:buFontTx/>
              <a:buNone/>
              <a:tabLst/>
              <a:defRPr/>
            </a:pPr>
            <a:b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br>
            <a:r>
              <a:rPr kumimoji="0" lang="de-DE" sz="4200" b="0" i="0" u="none" strike="noStrike" kern="1200" cap="none" spc="0" normalizeH="0" baseline="0" noProof="0" dirty="0">
                <a:ln>
                  <a:noFill/>
                </a:ln>
                <a:solidFill>
                  <a:schemeClr val="bg2"/>
                </a:solidFill>
                <a:effectLst/>
                <a:uLnTx/>
                <a:uFillTx/>
                <a:latin typeface="Arial"/>
                <a:ea typeface="+mj-ea"/>
                <a:cs typeface="Arial" pitchFamily="34" charset="0"/>
              </a:rPr>
              <a:t>Technische Universität München</a:t>
            </a:r>
            <a:endParaRPr kumimoji="0" lang="de-DE" sz="2500" b="0" i="0" u="none" strike="noStrike" kern="1200" cap="none" spc="0" normalizeH="0" baseline="0" noProof="0" dirty="0">
              <a:ln>
                <a:noFill/>
              </a:ln>
              <a:solidFill>
                <a:schemeClr val="bg2"/>
              </a:solidFill>
              <a:effectLst/>
              <a:uLnTx/>
              <a:uFillTx/>
              <a:latin typeface="Arial" pitchFamily="34" charset="0"/>
              <a:ea typeface="+mj-ea"/>
              <a:cs typeface="Arial" pitchFamily="34" charset="0"/>
            </a:endParaRPr>
          </a:p>
        </p:txBody>
      </p:sp>
      <p:pic>
        <p:nvPicPr>
          <p:cNvPr id="7" name="Grafik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489346" y="1656000"/>
            <a:ext cx="3141594" cy="1656000"/>
          </a:xfrm>
          <a:prstGeom prst="rect">
            <a:avLst/>
          </a:prstGeom>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sldNum="0" hdr="0" dt="0"/>
  <p:txStyles>
    <p:titleStyle>
      <a:lvl1pPr algn="l" defTabSz="4176431" rtl="0" eaLnBrk="1" latinLnBrk="0" hangingPunct="1">
        <a:spcBef>
          <a:spcPct val="0"/>
        </a:spcBef>
        <a:buNone/>
        <a:defRPr lang="de-DE" sz="9400" kern="1200" baseline="0" smtClean="0">
          <a:solidFill>
            <a:schemeClr val="tx1"/>
          </a:solidFill>
          <a:latin typeface="Arial" pitchFamily="34" charset="0"/>
          <a:ea typeface="+mj-ea"/>
          <a:cs typeface="Arial" pitchFamily="34" charset="0"/>
        </a:defRPr>
      </a:lvl1pPr>
    </p:titleStyle>
    <p:bodyStyle>
      <a:lvl1pPr marL="1566161" indent="-1566161"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1pPr>
      <a:lvl2pPr marL="3393350" indent="-1305135"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2pPr>
      <a:lvl3pPr marL="5220538"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3pPr>
      <a:lvl4pPr marL="7308753"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4pPr>
      <a:lvl5pPr marL="9396969" indent="-1044108" algn="l" defTabSz="4176431" rtl="0" eaLnBrk="1" latinLnBrk="0" hangingPunct="1">
        <a:spcBef>
          <a:spcPct val="20000"/>
        </a:spcBef>
        <a:buFont typeface="Arial" pitchFamily="34" charset="0"/>
        <a:buChar char="»"/>
        <a:defRPr sz="2500" kern="1200">
          <a:solidFill>
            <a:schemeClr val="tx1"/>
          </a:solidFill>
          <a:latin typeface="Arial" pitchFamily="34" charset="0"/>
          <a:ea typeface="+mn-ea"/>
          <a:cs typeface="Arial" pitchFamily="34" charset="0"/>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de-DE"/>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um.de/c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5"/>
          <p:cNvSpPr>
            <a:spLocks noGrp="1"/>
          </p:cNvSpPr>
          <p:nvPr>
            <p:ph type="body" sz="quarter" idx="24"/>
          </p:nvPr>
        </p:nvSpPr>
        <p:spPr>
          <a:xfrm>
            <a:off x="22340787" y="21762216"/>
            <a:ext cx="6264000" cy="17788062"/>
          </a:xfrm>
        </p:spPr>
        <p:txBody>
          <a:bodyPr/>
          <a:lstStyle/>
          <a:p>
            <a:r>
              <a:rPr lang="de-DE" dirty="0" err="1"/>
              <a:t>Cusexeruntevoluptis</a:t>
            </a:r>
            <a:r>
              <a:rPr lang="de-DE" dirty="0"/>
              <a:t> </a:t>
            </a:r>
            <a:r>
              <a:rPr lang="de-DE" dirty="0" err="1"/>
              <a:t>as</a:t>
            </a:r>
            <a:r>
              <a:rPr lang="de-DE" dirty="0"/>
              <a:t> </a:t>
            </a:r>
            <a:r>
              <a:rPr lang="de-DE" dirty="0" err="1"/>
              <a:t>moditiaconserum</a:t>
            </a:r>
            <a:r>
              <a:rPr lang="de-DE" dirty="0"/>
              <a:t> </a:t>
            </a:r>
            <a:r>
              <a:rPr lang="de-DE" dirty="0" err="1"/>
              <a:t>quae</a:t>
            </a:r>
            <a:r>
              <a:rPr lang="de-DE" dirty="0"/>
              <a:t> </a:t>
            </a:r>
            <a:r>
              <a:rPr lang="de-DE" dirty="0" err="1"/>
              <a:t>nulluptaquatasitatevoluptatem</a:t>
            </a:r>
            <a:r>
              <a:rPr lang="de-DE" dirty="0"/>
              <a:t> et </a:t>
            </a:r>
            <a:r>
              <a:rPr lang="de-DE" dirty="0" err="1"/>
              <a:t>moluptaturmoluptat</a:t>
            </a:r>
            <a:r>
              <a:rPr lang="de-DE" dirty="0"/>
              <a:t> </a:t>
            </a:r>
            <a:r>
              <a:rPr lang="de-DE" dirty="0" err="1"/>
              <a:t>el</a:t>
            </a:r>
            <a:r>
              <a:rPr lang="de-DE" dirty="0"/>
              <a:t> </a:t>
            </a:r>
            <a:r>
              <a:rPr lang="de-DE" dirty="0" err="1"/>
              <a:t>id</a:t>
            </a:r>
            <a:r>
              <a:rPr lang="de-DE" dirty="0"/>
              <a:t> </a:t>
            </a:r>
            <a:r>
              <a:rPr lang="de-DE" dirty="0" err="1"/>
              <a:t>quasauditis</a:t>
            </a:r>
            <a:r>
              <a:rPr lang="de-DE" dirty="0"/>
              <a:t> min </a:t>
            </a:r>
            <a:r>
              <a:rPr lang="de-DE" dirty="0" err="1"/>
              <a:t>pediasitibustemquiadolorehenduntescientincidentuseiundeodis</a:t>
            </a:r>
            <a:r>
              <a:rPr lang="de-DE" dirty="0"/>
              <a:t> ex </a:t>
            </a:r>
            <a:r>
              <a:rPr lang="de-DE" dirty="0" err="1"/>
              <a:t>experiorest</a:t>
            </a:r>
            <a:r>
              <a:rPr lang="de-DE" dirty="0"/>
              <a:t>, </a:t>
            </a:r>
            <a:r>
              <a:rPr lang="de-DE" dirty="0" err="1"/>
              <a:t>nossollisreroremolescitesrenissandemquiamus</a:t>
            </a:r>
            <a:r>
              <a:rPr lang="de-DE" dirty="0"/>
              <a:t>, </a:t>
            </a:r>
            <a:r>
              <a:rPr lang="de-DE" dirty="0" err="1"/>
              <a:t>occumanditiiseossint</a:t>
            </a:r>
            <a:r>
              <a:rPr lang="de-DE" dirty="0"/>
              <a:t> et </a:t>
            </a:r>
            <a:r>
              <a:rPr lang="de-DE" dirty="0" err="1"/>
              <a:t>exernatursimi</a:t>
            </a:r>
            <a:r>
              <a:rPr lang="de-DE" dirty="0"/>
              <a:t>, </a:t>
            </a:r>
            <a:r>
              <a:rPr lang="de-DE" dirty="0" err="1"/>
              <a:t>susmolorepta</a:t>
            </a:r>
            <a:r>
              <a:rPr lang="de-DE" dirty="0"/>
              <a:t> </a:t>
            </a:r>
            <a:r>
              <a:rPr lang="de-DE" dirty="0" err="1"/>
              <a:t>soles</a:t>
            </a:r>
            <a:r>
              <a:rPr lang="de-DE" dirty="0"/>
              <a:t> </a:t>
            </a:r>
            <a:r>
              <a:rPr lang="de-DE" dirty="0" err="1"/>
              <a:t>ipic</a:t>
            </a:r>
            <a:r>
              <a:rPr lang="de-DE" dirty="0"/>
              <a:t> </a:t>
            </a:r>
            <a:r>
              <a:rPr lang="de-DE" dirty="0" err="1"/>
              <a:t>tem</a:t>
            </a:r>
            <a:r>
              <a:rPr lang="de-DE" dirty="0"/>
              <a:t> </a:t>
            </a:r>
            <a:r>
              <a:rPr lang="de-DE" dirty="0" err="1"/>
              <a:t>core</a:t>
            </a:r>
            <a:r>
              <a:rPr lang="de-DE" dirty="0"/>
              <a:t>, </a:t>
            </a:r>
            <a:r>
              <a:rPr lang="de-DE" dirty="0" err="1"/>
              <a:t>nonsequamium</a:t>
            </a:r>
            <a:r>
              <a:rPr lang="de-DE" dirty="0"/>
              <a:t>, </a:t>
            </a:r>
            <a:r>
              <a:rPr lang="de-DE" dirty="0" err="1"/>
              <a:t>quaestrum</a:t>
            </a:r>
            <a:r>
              <a:rPr lang="de-DE" dirty="0"/>
              <a:t> </a:t>
            </a:r>
            <a:r>
              <a:rPr lang="de-DE" dirty="0" err="1"/>
              <a:t>re</a:t>
            </a:r>
            <a:r>
              <a:rPr lang="de-DE" dirty="0"/>
              <a:t> </a:t>
            </a:r>
            <a:r>
              <a:rPr lang="de-DE" dirty="0" err="1"/>
              <a:t>remquamni</a:t>
            </a:r>
            <a:r>
              <a:rPr lang="de-DE" dirty="0"/>
              <a:t> </a:t>
            </a:r>
            <a:r>
              <a:rPr lang="de-DE" dirty="0" err="1"/>
              <a:t>sit</a:t>
            </a:r>
            <a:r>
              <a:rPr lang="de-DE" dirty="0"/>
              <a:t> </a:t>
            </a:r>
            <a:r>
              <a:rPr lang="de-DE" dirty="0" err="1"/>
              <a:t>voluptaecorremperibusant</a:t>
            </a:r>
            <a:r>
              <a:rPr lang="de-DE" dirty="0"/>
              <a:t> et </a:t>
            </a:r>
            <a:r>
              <a:rPr lang="de-DE" dirty="0" err="1"/>
              <a:t>faceprecusdamharumerocume</a:t>
            </a:r>
            <a:r>
              <a:rPr lang="de-DE" dirty="0"/>
              <a:t> </a:t>
            </a:r>
            <a:r>
              <a:rPr lang="de-DE" dirty="0" err="1"/>
              <a:t>lam</a:t>
            </a:r>
            <a:r>
              <a:rPr lang="de-DE" dirty="0"/>
              <a:t>, </a:t>
            </a:r>
            <a:r>
              <a:rPr lang="de-DE" dirty="0" err="1"/>
              <a:t>tor</a:t>
            </a:r>
            <a:r>
              <a:rPr lang="de-DE" dirty="0"/>
              <a:t> </a:t>
            </a:r>
            <a:r>
              <a:rPr lang="de-DE" dirty="0" err="1"/>
              <a:t>sintur</a:t>
            </a:r>
            <a:r>
              <a:rPr lang="de-DE" dirty="0"/>
              <a:t>?</a:t>
            </a:r>
          </a:p>
          <a:p>
            <a:r>
              <a:rPr lang="de-DE" dirty="0" err="1"/>
              <a:t>Lestiasiabime</a:t>
            </a:r>
            <a:r>
              <a:rPr lang="de-DE" dirty="0"/>
              <a:t> et </a:t>
            </a:r>
            <a:r>
              <a:rPr lang="de-DE" dirty="0" err="1"/>
              <a:t>prasusilessamratem</a:t>
            </a:r>
            <a:r>
              <a:rPr lang="de-DE" dirty="0"/>
              <a:t> et </a:t>
            </a:r>
            <a:br>
              <a:rPr lang="de-DE" dirty="0"/>
            </a:br>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p>
          <a:p>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Min </a:t>
            </a:r>
            <a:r>
              <a:rPr lang="de-DE" dirty="0" err="1"/>
              <a:t>re</a:t>
            </a:r>
            <a:r>
              <a:rPr lang="de-DE" dirty="0"/>
              <a:t>, </a:t>
            </a:r>
            <a:r>
              <a:rPr lang="de-DE" dirty="0" err="1"/>
              <a:t>oditatistemvoloremratemporestivolesciur</a:t>
            </a:r>
            <a:r>
              <a:rPr lang="de-DE" dirty="0"/>
              <a:t>?</a:t>
            </a:r>
          </a:p>
        </p:txBody>
      </p:sp>
      <p:sp>
        <p:nvSpPr>
          <p:cNvPr id="25" name="Textplatzhalter 24"/>
          <p:cNvSpPr>
            <a:spLocks noGrp="1"/>
          </p:cNvSpPr>
          <p:nvPr>
            <p:ph type="body" sz="quarter" idx="23"/>
          </p:nvPr>
        </p:nvSpPr>
        <p:spPr/>
        <p:txBody>
          <a:bodyPr/>
          <a:lstStyle/>
          <a:p>
            <a:r>
              <a:rPr lang="de-DE" dirty="0" err="1"/>
              <a:t>velinveressusquaspeliquequenosdoluptasint</a:t>
            </a:r>
            <a:r>
              <a:rPr lang="de-DE" dirty="0"/>
              <a:t> </a:t>
            </a:r>
            <a:r>
              <a:rPr lang="de-DE" dirty="0" err="1"/>
              <a:t>res</a:t>
            </a:r>
            <a:r>
              <a:rPr lang="de-DE" dirty="0"/>
              <a:t> </a:t>
            </a:r>
            <a:r>
              <a:rPr lang="de-DE" dirty="0" err="1"/>
              <a:t>essunt</a:t>
            </a:r>
            <a:r>
              <a:rPr lang="de-DE" dirty="0"/>
              <a:t> am </a:t>
            </a:r>
            <a:r>
              <a:rPr lang="de-DE" dirty="0" err="1"/>
              <a:t>venimetur</a:t>
            </a:r>
            <a:r>
              <a:rPr lang="de-DE" dirty="0"/>
              <a:t>? </a:t>
            </a:r>
            <a:r>
              <a:rPr lang="de-DE" dirty="0" err="1"/>
              <a:t>Quistotamrepere</a:t>
            </a:r>
            <a:r>
              <a:rPr lang="de-DE" dirty="0"/>
              <a:t> cum </a:t>
            </a:r>
            <a:r>
              <a:rPr lang="de-DE" dirty="0" err="1"/>
              <a:t>autodiodque</a:t>
            </a:r>
            <a:r>
              <a:rPr lang="de-DE" dirty="0"/>
              <a:t> </a:t>
            </a:r>
            <a:r>
              <a:rPr lang="de-DE" dirty="0" err="1"/>
              <a:t>pore</a:t>
            </a:r>
            <a:r>
              <a:rPr lang="de-DE" dirty="0"/>
              <a:t> </a:t>
            </a:r>
            <a:r>
              <a:rPr lang="de-DE" dirty="0" err="1"/>
              <a:t>ma</a:t>
            </a:r>
            <a:r>
              <a:rPr lang="de-DE" dirty="0"/>
              <a:t> </a:t>
            </a:r>
            <a:r>
              <a:rPr lang="de-DE" dirty="0" err="1"/>
              <a:t>as</a:t>
            </a:r>
            <a:r>
              <a:rPr lang="de-DE" dirty="0"/>
              <a:t> </a:t>
            </a:r>
            <a:r>
              <a:rPr lang="de-DE" dirty="0" err="1"/>
              <a:t>idis</a:t>
            </a:r>
            <a:r>
              <a:rPr lang="de-DE" dirty="0"/>
              <a:t> </a:t>
            </a:r>
            <a:r>
              <a:rPr lang="de-DE" dirty="0" err="1"/>
              <a:t>re</a:t>
            </a:r>
            <a:r>
              <a:rPr lang="de-DE" dirty="0"/>
              <a:t>, </a:t>
            </a:r>
            <a:r>
              <a:rPr lang="de-DE" dirty="0" err="1"/>
              <a:t>optavolupietur</a:t>
            </a:r>
            <a:r>
              <a:rPr lang="de-DE" dirty="0"/>
              <a:t>, </a:t>
            </a:r>
            <a:r>
              <a:rPr lang="de-DE" dirty="0" err="1"/>
              <a:t>toritaccullaboriostibustoomnis</a:t>
            </a:r>
            <a:r>
              <a:rPr lang="de-DE" dirty="0"/>
              <a:t> </a:t>
            </a:r>
            <a:r>
              <a:rPr lang="de-DE" dirty="0" err="1"/>
              <a:t>quos</a:t>
            </a:r>
            <a:r>
              <a:rPr lang="de-DE" dirty="0"/>
              <a:t> </a:t>
            </a:r>
            <a:r>
              <a:rPr lang="de-DE" dirty="0" err="1"/>
              <a:t>abo</a:t>
            </a:r>
            <a:r>
              <a:rPr lang="de-DE" dirty="0"/>
              <a:t>. </a:t>
            </a:r>
            <a:r>
              <a:rPr lang="de-DE" dirty="0" err="1"/>
              <a:t>Giam</a:t>
            </a:r>
            <a:r>
              <a:rPr lang="de-DE" dirty="0"/>
              <a:t>, </a:t>
            </a:r>
            <a:r>
              <a:rPr lang="de-DE" dirty="0" err="1"/>
              <a:t>tetuntfuga</a:t>
            </a:r>
            <a:r>
              <a:rPr lang="de-DE" dirty="0"/>
              <a:t>. </a:t>
            </a:r>
            <a:r>
              <a:rPr lang="de-DE" dirty="0" err="1"/>
              <a:t>Utquassimenia</a:t>
            </a:r>
            <a:r>
              <a:rPr lang="de-DE" dirty="0"/>
              <a:t> </a:t>
            </a:r>
            <a:r>
              <a:rPr lang="de-DE" dirty="0" err="1"/>
              <a:t>nest</a:t>
            </a:r>
            <a:r>
              <a:rPr lang="de-DE" dirty="0"/>
              <a:t>, </a:t>
            </a:r>
            <a:r>
              <a:rPr lang="de-DE" dirty="0" err="1"/>
              <a:t>explacipissiautplatur</a:t>
            </a:r>
            <a:r>
              <a:rPr lang="de-DE" dirty="0"/>
              <a:t>? Mi, </a:t>
            </a:r>
            <a:r>
              <a:rPr lang="de-DE" dirty="0" err="1"/>
              <a:t>con</a:t>
            </a:r>
            <a:r>
              <a:rPr lang="de-DE" dirty="0"/>
              <a:t> </a:t>
            </a:r>
            <a:r>
              <a:rPr lang="de-DE" dirty="0" err="1"/>
              <a:t>paris</a:t>
            </a:r>
            <a:r>
              <a:rPr lang="de-DE" dirty="0"/>
              <a:t> </a:t>
            </a:r>
            <a:r>
              <a:rPr lang="de-DE" dirty="0" err="1"/>
              <a:t>as</a:t>
            </a:r>
            <a:r>
              <a:rPr lang="de-DE" dirty="0"/>
              <a:t> </a:t>
            </a:r>
            <a:r>
              <a:rPr lang="de-DE" dirty="0" err="1"/>
              <a:t>vitateeatiisest</a:t>
            </a:r>
            <a:r>
              <a:rPr lang="de-DE" dirty="0"/>
              <a:t>, </a:t>
            </a:r>
            <a:r>
              <a:rPr lang="de-DE" dirty="0" err="1"/>
              <a:t>nisquianihicabo</a:t>
            </a:r>
            <a:r>
              <a:rPr lang="de-DE" dirty="0"/>
              <a:t>. </a:t>
            </a:r>
            <a:r>
              <a:rPr lang="de-DE" dirty="0" err="1"/>
              <a:t>Nequos</a:t>
            </a:r>
            <a:r>
              <a:rPr lang="de-DE" dirty="0"/>
              <a:t> ex </a:t>
            </a:r>
            <a:r>
              <a:rPr lang="de-DE" dirty="0" err="1"/>
              <a:t>exeostenulparuptatur</a:t>
            </a:r>
            <a:r>
              <a:rPr lang="de-DE" dirty="0"/>
              <a:t>? Qui </a:t>
            </a:r>
            <a:r>
              <a:rPr lang="de-DE" dirty="0" err="1"/>
              <a:t>optiursoluptiumeestiorepuda</a:t>
            </a:r>
            <a:r>
              <a:rPr lang="de-DE" dirty="0"/>
              <a:t> </a:t>
            </a:r>
            <a:r>
              <a:rPr lang="de-DE" dirty="0" err="1"/>
              <a:t>voles</a:t>
            </a:r>
            <a:r>
              <a:rPr lang="de-DE" dirty="0"/>
              <a:t> se </a:t>
            </a:r>
            <a:r>
              <a:rPr lang="de-DE" dirty="0" err="1"/>
              <a:t>voles</a:t>
            </a:r>
            <a:r>
              <a:rPr lang="de-DE" dirty="0"/>
              <a:t> quiaspeprovidullendasineceatepediteicientvoluptasadisectemdoluptatevolest, </a:t>
            </a:r>
            <a:r>
              <a:rPr lang="de-DE" dirty="0" err="1"/>
              <a:t>voloraeatam</a:t>
            </a:r>
            <a:r>
              <a:rPr lang="de-DE" dirty="0"/>
              <a:t> in </a:t>
            </a:r>
            <a:r>
              <a:rPr lang="de-DE" dirty="0" err="1"/>
              <a:t>raatetviducidiseaquae</a:t>
            </a:r>
            <a:r>
              <a:rPr lang="de-DE" dirty="0"/>
              <a:t>. </a:t>
            </a:r>
            <a:r>
              <a:rPr lang="de-DE" dirty="0" err="1"/>
              <a:t>Em</a:t>
            </a:r>
            <a:r>
              <a:rPr lang="de-DE" dirty="0"/>
              <a:t> </a:t>
            </a:r>
            <a:r>
              <a:rPr lang="de-DE" dirty="0" err="1"/>
              <a:t>deles</a:t>
            </a:r>
            <a:r>
              <a:rPr lang="de-DE" dirty="0"/>
              <a:t> </a:t>
            </a:r>
            <a:r>
              <a:rPr lang="de-DE" dirty="0" err="1"/>
              <a:t>doluptusestotatur</a:t>
            </a:r>
            <a:r>
              <a:rPr lang="de-DE" dirty="0"/>
              <a:t>? </a:t>
            </a:r>
            <a:r>
              <a:rPr lang="de-DE" dirty="0" err="1"/>
              <a:t>Igendellaprepedetur</a:t>
            </a:r>
            <a:r>
              <a:rPr lang="de-DE" dirty="0"/>
              <a:t>, </a:t>
            </a:r>
            <a:r>
              <a:rPr lang="de-DE" dirty="0" err="1"/>
              <a:t>sum</a:t>
            </a:r>
            <a:r>
              <a:rPr lang="de-DE" dirty="0"/>
              <a:t> </a:t>
            </a:r>
            <a:r>
              <a:rPr lang="de-DE" dirty="0" err="1"/>
              <a:t>fugiasperaerum</a:t>
            </a:r>
            <a:r>
              <a:rPr lang="de-DE" dirty="0"/>
              <a:t> </a:t>
            </a:r>
            <a:r>
              <a:rPr lang="de-DE" dirty="0" err="1"/>
              <a:t>re</a:t>
            </a:r>
            <a:r>
              <a:rPr lang="de-DE" dirty="0"/>
              <a:t>, </a:t>
            </a:r>
            <a:r>
              <a:rPr lang="de-DE" dirty="0" err="1"/>
              <a:t>sit</a:t>
            </a:r>
            <a:r>
              <a:rPr lang="de-DE" dirty="0"/>
              <a:t> </a:t>
            </a:r>
            <a:r>
              <a:rPr lang="de-DE" dirty="0" err="1"/>
              <a:t>autaspemoluptatiatiatevoluptur</a:t>
            </a:r>
            <a:r>
              <a:rPr lang="de-DE" dirty="0"/>
              <a:t>?</a:t>
            </a:r>
          </a:p>
          <a:p>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a:t>
            </a:r>
            <a:r>
              <a:rPr lang="de-DE" dirty="0" err="1"/>
              <a:t>sundam</a:t>
            </a:r>
            <a:r>
              <a:rPr lang="de-DE" dirty="0"/>
              <a:t> </a:t>
            </a:r>
            <a:r>
              <a:rPr lang="de-DE" dirty="0" err="1"/>
              <a:t>eat</a:t>
            </a:r>
            <a:r>
              <a:rPr lang="de-DE" dirty="0"/>
              <a:t> </a:t>
            </a:r>
            <a:r>
              <a:rPr lang="de-DE" dirty="0" err="1"/>
              <a:t>litatinexperia</a:t>
            </a:r>
            <a:r>
              <a:rPr lang="de-DE" dirty="0"/>
              <a:t> </a:t>
            </a:r>
            <a:r>
              <a:rPr lang="de-DE" dirty="0" err="1"/>
              <a:t>sit</a:t>
            </a:r>
            <a:r>
              <a:rPr lang="de-DE" dirty="0"/>
              <a:t> </a:t>
            </a:r>
            <a:r>
              <a:rPr lang="de-DE" dirty="0" err="1"/>
              <a:t>autofficiuntquametlaccabo</a:t>
            </a:r>
            <a:r>
              <a:rPr lang="de-DE" dirty="0"/>
              <a:t>. Min </a:t>
            </a:r>
            <a:r>
              <a:rPr lang="de-DE" dirty="0" err="1"/>
              <a:t>re</a:t>
            </a:r>
            <a:r>
              <a:rPr lang="de-DE" dirty="0"/>
              <a:t>, </a:t>
            </a:r>
            <a:r>
              <a:rPr lang="de-DE" dirty="0" err="1"/>
              <a:t>oditatistemvoloremratemporestivolesciur</a:t>
            </a:r>
            <a:r>
              <a:rPr lang="de-DE" dirty="0"/>
              <a:t>?</a:t>
            </a:r>
          </a:p>
          <a:p>
            <a:r>
              <a:rPr lang="de-DE" dirty="0" err="1"/>
              <a:t>Equirepellabiumet</a:t>
            </a:r>
            <a:r>
              <a:rPr lang="de-DE" dirty="0"/>
              <a:t>, </a:t>
            </a:r>
            <a:r>
              <a:rPr lang="de-DE" dirty="0" err="1"/>
              <a:t>nusapitoptatatusrepuditanonetlitiusabor</a:t>
            </a:r>
            <a:r>
              <a:rPr lang="de-DE" dirty="0"/>
              <a:t> </a:t>
            </a:r>
            <a:r>
              <a:rPr lang="de-DE" dirty="0" err="1"/>
              <a:t>as</a:t>
            </a:r>
            <a:r>
              <a:rPr lang="de-DE" dirty="0"/>
              <a:t> </a:t>
            </a:r>
            <a:r>
              <a:rPr lang="de-DE" dirty="0" err="1"/>
              <a:t>re</a:t>
            </a:r>
            <a:r>
              <a:rPr lang="de-DE" dirty="0"/>
              <a:t> quissimuseiumevernamsincturionneseporeptisrehenditat.Quevolorecuptaeiniminimepraeperunturibusandio et </a:t>
            </a:r>
            <a:r>
              <a:rPr lang="de-DE" dirty="0" err="1"/>
              <a:t>quae</a:t>
            </a:r>
            <a:r>
              <a:rPr lang="de-DE" dirty="0"/>
              <a:t> </a:t>
            </a:r>
            <a:r>
              <a:rPr lang="de-DE" dirty="0" err="1"/>
              <a:t>voloreperit</a:t>
            </a:r>
            <a:r>
              <a:rPr lang="de-DE" dirty="0"/>
              <a:t>, </a:t>
            </a:r>
            <a:r>
              <a:rPr lang="de-DE" dirty="0" err="1"/>
              <a:t>od</a:t>
            </a:r>
            <a:r>
              <a:rPr lang="de-DE" dirty="0"/>
              <a:t> </a:t>
            </a:r>
            <a:r>
              <a:rPr lang="de-DE" dirty="0" err="1"/>
              <a:t>qui</a:t>
            </a:r>
            <a:r>
              <a:rPr lang="de-DE" dirty="0"/>
              <a:t> </a:t>
            </a:r>
            <a:r>
              <a:rPr lang="de-DE" dirty="0" err="1"/>
              <a:t>dolutemautquiam</a:t>
            </a:r>
            <a:r>
              <a:rPr lang="de-DE" dirty="0"/>
              <a:t>, </a:t>
            </a:r>
            <a:r>
              <a:rPr lang="de-DE" dirty="0" err="1"/>
              <a:t>omnimpe</a:t>
            </a:r>
            <a:r>
              <a:rPr lang="de-DE" dirty="0"/>
              <a:t> </a:t>
            </a:r>
            <a:r>
              <a:rPr lang="de-DE" dirty="0" err="1"/>
              <a:t>num</a:t>
            </a:r>
            <a:r>
              <a:rPr lang="de-DE" dirty="0"/>
              <a:t> </a:t>
            </a:r>
            <a:r>
              <a:rPr lang="de-DE" dirty="0" err="1"/>
              <a:t>ipsanus</a:t>
            </a:r>
            <a:r>
              <a:rPr lang="de-DE" dirty="0"/>
              <a:t> </a:t>
            </a:r>
            <a:r>
              <a:rPr lang="de-DE" dirty="0" err="1"/>
              <a:t>dolor</a:t>
            </a:r>
            <a:r>
              <a:rPr lang="de-DE" dirty="0"/>
              <a:t> </a:t>
            </a:r>
            <a:r>
              <a:rPr lang="de-DE" dirty="0" err="1"/>
              <a:t>ma</a:t>
            </a:r>
            <a:r>
              <a:rPr lang="de-DE" dirty="0"/>
              <a:t> non </a:t>
            </a:r>
            <a:r>
              <a:rPr lang="de-DE" dirty="0" err="1"/>
              <a:t>corrumexeriorrepedigentiaectaiumaut</a:t>
            </a:r>
            <a:r>
              <a:rPr lang="de-DE" dirty="0"/>
              <a:t> </a:t>
            </a:r>
            <a:r>
              <a:rPr lang="de-DE" dirty="0" err="1"/>
              <a:t>arum</a:t>
            </a:r>
            <a:r>
              <a:rPr lang="de-DE" dirty="0"/>
              <a:t> </a:t>
            </a:r>
            <a:r>
              <a:rPr lang="de-DE" dirty="0" err="1"/>
              <a:t>rere</a:t>
            </a:r>
            <a:r>
              <a:rPr lang="de-DE" dirty="0"/>
              <a:t>, </a:t>
            </a:r>
            <a:r>
              <a:rPr lang="de-DE" dirty="0" err="1"/>
              <a:t>occusutemvolut</a:t>
            </a:r>
            <a:r>
              <a:rPr lang="de-DE" dirty="0"/>
              <a:t> </a:t>
            </a:r>
            <a:r>
              <a:rPr lang="de-DE" dirty="0" err="1"/>
              <a:t>qui</a:t>
            </a:r>
            <a:r>
              <a:rPr lang="de-DE" dirty="0"/>
              <a:t> </a:t>
            </a:r>
            <a:r>
              <a:rPr lang="de-DE" dirty="0" err="1"/>
              <a:t>delitasaut</a:t>
            </a:r>
            <a:r>
              <a:rPr lang="de-DE" dirty="0"/>
              <a:t> et </a:t>
            </a:r>
            <a:r>
              <a:rPr lang="de-DE" dirty="0" err="1"/>
              <a:t>alisutquuntiumautacculpavolentiusmagnatremideliquiamaceaquid</a:t>
            </a:r>
            <a:r>
              <a:rPr lang="de-DE" dirty="0"/>
              <a:t> et </a:t>
            </a:r>
            <a:r>
              <a:rPr lang="de-DE" dirty="0" err="1"/>
              <a:t>etvolorromoditaspid</a:t>
            </a:r>
            <a:r>
              <a:rPr lang="de-DE" dirty="0"/>
              <a:t> et, </a:t>
            </a:r>
            <a:r>
              <a:rPr lang="de-DE" dirty="0" err="1"/>
              <a:t>quoditasintacerumexperitio</a:t>
            </a:r>
            <a:r>
              <a:rPr lang="de-DE" dirty="0"/>
              <a:t>. </a:t>
            </a:r>
            <a:r>
              <a:rPr lang="de-DE" dirty="0" err="1"/>
              <a:t>Itatursuntutemque</a:t>
            </a:r>
            <a:r>
              <a:rPr lang="de-DE" dirty="0"/>
              <a:t> ex </a:t>
            </a:r>
            <a:r>
              <a:rPr lang="de-DE" dirty="0" err="1"/>
              <a:t>eaquevoluptaillignissimquiassunderitquenonsequis</a:t>
            </a:r>
            <a:r>
              <a:rPr lang="de-DE" dirty="0"/>
              <a:t> et </a:t>
            </a:r>
            <a:r>
              <a:rPr lang="de-DE" dirty="0" err="1"/>
              <a:t>quos</a:t>
            </a:r>
            <a:r>
              <a:rPr lang="de-DE" dirty="0"/>
              <a:t> </a:t>
            </a:r>
            <a:r>
              <a:rPr lang="de-DE" dirty="0" err="1"/>
              <a:t>coremfaceata</a:t>
            </a:r>
            <a:r>
              <a:rPr lang="de-DE" dirty="0"/>
              <a:t> </a:t>
            </a:r>
            <a:r>
              <a:rPr lang="de-DE" dirty="0" err="1"/>
              <a:t>as</a:t>
            </a:r>
            <a:r>
              <a:rPr lang="de-DE" dirty="0"/>
              <a:t> </a:t>
            </a:r>
            <a:r>
              <a:rPr lang="de-DE" dirty="0" err="1"/>
              <a:t>eaturaut</a:t>
            </a:r>
            <a:r>
              <a:rPr lang="de-DE" dirty="0"/>
              <a:t> et la et </a:t>
            </a:r>
            <a:r>
              <a:rPr lang="de-DE" dirty="0" err="1"/>
              <a:t>fuga</a:t>
            </a:r>
            <a:r>
              <a:rPr lang="de-DE" dirty="0"/>
              <a:t>. </a:t>
            </a:r>
            <a:r>
              <a:rPr lang="de-DE" dirty="0" err="1"/>
              <a:t>Nequiavoloratusci</a:t>
            </a:r>
            <a:r>
              <a:rPr lang="de-DE" dirty="0"/>
              <a:t> </a:t>
            </a:r>
            <a:r>
              <a:rPr lang="de-DE" dirty="0" err="1"/>
              <a:t>as</a:t>
            </a:r>
            <a:r>
              <a:rPr lang="de-DE" dirty="0"/>
              <a:t> </a:t>
            </a:r>
            <a:r>
              <a:rPr lang="de-DE" dirty="0" err="1"/>
              <a:t>mosipidellasimust</a:t>
            </a:r>
            <a:r>
              <a:rPr lang="de-DE" dirty="0"/>
              <a:t>, </a:t>
            </a:r>
            <a:r>
              <a:rPr lang="de-DE" dirty="0" err="1"/>
              <a:t>erferumquam</a:t>
            </a:r>
            <a:r>
              <a:rPr lang="de-DE" dirty="0"/>
              <a:t> et </a:t>
            </a:r>
            <a:r>
              <a:rPr lang="de-DE" dirty="0" err="1"/>
              <a:t>dolum</a:t>
            </a:r>
            <a:r>
              <a:rPr lang="de-DE" dirty="0"/>
              <a:t> in </a:t>
            </a:r>
            <a:r>
              <a:rPr lang="de-DE" dirty="0" err="1"/>
              <a:t>esequepesedquasdoluptaenimusdandebitasrehentioquiaspero</a:t>
            </a:r>
            <a:r>
              <a:rPr lang="de-DE" dirty="0"/>
              <a:t> </a:t>
            </a:r>
            <a:r>
              <a:rPr lang="de-DE" dirty="0" err="1"/>
              <a:t>el</a:t>
            </a:r>
            <a:r>
              <a:rPr lang="de-DE" dirty="0"/>
              <a:t> </a:t>
            </a:r>
            <a:r>
              <a:rPr lang="de-DE" dirty="0" err="1"/>
              <a:t>magnimporrorum</a:t>
            </a:r>
            <a:r>
              <a:rPr lang="de-DE" dirty="0"/>
              <a:t> </a:t>
            </a:r>
            <a:r>
              <a:rPr lang="de-DE" dirty="0" err="1"/>
              <a:t>sit</a:t>
            </a:r>
            <a:r>
              <a:rPr lang="de-DE" dirty="0"/>
              <a:t> </a:t>
            </a:r>
            <a:r>
              <a:rPr lang="de-DE" dirty="0" err="1"/>
              <a:t>voloratur</a:t>
            </a:r>
            <a:r>
              <a:rPr lang="de-DE" dirty="0"/>
              <a:t>, </a:t>
            </a:r>
            <a:r>
              <a:rPr lang="de-DE" dirty="0" err="1"/>
              <a:t>sundam</a:t>
            </a:r>
            <a:r>
              <a:rPr lang="de-DE" dirty="0"/>
              <a:t> </a:t>
            </a:r>
            <a:r>
              <a:rPr lang="de-DE" dirty="0" err="1"/>
              <a:t>eat</a:t>
            </a:r>
            <a:r>
              <a:rPr lang="de-DE" dirty="0"/>
              <a:t> </a:t>
            </a:r>
            <a:r>
              <a:rPr lang="de-DE" dirty="0" err="1"/>
              <a:t>litatinexperia</a:t>
            </a:r>
            <a:r>
              <a:rPr lang="de-DE" dirty="0"/>
              <a:t> </a:t>
            </a:r>
            <a:r>
              <a:rPr lang="de-DE" dirty="0" err="1"/>
              <a:t>sit</a:t>
            </a:r>
            <a:r>
              <a:rPr lang="de-DE" dirty="0"/>
              <a:t> </a:t>
            </a:r>
            <a:r>
              <a:rPr lang="de-DE" dirty="0" err="1"/>
              <a:t>autofficiuntquametlaccabo</a:t>
            </a:r>
            <a:r>
              <a:rPr lang="de-DE" dirty="0"/>
              <a:t>. Min </a:t>
            </a:r>
            <a:r>
              <a:rPr lang="de-DE" dirty="0" err="1"/>
              <a:t>re</a:t>
            </a:r>
            <a:r>
              <a:rPr lang="de-DE" dirty="0"/>
              <a:t>, </a:t>
            </a:r>
            <a:r>
              <a:rPr lang="de-DE" dirty="0" err="1"/>
              <a:t>oditatistemvoloremratemporestivolesciur</a:t>
            </a:r>
            <a:r>
              <a:rPr lang="de-DE" dirty="0"/>
              <a:t>?</a:t>
            </a:r>
          </a:p>
          <a:p>
            <a:r>
              <a:rPr lang="de-DE" dirty="0" err="1"/>
              <a:t>Cusexeruntevoluptis</a:t>
            </a:r>
            <a:r>
              <a:rPr lang="de-DE" dirty="0"/>
              <a:t> </a:t>
            </a:r>
            <a:r>
              <a:rPr lang="de-DE" dirty="0" err="1"/>
              <a:t>as</a:t>
            </a:r>
            <a:r>
              <a:rPr lang="de-DE" dirty="0"/>
              <a:t> </a:t>
            </a:r>
            <a:r>
              <a:rPr lang="de-DE" dirty="0" err="1"/>
              <a:t>moditiaconserum</a:t>
            </a:r>
            <a:r>
              <a:rPr lang="de-DE" dirty="0"/>
              <a:t> </a:t>
            </a:r>
            <a:r>
              <a:rPr lang="de-DE" dirty="0" err="1"/>
              <a:t>quae</a:t>
            </a:r>
            <a:r>
              <a:rPr lang="de-DE" dirty="0"/>
              <a:t> </a:t>
            </a:r>
            <a:r>
              <a:rPr lang="de-DE" dirty="0" err="1"/>
              <a:t>nulluptaquatasitatevoluptatem</a:t>
            </a:r>
            <a:r>
              <a:rPr lang="de-DE" dirty="0"/>
              <a:t> et </a:t>
            </a:r>
            <a:r>
              <a:rPr lang="de-DE" dirty="0" err="1"/>
              <a:t>moluptaturmoluptat</a:t>
            </a:r>
            <a:r>
              <a:rPr lang="de-DE" dirty="0"/>
              <a:t> </a:t>
            </a:r>
            <a:r>
              <a:rPr lang="de-DE" dirty="0" err="1"/>
              <a:t>el</a:t>
            </a:r>
            <a:r>
              <a:rPr lang="de-DE" dirty="0"/>
              <a:t> </a:t>
            </a:r>
            <a:r>
              <a:rPr lang="de-DE" dirty="0" err="1"/>
              <a:t>id</a:t>
            </a:r>
            <a:r>
              <a:rPr lang="de-DE" dirty="0"/>
              <a:t> </a:t>
            </a:r>
            <a:r>
              <a:rPr lang="de-DE" dirty="0" err="1"/>
              <a:t>quasauditis</a:t>
            </a:r>
            <a:r>
              <a:rPr lang="de-DE" dirty="0"/>
              <a:t> min </a:t>
            </a:r>
            <a:r>
              <a:rPr lang="de-DE" dirty="0" err="1"/>
              <a:t>pediasitibustemquiadolorehenduntescientincidentuseiundeodis</a:t>
            </a:r>
            <a:r>
              <a:rPr lang="de-DE" dirty="0"/>
              <a:t> ex </a:t>
            </a:r>
            <a:r>
              <a:rPr lang="de-DE" dirty="0" err="1"/>
              <a:t>experiorest</a:t>
            </a:r>
            <a:r>
              <a:rPr lang="de-DE" dirty="0"/>
              <a:t>, </a:t>
            </a:r>
            <a:r>
              <a:rPr lang="de-DE" dirty="0" err="1"/>
              <a:t>nossollisreroremolescitesrenissandemquiamus</a:t>
            </a:r>
            <a:r>
              <a:rPr lang="de-DE" dirty="0"/>
              <a:t>, </a:t>
            </a:r>
            <a:r>
              <a:rPr lang="de-DE" dirty="0" err="1"/>
              <a:t>occumanditiiseossint</a:t>
            </a:r>
            <a:r>
              <a:rPr lang="de-DE" dirty="0"/>
              <a:t> et </a:t>
            </a:r>
            <a:r>
              <a:rPr lang="de-DE" dirty="0" err="1"/>
              <a:t>exernatursimi</a:t>
            </a:r>
            <a:r>
              <a:rPr lang="de-DE" dirty="0"/>
              <a:t>, </a:t>
            </a:r>
            <a:r>
              <a:rPr lang="de-DE" dirty="0" err="1"/>
              <a:t>susmolorepta</a:t>
            </a:r>
            <a:r>
              <a:rPr lang="de-DE" dirty="0"/>
              <a:t> </a:t>
            </a:r>
            <a:r>
              <a:rPr lang="de-DE" dirty="0" err="1"/>
              <a:t>soles</a:t>
            </a:r>
            <a:r>
              <a:rPr lang="de-DE" dirty="0"/>
              <a:t> </a:t>
            </a:r>
            <a:r>
              <a:rPr lang="de-DE" dirty="0" err="1"/>
              <a:t>ipic</a:t>
            </a:r>
            <a:r>
              <a:rPr lang="de-DE" dirty="0"/>
              <a:t> </a:t>
            </a:r>
            <a:r>
              <a:rPr lang="de-DE" dirty="0" err="1"/>
              <a:t>tem</a:t>
            </a:r>
            <a:r>
              <a:rPr lang="de-DE" dirty="0"/>
              <a:t> </a:t>
            </a:r>
            <a:r>
              <a:rPr lang="de-DE" dirty="0" err="1"/>
              <a:t>core</a:t>
            </a:r>
            <a:r>
              <a:rPr lang="de-DE" dirty="0"/>
              <a:t>, </a:t>
            </a:r>
            <a:r>
              <a:rPr lang="de-DE" dirty="0" err="1"/>
              <a:t>nonsequamium</a:t>
            </a:r>
            <a:r>
              <a:rPr lang="de-DE" dirty="0"/>
              <a:t>, </a:t>
            </a:r>
            <a:r>
              <a:rPr lang="de-DE" dirty="0" err="1"/>
              <a:t>quaestrum</a:t>
            </a:r>
            <a:r>
              <a:rPr lang="de-DE" dirty="0"/>
              <a:t> </a:t>
            </a:r>
            <a:r>
              <a:rPr lang="de-DE" dirty="0" err="1"/>
              <a:t>re</a:t>
            </a:r>
            <a:r>
              <a:rPr lang="de-DE" dirty="0"/>
              <a:t> </a:t>
            </a:r>
            <a:r>
              <a:rPr lang="de-DE" dirty="0" err="1"/>
              <a:t>remquamni</a:t>
            </a:r>
            <a:r>
              <a:rPr lang="de-DE" dirty="0"/>
              <a:t> </a:t>
            </a:r>
            <a:r>
              <a:rPr lang="de-DE" dirty="0" err="1"/>
              <a:t>sit</a:t>
            </a:r>
            <a:r>
              <a:rPr lang="de-DE" dirty="0"/>
              <a:t> </a:t>
            </a:r>
            <a:r>
              <a:rPr lang="de-DE" dirty="0" err="1"/>
              <a:t>voluptaecorremperibusant</a:t>
            </a:r>
            <a:r>
              <a:rPr lang="de-DE" dirty="0"/>
              <a:t> et</a:t>
            </a:r>
            <a:endParaRPr dirty="0"/>
          </a:p>
        </p:txBody>
      </p:sp>
      <p:sp>
        <p:nvSpPr>
          <p:cNvPr id="24" name="Textplatzhalter 23"/>
          <p:cNvSpPr>
            <a:spLocks noGrp="1"/>
          </p:cNvSpPr>
          <p:nvPr>
            <p:ph type="body" sz="quarter" idx="22"/>
          </p:nvPr>
        </p:nvSpPr>
        <p:spPr/>
        <p:txBody>
          <a:bodyPr/>
          <a:lstStyle/>
          <a:p>
            <a:r>
              <a:rPr lang="en-US" dirty="0"/>
              <a:t>Only white paper reflects the character of TUM’s corporate design.</a:t>
            </a:r>
            <a:br>
              <a:rPr lang="en-US" dirty="0"/>
            </a:br>
            <a:r>
              <a:rPr lang="en-US" dirty="0"/>
              <a:t>Keep in mind that paper thickness and texture also affect the print result.</a:t>
            </a:r>
          </a:p>
          <a:p>
            <a:r>
              <a:rPr lang="en-US" dirty="0"/>
              <a:t>For more information about TUM’s corporate design, visit </a:t>
            </a:r>
            <a:r>
              <a:rPr lang="en-US" dirty="0">
                <a:hlinkClick r:id="rId2"/>
              </a:rPr>
              <a:t>www.tum.de/cd</a:t>
            </a:r>
            <a:endParaRPr lang="en-US" dirty="0"/>
          </a:p>
          <a:p>
            <a:pPr lvl="0"/>
            <a:r>
              <a:rPr lang="de-DE" b="1" dirty="0" err="1">
                <a:solidFill>
                  <a:prstClr val="black"/>
                </a:solidFill>
                <a:latin typeface="Arial" pitchFamily="34" charset="0"/>
                <a:cs typeface="Arial" pitchFamily="34" charset="0"/>
              </a:rPr>
              <a:t>Placeholder</a:t>
            </a:r>
            <a:r>
              <a:rPr lang="de-DE" b="1" dirty="0">
                <a:solidFill>
                  <a:prstClr val="black"/>
                </a:solidFill>
                <a:latin typeface="Arial" pitchFamily="34" charset="0"/>
                <a:cs typeface="Arial" pitchFamily="34" charset="0"/>
              </a:rPr>
              <a:t> </a:t>
            </a:r>
            <a:r>
              <a:rPr lang="de-DE" b="1" dirty="0" err="1">
                <a:solidFill>
                  <a:prstClr val="black"/>
                </a:solidFill>
                <a:latin typeface="Arial" pitchFamily="34" charset="0"/>
                <a:cs typeface="Arial" pitchFamily="34" charset="0"/>
              </a:rPr>
              <a:t>text</a:t>
            </a:r>
            <a:br>
              <a:rPr lang="de-DE" b="1" dirty="0">
                <a:solidFill>
                  <a:prstClr val="black"/>
                </a:solidFill>
                <a:latin typeface="Arial" pitchFamily="34" charset="0"/>
                <a:cs typeface="Arial" pitchFamily="34" charset="0"/>
              </a:rPr>
            </a:br>
            <a:r>
              <a:rPr lang="de-DE" dirty="0" err="1">
                <a:cs typeface="Arial" pitchFamily="34" charset="0"/>
              </a:rPr>
              <a:t>Pa</a:t>
            </a:r>
            <a:r>
              <a:rPr lang="de-DE" dirty="0">
                <a:cs typeface="Arial" pitchFamily="34" charset="0"/>
              </a:rPr>
              <a:t> </a:t>
            </a:r>
            <a:r>
              <a:rPr lang="de-DE" dirty="0" err="1">
                <a:cs typeface="Arial" pitchFamily="34" charset="0"/>
              </a:rPr>
              <a:t>dolumquatur</a:t>
            </a:r>
            <a:r>
              <a:rPr lang="de-DE" dirty="0">
                <a:cs typeface="Arial" pitchFamily="34" charset="0"/>
              </a:rPr>
              <a:t>? </a:t>
            </a:r>
            <a:r>
              <a:rPr lang="de-DE" dirty="0" err="1">
                <a:cs typeface="Arial" pitchFamily="34" charset="0"/>
              </a:rPr>
              <a:t>Num</a:t>
            </a:r>
            <a:r>
              <a:rPr lang="de-DE" dirty="0">
                <a:cs typeface="Arial" pitchFamily="34" charset="0"/>
              </a:rPr>
              <a:t>, </a:t>
            </a:r>
            <a:r>
              <a:rPr lang="de-DE" dirty="0" err="1">
                <a:cs typeface="Arial" pitchFamily="34" charset="0"/>
              </a:rPr>
              <a:t>officiist</a:t>
            </a:r>
            <a:r>
              <a:rPr lang="de-DE" dirty="0">
                <a:cs typeface="Arial" pitchFamily="34" charset="0"/>
              </a:rPr>
              <a:t>, </a:t>
            </a:r>
            <a:r>
              <a:rPr lang="de-DE" dirty="0" err="1">
                <a:cs typeface="Arial" pitchFamily="34" charset="0"/>
              </a:rPr>
              <a:t>cullaccumquodquia</a:t>
            </a:r>
            <a:r>
              <a:rPr lang="de-DE" dirty="0">
                <a:cs typeface="Arial" pitchFamily="34" charset="0"/>
              </a:rPr>
              <a:t> non </a:t>
            </a:r>
            <a:r>
              <a:rPr lang="de-DE" dirty="0" err="1">
                <a:cs typeface="Arial" pitchFamily="34" charset="0"/>
              </a:rPr>
              <a:t>res</a:t>
            </a:r>
            <a:r>
              <a:rPr lang="de-DE" dirty="0">
                <a:cs typeface="Arial" pitchFamily="34" charset="0"/>
              </a:rPr>
              <a:t> ex et </a:t>
            </a:r>
            <a:r>
              <a:rPr lang="de-DE" dirty="0" err="1">
                <a:cs typeface="Arial" pitchFamily="34" charset="0"/>
              </a:rPr>
              <a:t>oditavolumutestibus</a:t>
            </a:r>
            <a:r>
              <a:rPr lang="de-DE" dirty="0">
                <a:cs typeface="Arial" pitchFamily="34" charset="0"/>
              </a:rPr>
              <a:t>, </a:t>
            </a:r>
            <a:r>
              <a:rPr lang="de-DE" dirty="0" err="1">
                <a:cs typeface="Arial" pitchFamily="34" charset="0"/>
              </a:rPr>
              <a:t>voluptas</a:t>
            </a:r>
            <a:r>
              <a:rPr lang="de-DE" dirty="0">
                <a:cs typeface="Arial" pitchFamily="34" charset="0"/>
              </a:rPr>
              <a:t> et </a:t>
            </a:r>
            <a:r>
              <a:rPr lang="de-DE" dirty="0" err="1">
                <a:cs typeface="Arial" pitchFamily="34" charset="0"/>
              </a:rPr>
              <a:t>lit</a:t>
            </a:r>
            <a:r>
              <a:rPr lang="de-DE" dirty="0">
                <a:cs typeface="Arial" pitchFamily="34" charset="0"/>
              </a:rPr>
              <a:t> quo </a:t>
            </a:r>
            <a:r>
              <a:rPr lang="de-DE" dirty="0" err="1">
                <a:cs typeface="Arial" pitchFamily="34" charset="0"/>
              </a:rPr>
              <a:t>quam</a:t>
            </a:r>
            <a:r>
              <a:rPr lang="de-DE" dirty="0">
                <a:cs typeface="Arial" pitchFamily="34" charset="0"/>
              </a:rPr>
              <a:t> quo </a:t>
            </a:r>
            <a:r>
              <a:rPr lang="de-DE" dirty="0" err="1">
                <a:cs typeface="Arial" pitchFamily="34" charset="0"/>
              </a:rPr>
              <a:t>ea</a:t>
            </a:r>
            <a:r>
              <a:rPr lang="de-DE" dirty="0">
                <a:cs typeface="Arial" pitchFamily="34" charset="0"/>
              </a:rPr>
              <a:t> </a:t>
            </a:r>
            <a:r>
              <a:rPr lang="de-DE" dirty="0" err="1">
                <a:cs typeface="Arial" pitchFamily="34" charset="0"/>
              </a:rPr>
              <a:t>voluptis</a:t>
            </a:r>
            <a:r>
              <a:rPr lang="de-DE" dirty="0">
                <a:cs typeface="Arial" pitchFamily="34" charset="0"/>
              </a:rPr>
              <a:t> et </a:t>
            </a:r>
            <a:r>
              <a:rPr lang="de-DE" dirty="0" err="1">
                <a:cs typeface="Arial" pitchFamily="34" charset="0"/>
              </a:rPr>
              <a:t>fuga</a:t>
            </a:r>
            <a:r>
              <a:rPr lang="de-DE" dirty="0">
                <a:cs typeface="Arial" pitchFamily="34" charset="0"/>
              </a:rPr>
              <a:t>. </a:t>
            </a:r>
            <a:r>
              <a:rPr lang="de-DE" dirty="0" err="1">
                <a:cs typeface="Arial" pitchFamily="34" charset="0"/>
              </a:rPr>
              <a:t>Utautelitatur</a:t>
            </a:r>
            <a:r>
              <a:rPr lang="de-DE" dirty="0">
                <a:cs typeface="Arial" pitchFamily="34" charset="0"/>
              </a:rPr>
              <a:t>, ex </a:t>
            </a:r>
            <a:r>
              <a:rPr lang="de-DE" dirty="0" err="1">
                <a:cs typeface="Arial" pitchFamily="34" charset="0"/>
              </a:rPr>
              <a:t>experepelibus</a:t>
            </a:r>
            <a:r>
              <a:rPr lang="de-DE" dirty="0">
                <a:cs typeface="Arial" pitchFamily="34" charset="0"/>
              </a:rPr>
              <a:t>, </a:t>
            </a:r>
            <a:r>
              <a:rPr lang="de-DE" dirty="0" err="1">
                <a:cs typeface="Arial" pitchFamily="34" charset="0"/>
              </a:rPr>
              <a:t>officius</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inciamvolup</a:t>
            </a:r>
            <a:br>
              <a:rPr lang="de-DE" dirty="0">
                <a:cs typeface="Arial" pitchFamily="34" charset="0"/>
              </a:rPr>
            </a:br>
            <a:r>
              <a:rPr lang="de-DE" dirty="0" err="1">
                <a:cs typeface="Arial" pitchFamily="34" charset="0"/>
              </a:rPr>
              <a:t>tatureictestvererenienda</a:t>
            </a:r>
            <a:r>
              <a:rPr lang="de-DE" dirty="0">
                <a:cs typeface="Arial" pitchFamily="34" charset="0"/>
              </a:rPr>
              <a:t> pro </a:t>
            </a:r>
            <a:r>
              <a:rPr lang="de-DE" dirty="0" err="1">
                <a:cs typeface="Arial" pitchFamily="34" charset="0"/>
              </a:rPr>
              <a:t>eum</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omnimullandeeaquitoritionsedquevolorioremharum</a:t>
            </a:r>
            <a:r>
              <a:rPr lang="de-DE" dirty="0">
                <a:cs typeface="Arial" pitchFamily="34" charset="0"/>
              </a:rPr>
              <a:t> am </a:t>
            </a:r>
            <a:r>
              <a:rPr lang="de-DE" dirty="0" err="1">
                <a:cs typeface="Arial" pitchFamily="34" charset="0"/>
              </a:rPr>
              <a:t>sitiossitiilitmollorum</a:t>
            </a:r>
            <a:r>
              <a:rPr lang="de-DE" dirty="0">
                <a:cs typeface="Arial" pitchFamily="34" charset="0"/>
              </a:rPr>
              <a:t> </a:t>
            </a:r>
            <a:r>
              <a:rPr lang="de-DE" dirty="0" err="1">
                <a:cs typeface="Arial" pitchFamily="34" charset="0"/>
              </a:rPr>
              <a:t>as</a:t>
            </a:r>
            <a:r>
              <a:rPr lang="de-DE" dirty="0">
                <a:cs typeface="Arial" pitchFamily="34" charset="0"/>
              </a:rPr>
              <a:t> </a:t>
            </a:r>
            <a:r>
              <a:rPr lang="de-DE" dirty="0" err="1">
                <a:cs typeface="Arial" pitchFamily="34" charset="0"/>
              </a:rPr>
              <a:t>eatiassim</a:t>
            </a:r>
            <a:r>
              <a:rPr lang="de-DE" dirty="0">
                <a:cs typeface="Arial" pitchFamily="34" charset="0"/>
              </a:rPr>
              <a:t> </a:t>
            </a:r>
            <a:r>
              <a:rPr lang="de-DE" dirty="0" err="1">
                <a:cs typeface="Arial" pitchFamily="34" charset="0"/>
              </a:rPr>
              <a:t>lam</a:t>
            </a:r>
            <a:r>
              <a:rPr lang="de-DE" dirty="0">
                <a:cs typeface="Arial" pitchFamily="34" charset="0"/>
              </a:rPr>
              <a:t> </a:t>
            </a:r>
            <a:r>
              <a:rPr lang="de-DE" dirty="0" err="1">
                <a:cs typeface="Arial" pitchFamily="34" charset="0"/>
              </a:rPr>
              <a:t>cus</a:t>
            </a:r>
            <a:r>
              <a:rPr lang="de-DE" dirty="0">
                <a:cs typeface="Arial" pitchFamily="34" charset="0"/>
              </a:rPr>
              <a:t> mint </a:t>
            </a:r>
            <a:r>
              <a:rPr lang="de-DE" dirty="0" err="1">
                <a:cs typeface="Arial" pitchFamily="34" charset="0"/>
              </a:rPr>
              <a:t>omnisplitas</a:t>
            </a:r>
            <a:br>
              <a:rPr lang="de-DE" dirty="0">
                <a:cs typeface="Arial" pitchFamily="34" charset="0"/>
              </a:rPr>
            </a:br>
            <a:r>
              <a:rPr lang="de-DE" dirty="0" err="1">
                <a:cs typeface="Arial" pitchFamily="34" charset="0"/>
              </a:rPr>
              <a:t>pedquisvolestiquamusaverionsequesenim</a:t>
            </a:r>
            <a:r>
              <a:rPr lang="de-DE" dirty="0">
                <a:cs typeface="Arial" pitchFamily="34" charset="0"/>
              </a:rPr>
              <a:t> et </a:t>
            </a:r>
            <a:r>
              <a:rPr lang="de-DE" dirty="0" err="1">
                <a:cs typeface="Arial" pitchFamily="34" charset="0"/>
              </a:rPr>
              <a:t>exceaverchil</a:t>
            </a:r>
            <a:r>
              <a:rPr lang="de-DE" dirty="0">
                <a:cs typeface="Arial" pitchFamily="34" charset="0"/>
              </a:rPr>
              <a:t> ex et </a:t>
            </a:r>
            <a:r>
              <a:rPr lang="de-DE" dirty="0" err="1">
                <a:cs typeface="Arial" pitchFamily="34" charset="0"/>
              </a:rPr>
              <a:t>etur</a:t>
            </a:r>
            <a:r>
              <a:rPr lang="de-DE" dirty="0">
                <a:cs typeface="Arial" pitchFamily="34" charset="0"/>
              </a:rPr>
              <a:t>, </a:t>
            </a:r>
            <a:r>
              <a:rPr lang="de-DE" dirty="0" err="1">
                <a:cs typeface="Arial" pitchFamily="34" charset="0"/>
              </a:rPr>
              <a:t>omnimquunt</a:t>
            </a:r>
            <a:r>
              <a:rPr lang="de-DE" dirty="0">
                <a:cs typeface="Arial" pitchFamily="34" charset="0"/>
              </a:rPr>
              <a:t> ex </a:t>
            </a:r>
            <a:r>
              <a:rPr lang="de-DE" dirty="0" err="1">
                <a:cs typeface="Arial" pitchFamily="34" charset="0"/>
              </a:rPr>
              <a:t>exped</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doloresed</a:t>
            </a:r>
            <a:r>
              <a:rPr lang="de-DE" dirty="0">
                <a:cs typeface="Arial" pitchFamily="34" charset="0"/>
              </a:rPr>
              <a:t> </a:t>
            </a:r>
            <a:r>
              <a:rPr lang="de-DE" dirty="0" err="1">
                <a:cs typeface="Arial" pitchFamily="34" charset="0"/>
              </a:rPr>
              <a:t>quam</a:t>
            </a:r>
            <a:r>
              <a:rPr lang="de-DE" dirty="0">
                <a:cs typeface="Arial" pitchFamily="34" charset="0"/>
              </a:rPr>
              <a:t> </a:t>
            </a:r>
            <a:r>
              <a:rPr lang="de-DE" dirty="0" err="1">
                <a:cs typeface="Arial" pitchFamily="34" charset="0"/>
              </a:rPr>
              <a:t>fugiamusreperemeumvelipsamaudiapicilibusam</a:t>
            </a:r>
            <a:r>
              <a:rPr lang="de-DE" dirty="0">
                <a:cs typeface="Arial" pitchFamily="34" charset="0"/>
              </a:rPr>
              <a:t>, </a:t>
            </a:r>
            <a:r>
              <a:rPr lang="de-DE" dirty="0" err="1">
                <a:cs typeface="Arial" pitchFamily="34" charset="0"/>
              </a:rPr>
              <a:t>eostionsedidoluptiurrestestiavolentpradendaiur</a:t>
            </a:r>
            <a:r>
              <a:rPr lang="de-DE" dirty="0">
                <a:cs typeface="Arial" pitchFamily="34" charset="0"/>
              </a:rPr>
              <a:t>? </a:t>
            </a:r>
            <a:r>
              <a:rPr lang="de-DE" dirty="0" err="1">
                <a:cs typeface="Arial" pitchFamily="34" charset="0"/>
              </a:rPr>
              <a:t>Quiaverspelluptur</a:t>
            </a:r>
            <a:r>
              <a:rPr lang="de-DE" dirty="0">
                <a:cs typeface="Arial" pitchFamily="34" charset="0"/>
              </a:rPr>
              <a:t>, </a:t>
            </a:r>
            <a:r>
              <a:rPr lang="de-DE" dirty="0" err="1">
                <a:cs typeface="Arial" pitchFamily="34" charset="0"/>
              </a:rPr>
              <a:t>sit</a:t>
            </a:r>
            <a:r>
              <a:rPr lang="de-DE" dirty="0">
                <a:cs typeface="Arial" pitchFamily="34" charset="0"/>
              </a:rPr>
              <a:t>, </a:t>
            </a:r>
            <a:r>
              <a:rPr lang="de-DE" dirty="0" err="1">
                <a:cs typeface="Arial" pitchFamily="34" charset="0"/>
              </a:rPr>
              <a:t>utemporrovitatisquidigendusvoluptaecae</a:t>
            </a:r>
            <a:r>
              <a:rPr lang="de-DE" dirty="0">
                <a:cs typeface="Arial" pitchFamily="34" charset="0"/>
              </a:rPr>
              <a:t>. </a:t>
            </a:r>
            <a:r>
              <a:rPr lang="de-DE" dirty="0" err="1">
                <a:cs typeface="Arial" pitchFamily="34" charset="0"/>
              </a:rPr>
              <a:t>Itatem</a:t>
            </a:r>
            <a:r>
              <a:rPr lang="de-DE" dirty="0">
                <a:cs typeface="Arial" pitchFamily="34" charset="0"/>
              </a:rPr>
              <a:t> quo </a:t>
            </a:r>
            <a:r>
              <a:rPr lang="de-DE" dirty="0" err="1">
                <a:cs typeface="Arial" pitchFamily="34" charset="0"/>
              </a:rPr>
              <a:t>conectismolorecuptaturmagnat</a:t>
            </a:r>
            <a:r>
              <a:rPr lang="de-DE" dirty="0">
                <a:cs typeface="Arial" pitchFamily="34" charset="0"/>
              </a:rPr>
              <a:t>.</a:t>
            </a:r>
          </a:p>
          <a:p>
            <a:pPr lvl="0"/>
            <a:r>
              <a:rPr lang="de-DE" dirty="0" err="1">
                <a:cs typeface="Arial" pitchFamily="34" charset="0"/>
              </a:rPr>
              <a:t>Xerro</a:t>
            </a:r>
            <a:r>
              <a:rPr lang="de-DE" dirty="0">
                <a:cs typeface="Arial" pitchFamily="34" charset="0"/>
              </a:rPr>
              <a:t> et </a:t>
            </a:r>
            <a:r>
              <a:rPr lang="de-DE" dirty="0" err="1">
                <a:cs typeface="Arial" pitchFamily="34" charset="0"/>
              </a:rPr>
              <a:t>elesciam</a:t>
            </a:r>
            <a:r>
              <a:rPr lang="de-DE" dirty="0">
                <a:cs typeface="Arial" pitchFamily="34" charset="0"/>
              </a:rPr>
              <a:t>, </a:t>
            </a:r>
            <a:r>
              <a:rPr lang="de-DE" dirty="0" err="1">
                <a:cs typeface="Arial" pitchFamily="34" charset="0"/>
              </a:rPr>
              <a:t>etur</a:t>
            </a:r>
            <a:r>
              <a:rPr lang="de-DE" dirty="0">
                <a:cs typeface="Arial" pitchFamily="34" charset="0"/>
              </a:rPr>
              <a:t> am </a:t>
            </a:r>
            <a:r>
              <a:rPr lang="de-DE" dirty="0" err="1">
                <a:cs typeface="Arial" pitchFamily="34" charset="0"/>
              </a:rPr>
              <a:t>videlessiaccusutomnientque</a:t>
            </a:r>
            <a:r>
              <a:rPr lang="de-DE" dirty="0">
                <a:cs typeface="Arial" pitchFamily="34" charset="0"/>
              </a:rPr>
              <a:t> </a:t>
            </a:r>
            <a:r>
              <a:rPr lang="de-DE" dirty="0" err="1">
                <a:cs typeface="Arial" pitchFamily="34" charset="0"/>
              </a:rPr>
              <a:t>con</a:t>
            </a:r>
            <a:r>
              <a:rPr lang="de-DE" dirty="0">
                <a:cs typeface="Arial" pitchFamily="34" charset="0"/>
              </a:rPr>
              <a:t> </a:t>
            </a:r>
            <a:r>
              <a:rPr lang="de-DE" dirty="0" err="1">
                <a:cs typeface="Arial" pitchFamily="34" charset="0"/>
              </a:rPr>
              <a:t>remlaccumernationcusexplictur</a:t>
            </a:r>
            <a:r>
              <a:rPr lang="de-DE" dirty="0">
                <a:cs typeface="Arial" pitchFamily="34" charset="0"/>
              </a:rPr>
              <a:t>? </a:t>
            </a:r>
            <a:r>
              <a:rPr lang="de-DE" dirty="0" err="1">
                <a:cs typeface="Arial" pitchFamily="34" charset="0"/>
              </a:rPr>
              <a:t>Aboriautmolutetur</a:t>
            </a:r>
            <a:r>
              <a:rPr lang="de-DE" dirty="0">
                <a:cs typeface="Arial" pitchFamily="34" charset="0"/>
              </a:rPr>
              <a:t>, </a:t>
            </a:r>
            <a:r>
              <a:rPr lang="de-DE" dirty="0" err="1">
                <a:cs typeface="Arial" pitchFamily="34" charset="0"/>
              </a:rPr>
              <a:t>quiamus</a:t>
            </a:r>
            <a:r>
              <a:rPr lang="de-DE" dirty="0">
                <a:cs typeface="Arial" pitchFamily="34" charset="0"/>
              </a:rPr>
              <a:t> </a:t>
            </a:r>
            <a:r>
              <a:rPr lang="de-DE" dirty="0" err="1">
                <a:cs typeface="Arial" pitchFamily="34" charset="0"/>
              </a:rPr>
              <a:t>re</a:t>
            </a:r>
            <a:r>
              <a:rPr lang="de-DE" dirty="0">
                <a:cs typeface="Arial" pitchFamily="34" charset="0"/>
              </a:rPr>
              <a:t> et </a:t>
            </a:r>
            <a:r>
              <a:rPr lang="de-DE" dirty="0" err="1">
                <a:cs typeface="Arial" pitchFamily="34" charset="0"/>
              </a:rPr>
              <a:t>eteaquisvenisquibus</a:t>
            </a:r>
            <a:r>
              <a:rPr lang="de-DE" dirty="0">
                <a:cs typeface="Arial" pitchFamily="34" charset="0"/>
              </a:rPr>
              <a:t> in es et </a:t>
            </a:r>
            <a:r>
              <a:rPr lang="de-DE" dirty="0" err="1">
                <a:cs typeface="Arial" pitchFamily="34" charset="0"/>
              </a:rPr>
              <a:t>aligent</a:t>
            </a:r>
            <a:r>
              <a:rPr lang="de-DE" dirty="0">
                <a:cs typeface="Arial" pitchFamily="34" charset="0"/>
              </a:rPr>
              <a:t>.</a:t>
            </a:r>
          </a:p>
          <a:p>
            <a:pPr lvl="0"/>
            <a:r>
              <a:rPr lang="de-DE" dirty="0" err="1">
                <a:cs typeface="Arial" pitchFamily="34" charset="0"/>
              </a:rPr>
              <a:t>Niatharchilliscullateeumaututaboreperiaautdoluptamfaccabo</a:t>
            </a:r>
            <a:r>
              <a:rPr lang="de-DE" dirty="0">
                <a:cs typeface="Arial" pitchFamily="34" charset="0"/>
              </a:rPr>
              <a:t>. </a:t>
            </a:r>
            <a:r>
              <a:rPr lang="de-DE" dirty="0" err="1">
                <a:cs typeface="Arial" pitchFamily="34" charset="0"/>
              </a:rPr>
              <a:t>Otaminiminventurra</a:t>
            </a:r>
            <a:r>
              <a:rPr lang="de-DE" dirty="0">
                <a:cs typeface="Arial" pitchFamily="34" charset="0"/>
              </a:rPr>
              <a:t> </a:t>
            </a:r>
            <a:r>
              <a:rPr lang="de-DE" dirty="0" err="1">
                <a:cs typeface="Arial" pitchFamily="34" charset="0"/>
              </a:rPr>
              <a:t>none</a:t>
            </a:r>
            <a:r>
              <a:rPr lang="de-DE" dirty="0">
                <a:cs typeface="Arial" pitchFamily="34" charset="0"/>
              </a:rPr>
              <a:t> </a:t>
            </a:r>
            <a:r>
              <a:rPr lang="de-DE" dirty="0" err="1">
                <a:cs typeface="Arial" pitchFamily="34" charset="0"/>
              </a:rPr>
              <a:t>net</a:t>
            </a:r>
            <a:r>
              <a:rPr lang="de-DE" dirty="0">
                <a:cs typeface="Arial" pitchFamily="34" charset="0"/>
              </a:rPr>
              <a:t> </a:t>
            </a:r>
            <a:r>
              <a:rPr lang="de-DE" dirty="0" err="1">
                <a:cs typeface="Arial" pitchFamily="34" charset="0"/>
              </a:rPr>
              <a:t>eumaccum</a:t>
            </a:r>
            <a:r>
              <a:rPr lang="de-DE" dirty="0">
                <a:cs typeface="Arial" pitchFamily="34" charset="0"/>
              </a:rPr>
              <a:t>, </a:t>
            </a:r>
            <a:r>
              <a:rPr lang="de-DE" dirty="0" err="1">
                <a:cs typeface="Arial" pitchFamily="34" charset="0"/>
              </a:rPr>
              <a:t>nimetofficimi</a:t>
            </a:r>
            <a:r>
              <a:rPr lang="de-DE" dirty="0">
                <a:cs typeface="Arial" pitchFamily="34" charset="0"/>
              </a:rPr>
              <a:t>, </a:t>
            </a:r>
            <a:r>
              <a:rPr lang="de-DE" dirty="0" err="1">
                <a:cs typeface="Arial" pitchFamily="34" charset="0"/>
              </a:rPr>
              <a:t>consequediteumfuga</a:t>
            </a:r>
            <a:r>
              <a:rPr lang="de-DE" dirty="0">
                <a:cs typeface="Arial" pitchFamily="34" charset="0"/>
              </a:rPr>
              <a:t>. Nam, </a:t>
            </a:r>
            <a:r>
              <a:rPr lang="de-DE" dirty="0" err="1">
                <a:cs typeface="Arial" pitchFamily="34" charset="0"/>
              </a:rPr>
              <a:t>quibusmoloraectiusillaborautlaborruminveliquiasequias</a:t>
            </a:r>
            <a:r>
              <a:rPr lang="de-DE" dirty="0">
                <a:cs typeface="Arial" pitchFamily="34" charset="0"/>
              </a:rPr>
              <a:t> </a:t>
            </a:r>
            <a:r>
              <a:rPr lang="de-DE" dirty="0" err="1">
                <a:cs typeface="Arial" pitchFamily="34" charset="0"/>
              </a:rPr>
              <a:t>qui</a:t>
            </a:r>
            <a:r>
              <a:rPr lang="de-DE" dirty="0">
                <a:cs typeface="Arial" pitchFamily="34" charset="0"/>
              </a:rPr>
              <a:t> </a:t>
            </a:r>
            <a:r>
              <a:rPr lang="de-DE" dirty="0" err="1">
                <a:cs typeface="Arial" pitchFamily="34" charset="0"/>
              </a:rPr>
              <a:t>doluptaspedismoluptiasadiaaut</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pedquisacestaudaepernatumiusvolutaut</a:t>
            </a:r>
            <a:r>
              <a:rPr lang="de-DE" dirty="0">
                <a:cs typeface="Arial" pitchFamily="34" charset="0"/>
              </a:rPr>
              <a:t> ad </a:t>
            </a:r>
            <a:r>
              <a:rPr lang="de-DE" dirty="0" err="1">
                <a:cs typeface="Arial" pitchFamily="34" charset="0"/>
              </a:rPr>
              <a:t>est</a:t>
            </a:r>
            <a:r>
              <a:rPr lang="de-DE" dirty="0">
                <a:cs typeface="Arial" pitchFamily="34" charset="0"/>
              </a:rPr>
              <a:t>, </a:t>
            </a:r>
            <a:r>
              <a:rPr lang="de-DE" dirty="0" err="1">
                <a:cs typeface="Arial" pitchFamily="34" charset="0"/>
              </a:rPr>
              <a:t>sit</a:t>
            </a:r>
            <a:r>
              <a:rPr lang="de-DE" dirty="0">
                <a:cs typeface="Arial" pitchFamily="34" charset="0"/>
              </a:rPr>
              <a:t> et </a:t>
            </a:r>
            <a:r>
              <a:rPr lang="de-DE" dirty="0" err="1">
                <a:cs typeface="Arial" pitchFamily="34" charset="0"/>
              </a:rPr>
              <a:t>voloverovidunturitatetadiorehendiblaboraciur</a:t>
            </a:r>
            <a:r>
              <a:rPr lang="de-DE" dirty="0">
                <a:cs typeface="Arial" pitchFamily="34" charset="0"/>
              </a:rPr>
              <a:t>? </a:t>
            </a:r>
            <a:r>
              <a:rPr lang="de-DE" dirty="0" err="1">
                <a:cs typeface="Arial" pitchFamily="34" charset="0"/>
              </a:rPr>
              <a:t>Quisresciuntemnusimendendaeverumquedem</a:t>
            </a:r>
            <a:r>
              <a:rPr lang="de-DE" dirty="0">
                <a:cs typeface="Arial" pitchFamily="34" charset="0"/>
              </a:rPr>
              <a:t>. </a:t>
            </a:r>
            <a:r>
              <a:rPr lang="de-DE" dirty="0" err="1">
                <a:cs typeface="Arial" pitchFamily="34" charset="0"/>
              </a:rPr>
              <a:t>Ro</a:t>
            </a:r>
            <a:r>
              <a:rPr lang="de-DE" dirty="0">
                <a:cs typeface="Arial" pitchFamily="34" charset="0"/>
              </a:rPr>
              <a:t> </a:t>
            </a:r>
            <a:r>
              <a:rPr lang="de-DE" dirty="0" err="1">
                <a:cs typeface="Arial" pitchFamily="34" charset="0"/>
              </a:rPr>
              <a:t>quenonsequatiorro</a:t>
            </a:r>
            <a:r>
              <a:rPr lang="de-DE" dirty="0">
                <a:cs typeface="Arial" pitchFamily="34" charset="0"/>
              </a:rPr>
              <a:t> </a:t>
            </a:r>
            <a:r>
              <a:rPr lang="de-DE" dirty="0" err="1">
                <a:cs typeface="Arial" pitchFamily="34" charset="0"/>
              </a:rPr>
              <a:t>el</a:t>
            </a:r>
            <a:r>
              <a:rPr lang="de-DE" dirty="0">
                <a:cs typeface="Arial" pitchFamily="34" charset="0"/>
              </a:rPr>
              <a:t> in </a:t>
            </a:r>
            <a:r>
              <a:rPr lang="de-DE" dirty="0" err="1">
                <a:cs typeface="Arial" pitchFamily="34" charset="0"/>
              </a:rPr>
              <a:t>nihiliquisvolorporro</a:t>
            </a:r>
            <a:r>
              <a:rPr lang="de-DE" dirty="0">
                <a:cs typeface="Arial" pitchFamily="34" charset="0"/>
              </a:rPr>
              <a:t> </a:t>
            </a:r>
            <a:r>
              <a:rPr lang="de-DE" dirty="0" err="1">
                <a:cs typeface="Arial" pitchFamily="34" charset="0"/>
              </a:rPr>
              <a:t>is</a:t>
            </a:r>
            <a:r>
              <a:rPr lang="de-DE" dirty="0">
                <a:cs typeface="Arial" pitchFamily="34" charset="0"/>
              </a:rPr>
              <a:t> </a:t>
            </a:r>
            <a:r>
              <a:rPr lang="de-DE" dirty="0" err="1">
                <a:cs typeface="Arial" pitchFamily="34" charset="0"/>
              </a:rPr>
              <a:t>istiusdaecto</a:t>
            </a:r>
            <a:r>
              <a:rPr lang="de-DE" dirty="0">
                <a:cs typeface="Arial" pitchFamily="34" charset="0"/>
              </a:rPr>
              <a:t> </a:t>
            </a:r>
            <a:r>
              <a:rPr lang="de-DE" dirty="0" err="1">
                <a:cs typeface="Arial" pitchFamily="34" charset="0"/>
              </a:rPr>
              <a:t>tem</a:t>
            </a:r>
            <a:r>
              <a:rPr lang="de-DE" dirty="0">
                <a:cs typeface="Arial" pitchFamily="34" charset="0"/>
              </a:rPr>
              <a:t> </a:t>
            </a:r>
            <a:r>
              <a:rPr lang="de-DE" dirty="0" err="1">
                <a:cs typeface="Arial" pitchFamily="34" charset="0"/>
              </a:rPr>
              <a:t>recae</a:t>
            </a:r>
            <a:r>
              <a:rPr lang="de-DE" dirty="0">
                <a:cs typeface="Arial" pitchFamily="34" charset="0"/>
              </a:rPr>
              <a:t> mi, </a:t>
            </a:r>
            <a:r>
              <a:rPr lang="de-DE" dirty="0" err="1">
                <a:cs typeface="Arial" pitchFamily="34" charset="0"/>
              </a:rPr>
              <a:t>sivoluptat</a:t>
            </a:r>
            <a:r>
              <a:rPr lang="de-DE" dirty="0">
                <a:cs typeface="Arial" pitchFamily="34" charset="0"/>
              </a:rPr>
              <a:t>.</a:t>
            </a:r>
          </a:p>
          <a:p>
            <a:pPr lvl="0"/>
            <a:r>
              <a:rPr lang="de-DE" dirty="0" err="1">
                <a:cs typeface="Arial" pitchFamily="34" charset="0"/>
              </a:rPr>
              <a:t>Cae</a:t>
            </a:r>
            <a:r>
              <a:rPr lang="de-DE" dirty="0">
                <a:cs typeface="Arial" pitchFamily="34" charset="0"/>
              </a:rPr>
              <a:t> et </a:t>
            </a:r>
            <a:r>
              <a:rPr lang="de-DE" dirty="0" err="1">
                <a:cs typeface="Arial" pitchFamily="34" charset="0"/>
              </a:rPr>
              <a:t>autem</a:t>
            </a:r>
            <a:r>
              <a:rPr lang="de-DE" dirty="0">
                <a:cs typeface="Arial" pitchFamily="34" charset="0"/>
              </a:rPr>
              <a:t> </a:t>
            </a:r>
            <a:r>
              <a:rPr lang="de-DE" dirty="0" err="1">
                <a:cs typeface="Arial" pitchFamily="34" charset="0"/>
              </a:rPr>
              <a:t>at</a:t>
            </a:r>
            <a:r>
              <a:rPr lang="de-DE" dirty="0">
                <a:cs typeface="Arial" pitchFamily="34" charset="0"/>
              </a:rPr>
              <a:t> </a:t>
            </a:r>
            <a:r>
              <a:rPr lang="de-DE" dirty="0" err="1">
                <a:cs typeface="Arial" pitchFamily="34" charset="0"/>
              </a:rPr>
              <a:t>querepedquasincipitio</a:t>
            </a:r>
            <a:r>
              <a:rPr lang="de-DE" dirty="0">
                <a:cs typeface="Arial" pitchFamily="34" charset="0"/>
              </a:rPr>
              <a:t>. </a:t>
            </a:r>
            <a:r>
              <a:rPr lang="de-DE" dirty="0" err="1">
                <a:cs typeface="Arial" pitchFamily="34" charset="0"/>
              </a:rPr>
              <a:t>Ariscipsamusvolorectionseperumvolorunt</a:t>
            </a:r>
            <a:r>
              <a:rPr lang="de-DE" dirty="0">
                <a:cs typeface="Arial" pitchFamily="34" charset="0"/>
              </a:rPr>
              <a:t>.</a:t>
            </a:r>
          </a:p>
          <a:p>
            <a:pPr lvl="0"/>
            <a:r>
              <a:rPr lang="de-DE" dirty="0" err="1">
                <a:cs typeface="Arial" pitchFamily="34" charset="0"/>
              </a:rPr>
              <a:t>Equirepellabiumet</a:t>
            </a:r>
            <a:r>
              <a:rPr lang="de-DE" dirty="0">
                <a:cs typeface="Arial" pitchFamily="34" charset="0"/>
              </a:rPr>
              <a:t>, </a:t>
            </a:r>
            <a:r>
              <a:rPr lang="de-DE" dirty="0" err="1">
                <a:cs typeface="Arial" pitchFamily="34" charset="0"/>
              </a:rPr>
              <a:t>nusapitoptatatusrepuditanonetlitiusabor</a:t>
            </a:r>
            <a:r>
              <a:rPr lang="de-DE" dirty="0">
                <a:cs typeface="Arial" pitchFamily="34" charset="0"/>
              </a:rPr>
              <a:t> </a:t>
            </a:r>
            <a:r>
              <a:rPr lang="de-DE" dirty="0" err="1">
                <a:cs typeface="Arial" pitchFamily="34" charset="0"/>
              </a:rPr>
              <a:t>as</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quissimuseiumevernamsincturionneseporeptisrehenditat</a:t>
            </a:r>
            <a:r>
              <a:rPr lang="de-DE" dirty="0">
                <a:cs typeface="Arial" pitchFamily="34" charset="0"/>
              </a:rPr>
              <a:t>.</a:t>
            </a:r>
          </a:p>
          <a:p>
            <a:pPr lvl="0"/>
            <a:r>
              <a:rPr lang="de-DE" dirty="0" err="1">
                <a:cs typeface="Arial" pitchFamily="34" charset="0"/>
              </a:rPr>
              <a:t>Consequoetur</a:t>
            </a:r>
            <a:r>
              <a:rPr lang="de-DE" dirty="0">
                <a:cs typeface="Arial" pitchFamily="34" charset="0"/>
              </a:rPr>
              <a:t>? </a:t>
            </a:r>
            <a:r>
              <a:rPr lang="de-DE" dirty="0" err="1">
                <a:cs typeface="Arial" pitchFamily="34" charset="0"/>
              </a:rPr>
              <a:t>Quiam</a:t>
            </a:r>
            <a:r>
              <a:rPr lang="de-DE" dirty="0">
                <a:cs typeface="Arial" pitchFamily="34" charset="0"/>
              </a:rPr>
              <a:t> et </a:t>
            </a:r>
            <a:r>
              <a:rPr lang="de-DE" dirty="0" err="1">
                <a:cs typeface="Arial" pitchFamily="34" charset="0"/>
              </a:rPr>
              <a:t>erioratur</a:t>
            </a:r>
            <a:r>
              <a:rPr lang="de-DE" dirty="0">
                <a:cs typeface="Arial" pitchFamily="34" charset="0"/>
              </a:rPr>
              <a:t>?</a:t>
            </a:r>
          </a:p>
          <a:p>
            <a:pPr lvl="0"/>
            <a:r>
              <a:rPr lang="de-DE" dirty="0">
                <a:cs typeface="Arial" pitchFamily="34" charset="0"/>
              </a:rPr>
              <a:t>As </a:t>
            </a:r>
            <a:r>
              <a:rPr lang="de-DE" dirty="0" err="1">
                <a:cs typeface="Arial" pitchFamily="34" charset="0"/>
              </a:rPr>
              <a:t>ipsuntetusestexerumilipsandio</a:t>
            </a:r>
            <a:r>
              <a:rPr lang="de-DE" dirty="0">
                <a:cs typeface="Arial" pitchFamily="34" charset="0"/>
              </a:rPr>
              <a:t> </a:t>
            </a:r>
            <a:r>
              <a:rPr lang="de-DE" dirty="0" err="1">
                <a:cs typeface="Arial" pitchFamily="34" charset="0"/>
              </a:rPr>
              <a:t>el</a:t>
            </a:r>
            <a:r>
              <a:rPr lang="de-DE" dirty="0">
                <a:cs typeface="Arial" pitchFamily="34" charset="0"/>
              </a:rPr>
              <a:t> et </a:t>
            </a:r>
            <a:r>
              <a:rPr lang="de-DE" dirty="0" err="1">
                <a:cs typeface="Arial" pitchFamily="34" charset="0"/>
              </a:rPr>
              <a:t>lam</a:t>
            </a:r>
            <a:r>
              <a:rPr lang="de-DE" dirty="0">
                <a:cs typeface="Arial" pitchFamily="34" charset="0"/>
              </a:rPr>
              <a:t>, </a:t>
            </a:r>
            <a:r>
              <a:rPr lang="de-DE" dirty="0" err="1">
                <a:cs typeface="Arial" pitchFamily="34" charset="0"/>
              </a:rPr>
              <a:t>sum</a:t>
            </a:r>
            <a:r>
              <a:rPr lang="de-DE" dirty="0">
                <a:cs typeface="Arial" pitchFamily="34" charset="0"/>
              </a:rPr>
              <a:t> </a:t>
            </a:r>
            <a:r>
              <a:rPr lang="de-DE" dirty="0" err="1">
                <a:cs typeface="Arial" pitchFamily="34" charset="0"/>
              </a:rPr>
              <a:t>nimepratetofficitis</a:t>
            </a:r>
            <a:r>
              <a:rPr lang="de-DE" dirty="0">
                <a:cs typeface="Arial" pitchFamily="34" charset="0"/>
              </a:rPr>
              <a:t> </a:t>
            </a:r>
            <a:r>
              <a:rPr lang="de-DE" dirty="0" err="1">
                <a:cs typeface="Arial" pitchFamily="34" charset="0"/>
              </a:rPr>
              <a:t>doles</a:t>
            </a:r>
            <a:r>
              <a:rPr lang="de-DE" dirty="0">
                <a:cs typeface="Arial" pitchFamily="34" charset="0"/>
              </a:rPr>
              <a:t> </a:t>
            </a:r>
            <a:r>
              <a:rPr lang="de-DE" dirty="0" err="1">
                <a:cs typeface="Arial" pitchFamily="34" charset="0"/>
              </a:rPr>
              <a:t>essiquuntur</a:t>
            </a:r>
            <a:r>
              <a:rPr lang="de-DE" dirty="0">
                <a:cs typeface="Arial" pitchFamily="34" charset="0"/>
              </a:rPr>
              <a:t> </a:t>
            </a:r>
            <a:r>
              <a:rPr lang="de-DE" dirty="0" err="1">
                <a:cs typeface="Arial" pitchFamily="34" charset="0"/>
              </a:rPr>
              <a:t>re</a:t>
            </a:r>
            <a:r>
              <a:rPr lang="de-DE" dirty="0">
                <a:cs typeface="Arial" pitchFamily="34" charset="0"/>
              </a:rPr>
              <a:t> </a:t>
            </a:r>
            <a:r>
              <a:rPr lang="de-DE" dirty="0" err="1">
                <a:cs typeface="Arial" pitchFamily="34" charset="0"/>
              </a:rPr>
              <a:t>eosaepederiaperatestenosmosanditenit</a:t>
            </a:r>
            <a:r>
              <a:rPr lang="de-DE" dirty="0">
                <a:cs typeface="Arial" pitchFamily="34" charset="0"/>
              </a:rPr>
              <a:t>, </a:t>
            </a:r>
            <a:r>
              <a:rPr lang="de-DE" dirty="0" err="1">
                <a:cs typeface="Arial" pitchFamily="34" charset="0"/>
              </a:rPr>
              <a:t>sandanisidellaminctasdolupta</a:t>
            </a:r>
            <a:r>
              <a:rPr lang="de-DE" dirty="0">
                <a:cs typeface="Arial" pitchFamily="34" charset="0"/>
              </a:rPr>
              <a:t> et </a:t>
            </a:r>
            <a:r>
              <a:rPr lang="de-DE" dirty="0" err="1">
                <a:cs typeface="Arial" pitchFamily="34" charset="0"/>
              </a:rPr>
              <a:t>veliquidel</a:t>
            </a:r>
            <a:r>
              <a:rPr lang="de-DE" dirty="0">
                <a:cs typeface="Arial" pitchFamily="34" charset="0"/>
              </a:rPr>
              <a:t> </a:t>
            </a:r>
            <a:r>
              <a:rPr lang="de-DE" dirty="0" err="1">
                <a:cs typeface="Arial" pitchFamily="34" charset="0"/>
              </a:rPr>
              <a:t>event</a:t>
            </a:r>
            <a:r>
              <a:rPr lang="de-DE" dirty="0">
                <a:cs typeface="Arial" pitchFamily="34" charset="0"/>
              </a:rPr>
              <a:t> </a:t>
            </a:r>
            <a:r>
              <a:rPr lang="de-DE" dirty="0" err="1">
                <a:cs typeface="Arial" pitchFamily="34" charset="0"/>
              </a:rPr>
              <a:t>reperumque</a:t>
            </a:r>
            <a:r>
              <a:rPr lang="de-DE" dirty="0">
                <a:cs typeface="Arial" pitchFamily="34" charset="0"/>
              </a:rPr>
              <a:t> </a:t>
            </a:r>
            <a:r>
              <a:rPr lang="de-DE" dirty="0" err="1">
                <a:cs typeface="Arial" pitchFamily="34" charset="0"/>
              </a:rPr>
              <a:t>sum</a:t>
            </a:r>
            <a:r>
              <a:rPr lang="de-DE" dirty="0">
                <a:cs typeface="Arial" pitchFamily="34" charset="0"/>
              </a:rPr>
              <a:t> </a:t>
            </a:r>
            <a:r>
              <a:rPr lang="de-DE" dirty="0" err="1">
                <a:cs typeface="Arial" pitchFamily="34" charset="0"/>
              </a:rPr>
              <a:t>rerspelictenos</a:t>
            </a:r>
            <a:r>
              <a:rPr lang="de-DE" dirty="0">
                <a:cs typeface="Arial" pitchFamily="34" charset="0"/>
              </a:rPr>
              <a:t> et </a:t>
            </a:r>
            <a:r>
              <a:rPr lang="de-DE" dirty="0" err="1">
                <a:cs typeface="Arial" pitchFamily="34" charset="0"/>
              </a:rPr>
              <a:t>faceraturaboremqueliquisque</a:t>
            </a:r>
            <a:r>
              <a:rPr lang="de-DE" dirty="0">
                <a:cs typeface="Arial" pitchFamily="34" charset="0"/>
              </a:rPr>
              <a:t> </a:t>
            </a:r>
            <a:r>
              <a:rPr lang="de-DE" dirty="0" err="1">
                <a:cs typeface="Arial" pitchFamily="34" charset="0"/>
              </a:rPr>
              <a:t>rest</a:t>
            </a:r>
            <a:r>
              <a:rPr lang="de-DE" dirty="0">
                <a:cs typeface="Arial" pitchFamily="34" charset="0"/>
              </a:rPr>
              <a:t>, </a:t>
            </a:r>
            <a:r>
              <a:rPr lang="de-DE" dirty="0" err="1">
                <a:cs typeface="Arial" pitchFamily="34" charset="0"/>
              </a:rPr>
              <a:t>omnietur</a:t>
            </a:r>
            <a:r>
              <a:rPr lang="de-DE" dirty="0">
                <a:cs typeface="Arial" pitchFamily="34" charset="0"/>
              </a:rPr>
              <a:t>, omnissederuptasquiduciliquaturatiavolorerroesmagnimoluptaquibust, </a:t>
            </a:r>
            <a:r>
              <a:rPr lang="de-DE" dirty="0" err="1">
                <a:cs typeface="Arial" pitchFamily="34" charset="0"/>
              </a:rPr>
              <a:t>aceromaximusexpero</a:t>
            </a:r>
            <a:r>
              <a:rPr lang="de-DE" dirty="0">
                <a:cs typeface="Arial" pitchFamily="34" charset="0"/>
              </a:rPr>
              <a:t> </a:t>
            </a:r>
            <a:r>
              <a:rPr lang="de-DE" dirty="0" err="1">
                <a:cs typeface="Arial" pitchFamily="34" charset="0"/>
              </a:rPr>
              <a:t>con</a:t>
            </a:r>
            <a:r>
              <a:rPr lang="de-DE" dirty="0">
                <a:cs typeface="Arial" pitchFamily="34" charset="0"/>
              </a:rPr>
              <a:t> </a:t>
            </a:r>
            <a:r>
              <a:rPr lang="de-DE" dirty="0" err="1">
                <a:cs typeface="Arial" pitchFamily="34" charset="0"/>
              </a:rPr>
              <a:t>cumqueporidolorrodolutpreprae</a:t>
            </a:r>
            <a:r>
              <a:rPr lang="de-DE" dirty="0">
                <a:cs typeface="Arial" pitchFamily="34" charset="0"/>
              </a:rPr>
              <a:t>.</a:t>
            </a:r>
          </a:p>
          <a:p>
            <a:pPr lvl="0"/>
            <a:r>
              <a:rPr lang="de-DE" dirty="0" err="1">
                <a:cs typeface="Arial" pitchFamily="34" charset="0"/>
              </a:rPr>
              <a:t>Voluptireiuntiavoluptaestinumdolorumquametomnisquiutas</a:t>
            </a:r>
            <a:r>
              <a:rPr lang="de-DE" dirty="0">
                <a:cs typeface="Arial" pitchFamily="34" charset="0"/>
              </a:rPr>
              <a:t> a </a:t>
            </a:r>
            <a:r>
              <a:rPr lang="de-DE" dirty="0" err="1">
                <a:cs typeface="Arial" pitchFamily="34" charset="0"/>
              </a:rPr>
              <a:t>doluptaeaut</a:t>
            </a:r>
            <a:endParaRPr lang="de-DE" dirty="0">
              <a:cs typeface="Arial" pitchFamily="34" charset="0"/>
            </a:endParaRPr>
          </a:p>
        </p:txBody>
      </p:sp>
      <p:sp>
        <p:nvSpPr>
          <p:cNvPr id="23" name="Textplatzhalter 22"/>
          <p:cNvSpPr>
            <a:spLocks noGrp="1"/>
          </p:cNvSpPr>
          <p:nvPr>
            <p:ph type="body" sz="quarter" idx="21"/>
          </p:nvPr>
        </p:nvSpPr>
        <p:spPr>
          <a:xfrm>
            <a:off x="1638205" y="37759364"/>
            <a:ext cx="6264000" cy="2366978"/>
          </a:xfrm>
        </p:spPr>
        <p:txBody>
          <a:bodyPr/>
          <a:lstStyle/>
          <a:p>
            <a:r>
              <a:rPr lang="en-US" dirty="0"/>
              <a:t>Please make sure to choose white paper instead of natural paper with a strong brown or gray tint.</a:t>
            </a:r>
          </a:p>
          <a:p>
            <a:endParaRPr lang="en-US" dirty="0"/>
          </a:p>
          <a:p>
            <a:br>
              <a:rPr lang="en-US" dirty="0"/>
            </a:br>
            <a:endParaRPr lang="en-US" dirty="0"/>
          </a:p>
        </p:txBody>
      </p:sp>
      <p:sp>
        <p:nvSpPr>
          <p:cNvPr id="22" name="Textplatzhalter 21"/>
          <p:cNvSpPr>
            <a:spLocks noGrp="1"/>
          </p:cNvSpPr>
          <p:nvPr>
            <p:ph type="body" sz="quarter" idx="20"/>
          </p:nvPr>
        </p:nvSpPr>
        <p:spPr/>
        <p:txBody>
          <a:bodyPr/>
          <a:lstStyle/>
          <a:p>
            <a:pPr lvl="1">
              <a:lnSpc>
                <a:spcPts val="3200"/>
              </a:lnSpc>
            </a:pPr>
            <a:r>
              <a:rPr lang="de-DE" dirty="0">
                <a:solidFill>
                  <a:srgbClr val="000000"/>
                </a:solidFill>
                <a:latin typeface="Arial"/>
              </a:rPr>
              <a:t>Font </a:t>
            </a:r>
            <a:r>
              <a:rPr lang="de-DE" dirty="0" err="1">
                <a:solidFill>
                  <a:srgbClr val="000000"/>
                </a:solidFill>
                <a:latin typeface="Arial"/>
              </a:rPr>
              <a:t>size</a:t>
            </a:r>
            <a:r>
              <a:rPr lang="de-DE" dirty="0">
                <a:solidFill>
                  <a:srgbClr val="000000"/>
                </a:solidFill>
                <a:latin typeface="Arial"/>
              </a:rPr>
              <a:t>: 25 </a:t>
            </a:r>
            <a:r>
              <a:rPr lang="de-DE" dirty="0" err="1">
                <a:solidFill>
                  <a:srgbClr val="000000"/>
                </a:solidFill>
                <a:latin typeface="Arial"/>
              </a:rPr>
              <a:t>pt</a:t>
            </a:r>
            <a:endParaRPr lang="de-DE" dirty="0">
              <a:solidFill>
                <a:srgbClr val="000000"/>
              </a:solidFill>
              <a:latin typeface="Arial"/>
            </a:endParaRPr>
          </a:p>
          <a:p>
            <a:pPr lvl="0"/>
            <a:r>
              <a:rPr lang="en-US" dirty="0"/>
              <a:t>This is the template for a poster (DIN A0, portrait format) of the Technical University of Munich (TUM). It complies with TUM's corporate design and has been tested on the Windows operating system. It is compatible with Office versions from 2007 onward. </a:t>
            </a:r>
          </a:p>
          <a:p>
            <a:pPr lvl="0"/>
            <a:r>
              <a:rPr lang="en-US" dirty="0"/>
              <a:t>Please enter your individual text in the designated areas and use the installed formatting templates for each text section.</a:t>
            </a:r>
          </a:p>
          <a:p>
            <a:pPr lvl="0"/>
            <a:r>
              <a:rPr lang="de-DE" b="1" dirty="0"/>
              <a:t>Header and </a:t>
            </a:r>
            <a:r>
              <a:rPr lang="de-DE" b="1" dirty="0" err="1"/>
              <a:t>sender</a:t>
            </a:r>
            <a:br>
              <a:rPr lang="de-DE" b="1" dirty="0">
                <a:cs typeface="Arial" pitchFamily="34" charset="0"/>
              </a:rPr>
            </a:br>
            <a:r>
              <a:rPr lang="en-US" dirty="0"/>
              <a:t>Several variants are available. You will find examples on the following pages or at </a:t>
            </a:r>
            <a:r>
              <a:rPr lang="en-US" dirty="0">
                <a:hlinkClick r:id="rId2"/>
              </a:rPr>
              <a:t>www.tum.de/cd</a:t>
            </a:r>
            <a:r>
              <a:rPr lang="en-US" dirty="0"/>
              <a:t>, which are intended for various user groups. </a:t>
            </a:r>
          </a:p>
          <a:p>
            <a:pPr lvl="0"/>
            <a:r>
              <a:rPr lang="de-DE" b="1" dirty="0">
                <a:cs typeface="Arial" pitchFamily="34" charset="0"/>
              </a:rPr>
              <a:t>Text</a:t>
            </a:r>
            <a:br>
              <a:rPr lang="de-DE" dirty="0">
                <a:cs typeface="Arial" pitchFamily="34" charset="0"/>
              </a:rPr>
            </a:br>
            <a:r>
              <a:rPr lang="en-US" dirty="0"/>
              <a:t>Structure your poster as clearly as possible and focus on the most important information. Choose a two-column, three-column, or four-column layout—either left-aligned or justified. For minimal text, choose a correspondingly larger font size. </a:t>
            </a:r>
          </a:p>
          <a:p>
            <a:r>
              <a:rPr lang="en-US" b="1" dirty="0"/>
              <a:t>Images</a:t>
            </a:r>
            <a:br>
              <a:rPr lang="en-US" dirty="0"/>
            </a:br>
            <a:r>
              <a:rPr lang="en-US" dirty="0"/>
              <a:t>If you would like to integrate images, you can vary them within the given layout:</a:t>
            </a:r>
          </a:p>
          <a:p>
            <a:pPr>
              <a:buFont typeface="Arial" panose="020B0604020202020204" pitchFamily="34" charset="0"/>
              <a:buChar char="•"/>
            </a:pPr>
            <a:r>
              <a:rPr lang="en-US" dirty="0"/>
              <a:t>The image is adjusted to the width of the text column.</a:t>
            </a:r>
          </a:p>
          <a:p>
            <a:pPr>
              <a:buFont typeface="Arial" panose="020B0604020202020204" pitchFamily="34" charset="0"/>
              <a:buChar char="•"/>
            </a:pPr>
            <a:r>
              <a:rPr lang="en-US" dirty="0"/>
              <a:t>The image spans all text columns.</a:t>
            </a:r>
          </a:p>
          <a:p>
            <a:pPr>
              <a:buFont typeface="Arial" panose="020B0604020202020204" pitchFamily="34" charset="0"/>
              <a:buChar char="•"/>
            </a:pPr>
            <a:r>
              <a:rPr lang="en-US" dirty="0"/>
              <a:t>The image fills the entire text frame (with a white margin).</a:t>
            </a:r>
          </a:p>
          <a:p>
            <a:pPr>
              <a:buFont typeface="Arial" panose="020B0604020202020204" pitchFamily="34" charset="0"/>
              <a:buChar char="•"/>
            </a:pPr>
            <a:r>
              <a:rPr lang="en-US" dirty="0"/>
              <a:t>The image fills the entire page up to the edge of the paper (bleed) – on at least three sides.</a:t>
            </a:r>
          </a:p>
          <a:p>
            <a:r>
              <a:rPr lang="en-US" b="1" dirty="0"/>
              <a:t>Printing</a:t>
            </a:r>
            <a:br>
              <a:rPr lang="en-US" dirty="0"/>
            </a:br>
            <a:r>
              <a:rPr lang="en-US" dirty="0"/>
              <a:t>If you want to print your document yourself for review, for example, it is recommended to create a PDF in the original size. Ensure that the document is printed at its original size—make sure that "fit to page" or similar settings are </a:t>
            </a:r>
            <a:r>
              <a:rPr lang="en-US" i="1" dirty="0"/>
              <a:t>not</a:t>
            </a:r>
            <a:r>
              <a:rPr lang="en-US" dirty="0"/>
              <a:t> activated in your printer settings.</a:t>
            </a:r>
          </a:p>
        </p:txBody>
      </p:sp>
      <p:sp>
        <p:nvSpPr>
          <p:cNvPr id="7" name="Fußzeilenplatzhalter 6"/>
          <p:cNvSpPr>
            <a:spLocks noGrp="1"/>
          </p:cNvSpPr>
          <p:nvPr>
            <p:ph type="ftr" sz="quarter" idx="11"/>
          </p:nvPr>
        </p:nvSpPr>
        <p:spPr/>
        <p:txBody>
          <a:bodyPr/>
          <a:lstStyle/>
          <a:p>
            <a:r>
              <a:rPr lang="de-DE" dirty="0"/>
              <a:t>Technical University of Munich</a:t>
            </a:r>
          </a:p>
          <a:p>
            <a:r>
              <a:rPr lang="de-DE" dirty="0"/>
              <a:t>School of </a:t>
            </a:r>
            <a:r>
              <a:rPr lang="de-DE" dirty="0" err="1"/>
              <a:t>Social</a:t>
            </a:r>
            <a:r>
              <a:rPr lang="de-DE" dirty="0"/>
              <a:t> Sciences and Technology</a:t>
            </a:r>
          </a:p>
          <a:p>
            <a:r>
              <a:rPr lang="de-DE" dirty="0" err="1"/>
              <a:t>Vocational</a:t>
            </a:r>
            <a:r>
              <a:rPr lang="de-DE" dirty="0"/>
              <a:t> Education &amp; Innovation</a:t>
            </a:r>
          </a:p>
        </p:txBody>
      </p:sp>
      <p:sp>
        <p:nvSpPr>
          <p:cNvPr id="18" name="Bildplatzhalter 17"/>
          <p:cNvSpPr>
            <a:spLocks noGrp="1"/>
          </p:cNvSpPr>
          <p:nvPr>
            <p:ph type="pic" sz="quarter" idx="16"/>
          </p:nvPr>
        </p:nvSpPr>
        <p:spPr>
          <a:xfrm>
            <a:off x="1674491" y="31957330"/>
            <a:ext cx="6253200" cy="5036400"/>
          </a:xfrm>
        </p:spPr>
      </p:sp>
      <p:sp>
        <p:nvSpPr>
          <p:cNvPr id="19" name="Textplatzhalter 18"/>
          <p:cNvSpPr>
            <a:spLocks noGrp="1"/>
          </p:cNvSpPr>
          <p:nvPr>
            <p:ph type="body" sz="quarter" idx="17"/>
          </p:nvPr>
        </p:nvSpPr>
        <p:spPr>
          <a:xfrm>
            <a:off x="1674491" y="36957990"/>
            <a:ext cx="6253200" cy="360040"/>
          </a:xfrm>
        </p:spPr>
        <p:txBody>
          <a:bodyPr/>
          <a:lstStyle/>
          <a:p>
            <a:r>
              <a:rPr lang="de-DE" dirty="0"/>
              <a:t>Caption, </a:t>
            </a:r>
            <a:r>
              <a:rPr lang="de-DE" dirty="0" err="1"/>
              <a:t>author</a:t>
            </a:r>
            <a:r>
              <a:rPr lang="de-DE" dirty="0"/>
              <a:t>, etc.</a:t>
            </a:r>
          </a:p>
        </p:txBody>
      </p:sp>
      <p:sp>
        <p:nvSpPr>
          <p:cNvPr id="20" name="Bildplatzhalter 19"/>
          <p:cNvSpPr>
            <a:spLocks noGrp="1"/>
          </p:cNvSpPr>
          <p:nvPr>
            <p:ph type="pic" sz="quarter" idx="18"/>
          </p:nvPr>
        </p:nvSpPr>
        <p:spPr>
          <a:xfrm>
            <a:off x="22352283" y="9234911"/>
            <a:ext cx="6253200" cy="11538000"/>
          </a:xfrm>
        </p:spPr>
      </p:sp>
      <p:sp>
        <p:nvSpPr>
          <p:cNvPr id="21" name="Textplatzhalter 20"/>
          <p:cNvSpPr>
            <a:spLocks noGrp="1"/>
          </p:cNvSpPr>
          <p:nvPr>
            <p:ph type="body" sz="quarter" idx="19"/>
          </p:nvPr>
        </p:nvSpPr>
        <p:spPr>
          <a:xfrm>
            <a:off x="22340788" y="20756190"/>
            <a:ext cx="6253200" cy="360040"/>
          </a:xfrm>
        </p:spPr>
        <p:txBody>
          <a:bodyPr/>
          <a:lstStyle/>
          <a:p>
            <a:r>
              <a:rPr lang="de-DE" dirty="0"/>
              <a:t>Caption, </a:t>
            </a:r>
            <a:r>
              <a:rPr lang="de-DE" dirty="0" err="1"/>
              <a:t>author</a:t>
            </a:r>
            <a:r>
              <a:rPr lang="de-DE" dirty="0"/>
              <a:t>, etc.</a:t>
            </a:r>
          </a:p>
        </p:txBody>
      </p:sp>
      <p:sp>
        <p:nvSpPr>
          <p:cNvPr id="15" name="Titel 14"/>
          <p:cNvSpPr>
            <a:spLocks noGrp="1"/>
          </p:cNvSpPr>
          <p:nvPr>
            <p:ph type="title"/>
          </p:nvPr>
        </p:nvSpPr>
        <p:spPr>
          <a:xfrm>
            <a:off x="1656001" y="4824000"/>
            <a:ext cx="26956800" cy="1044000"/>
          </a:xfrm>
        </p:spPr>
        <p:txBody>
          <a:bodyPr/>
          <a:lstStyle/>
          <a:p>
            <a:r>
              <a:rPr lang="en-US" dirty="0"/>
              <a:t>Heading 1 spans the full width of the page</a:t>
            </a:r>
            <a:endParaRPr lang="de-DE" dirty="0"/>
          </a:p>
        </p:txBody>
      </p:sp>
      <p:sp>
        <p:nvSpPr>
          <p:cNvPr id="28" name="Textplatzhalter 15"/>
          <p:cNvSpPr>
            <a:spLocks noGrp="1"/>
          </p:cNvSpPr>
          <p:nvPr>
            <p:ph type="body" sz="quarter" idx="14"/>
          </p:nvPr>
        </p:nvSpPr>
        <p:spPr>
          <a:xfrm>
            <a:off x="1656001" y="7704000"/>
            <a:ext cx="26928000" cy="719139"/>
          </a:xfrm>
        </p:spPr>
        <p:txBody>
          <a:bodyPr/>
          <a:lstStyle/>
          <a:p>
            <a:r>
              <a:rPr lang="en-US" dirty="0"/>
              <a:t>Heading 3 spans the full width of the page</a:t>
            </a:r>
            <a:endParaRPr lang="de-DE" dirty="0"/>
          </a:p>
        </p:txBody>
      </p:sp>
      <p:sp>
        <p:nvSpPr>
          <p:cNvPr id="29" name="Textplatzhalter 21"/>
          <p:cNvSpPr>
            <a:spLocks noGrp="1"/>
          </p:cNvSpPr>
          <p:nvPr>
            <p:ph type="body" sz="quarter" idx="15"/>
          </p:nvPr>
        </p:nvSpPr>
        <p:spPr>
          <a:xfrm>
            <a:off x="1656001" y="6768001"/>
            <a:ext cx="26928000" cy="720000"/>
          </a:xfrm>
        </p:spPr>
        <p:txBody>
          <a:bodyPr/>
          <a:lstStyle/>
          <a:p>
            <a:r>
              <a:rPr lang="en-US" dirty="0"/>
              <a:t>Heading 2 spans the full width of the page</a:t>
            </a:r>
            <a:endParaRPr lang="de-DE" dirty="0"/>
          </a:p>
        </p:txBody>
      </p:sp>
      <p:sp>
        <p:nvSpPr>
          <p:cNvPr id="2" name="Rechteck 1">
            <a:extLst>
              <a:ext uri="{FF2B5EF4-FFF2-40B4-BE49-F238E27FC236}">
                <a16:creationId xmlns:a16="http://schemas.microsoft.com/office/drawing/2014/main" id="{02EDB817-7797-4A11-879E-2EB554F332AA}"/>
              </a:ext>
            </a:extLst>
          </p:cNvPr>
          <p:cNvSpPr/>
          <p:nvPr/>
        </p:nvSpPr>
        <p:spPr>
          <a:xfrm>
            <a:off x="3186659" y="31957330"/>
            <a:ext cx="4464496" cy="10402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500" dirty="0">
                <a:solidFill>
                  <a:schemeClr val="tx1"/>
                </a:solidFill>
              </a:rPr>
              <a:t>Add </a:t>
            </a:r>
            <a:r>
              <a:rPr lang="de-DE" sz="2500" dirty="0" err="1">
                <a:solidFill>
                  <a:schemeClr val="tx1"/>
                </a:solidFill>
              </a:rPr>
              <a:t>image</a:t>
            </a:r>
            <a:r>
              <a:rPr lang="de-DE" sz="2500" dirty="0">
                <a:solidFill>
                  <a:schemeClr val="tx1"/>
                </a:solidFill>
              </a:rPr>
              <a:t> </a:t>
            </a:r>
            <a:r>
              <a:rPr lang="de-DE" sz="2500" dirty="0" err="1">
                <a:solidFill>
                  <a:schemeClr val="tx1"/>
                </a:solidFill>
              </a:rPr>
              <a:t>by</a:t>
            </a:r>
            <a:r>
              <a:rPr lang="de-DE" sz="2500" dirty="0">
                <a:solidFill>
                  <a:schemeClr val="tx1"/>
                </a:solidFill>
              </a:rPr>
              <a:t> </a:t>
            </a:r>
            <a:r>
              <a:rPr lang="de-DE" sz="2500" dirty="0" err="1">
                <a:solidFill>
                  <a:schemeClr val="tx1"/>
                </a:solidFill>
              </a:rPr>
              <a:t>clicking</a:t>
            </a:r>
            <a:r>
              <a:rPr lang="de-DE" sz="2500" dirty="0">
                <a:solidFill>
                  <a:schemeClr val="tx1"/>
                </a:solidFill>
              </a:rPr>
              <a:t> on </a:t>
            </a:r>
            <a:r>
              <a:rPr lang="de-DE" sz="2500" dirty="0" err="1">
                <a:solidFill>
                  <a:schemeClr val="tx1"/>
                </a:solidFill>
              </a:rPr>
              <a:t>the</a:t>
            </a:r>
            <a:r>
              <a:rPr lang="de-DE" sz="2500" dirty="0">
                <a:solidFill>
                  <a:schemeClr val="tx1"/>
                </a:solidFill>
              </a:rPr>
              <a:t> </a:t>
            </a:r>
            <a:r>
              <a:rPr lang="de-DE" sz="2500" dirty="0" err="1">
                <a:solidFill>
                  <a:schemeClr val="tx1"/>
                </a:solidFill>
              </a:rPr>
              <a:t>icon</a:t>
            </a:r>
            <a:r>
              <a:rPr lang="de-DE" sz="2500" dirty="0" err="1"/>
              <a:t>d</a:t>
            </a:r>
            <a:endParaRPr lang="de-DE" sz="2500" dirty="0"/>
          </a:p>
        </p:txBody>
      </p:sp>
      <p:sp>
        <p:nvSpPr>
          <p:cNvPr id="16" name="Rechteck 15">
            <a:extLst>
              <a:ext uri="{FF2B5EF4-FFF2-40B4-BE49-F238E27FC236}">
                <a16:creationId xmlns:a16="http://schemas.microsoft.com/office/drawing/2014/main" id="{65E67A23-7736-4B8D-B858-518A064F6642}"/>
              </a:ext>
            </a:extLst>
          </p:cNvPr>
          <p:cNvSpPr/>
          <p:nvPr/>
        </p:nvSpPr>
        <p:spPr>
          <a:xfrm>
            <a:off x="23780947" y="9234911"/>
            <a:ext cx="4464496" cy="10402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500" dirty="0">
                <a:solidFill>
                  <a:schemeClr val="tx1"/>
                </a:solidFill>
              </a:rPr>
              <a:t>Add </a:t>
            </a:r>
            <a:r>
              <a:rPr lang="de-DE" sz="2500" dirty="0" err="1">
                <a:solidFill>
                  <a:schemeClr val="tx1"/>
                </a:solidFill>
              </a:rPr>
              <a:t>image</a:t>
            </a:r>
            <a:r>
              <a:rPr lang="de-DE" sz="2500" dirty="0">
                <a:solidFill>
                  <a:schemeClr val="tx1"/>
                </a:solidFill>
              </a:rPr>
              <a:t> </a:t>
            </a:r>
            <a:r>
              <a:rPr lang="de-DE" sz="2500" dirty="0" err="1">
                <a:solidFill>
                  <a:schemeClr val="tx1"/>
                </a:solidFill>
              </a:rPr>
              <a:t>by</a:t>
            </a:r>
            <a:r>
              <a:rPr lang="de-DE" sz="2500" dirty="0">
                <a:solidFill>
                  <a:schemeClr val="tx1"/>
                </a:solidFill>
              </a:rPr>
              <a:t> </a:t>
            </a:r>
            <a:r>
              <a:rPr lang="de-DE" sz="2500" dirty="0" err="1">
                <a:solidFill>
                  <a:schemeClr val="tx1"/>
                </a:solidFill>
              </a:rPr>
              <a:t>clicking</a:t>
            </a:r>
            <a:r>
              <a:rPr lang="de-DE" sz="2500" dirty="0">
                <a:solidFill>
                  <a:schemeClr val="tx1"/>
                </a:solidFill>
              </a:rPr>
              <a:t> on </a:t>
            </a:r>
            <a:r>
              <a:rPr lang="de-DE" sz="2500" dirty="0" err="1">
                <a:solidFill>
                  <a:schemeClr val="tx1"/>
                </a:solidFill>
              </a:rPr>
              <a:t>the</a:t>
            </a:r>
            <a:r>
              <a:rPr lang="de-DE" sz="2500" dirty="0">
                <a:solidFill>
                  <a:schemeClr val="tx1"/>
                </a:solidFill>
              </a:rPr>
              <a:t> </a:t>
            </a:r>
            <a:r>
              <a:rPr lang="de-DE" sz="2500" dirty="0" err="1">
                <a:solidFill>
                  <a:schemeClr val="tx1"/>
                </a:solidFill>
              </a:rPr>
              <a:t>icon</a:t>
            </a:r>
            <a:r>
              <a:rPr lang="de-DE" sz="2500" dirty="0" err="1"/>
              <a:t>d</a:t>
            </a:r>
            <a:endParaRPr lang="de-DE" sz="2500" dirty="0"/>
          </a:p>
        </p:txBody>
      </p:sp>
    </p:spTree>
  </p:cSld>
  <p:clrMapOvr>
    <a:masterClrMapping/>
  </p:clrMapOvr>
</p:sld>
</file>

<file path=ppt/theme/theme1.xml><?xml version="1.0" encoding="utf-8"?>
<a:theme xmlns:a="http://schemas.openxmlformats.org/drawingml/2006/main" name="Logo und Drei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EE0CF748-5304-4DB6-BA05-593E4DAB6D2A}"/>
    </a:ext>
  </a:extLst>
</a:theme>
</file>

<file path=ppt/theme/theme2.xml><?xml version="1.0" encoding="utf-8"?>
<a:theme xmlns:a="http://schemas.openxmlformats.org/drawingml/2006/main" name="Logo und Dreizeiler ohne Fußzeile">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CB57486C-0FA1-4A72-BEB0-ABC06B2EE41D}"/>
    </a:ext>
  </a:extLst>
</a:theme>
</file>

<file path=ppt/theme/theme3.xml><?xml version="1.0" encoding="utf-8"?>
<a:theme xmlns:a="http://schemas.openxmlformats.org/drawingml/2006/main" name="Logo und Einzeiler">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 id="{4A92D893-D783-45FF-BB2F-47BABBD1C80A}" vid="{1E717967-D6A3-4A4B-91C5-E1D28E2B6670}"/>
    </a:ext>
  </a:ext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835D69D0308D49B3A09360DFFD5FC9" ma:contentTypeVersion="14" ma:contentTypeDescription="Create a new document." ma:contentTypeScope="" ma:versionID="4e653482b04345f823b0dbecc3a29755">
  <xsd:schema xmlns:xsd="http://www.w3.org/2001/XMLSchema" xmlns:xs="http://www.w3.org/2001/XMLSchema" xmlns:p="http://schemas.microsoft.com/office/2006/metadata/properties" xmlns:ns2="de774dc6-a5a6-4582-be87-510dbb9060b1" xmlns:ns3="3436f5ea-7195-4623-8a60-f0a0f9f2f945" targetNamespace="http://schemas.microsoft.com/office/2006/metadata/properties" ma:root="true" ma:fieldsID="f681753d47ed06a43c9d35a4871a16d3" ns2:_="" ns3:_="">
    <xsd:import namespace="de774dc6-a5a6-4582-be87-510dbb9060b1"/>
    <xsd:import namespace="3436f5ea-7195-4623-8a60-f0a0f9f2f94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Dateand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774dc6-a5a6-4582-be87-510dbb9060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4ae72d6-1d51-44e0-a414-869ae22c088a"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436f5ea-7195-4623-8a60-f0a0f9f2f94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c2e7b70-7a8f-4695-958d-b7e736c6d059}" ma:internalName="TaxCatchAll" ma:showField="CatchAllData" ma:web="3436f5ea-7195-4623-8a60-f0a0f9f2f9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e774dc6-a5a6-4582-be87-510dbb9060b1">
      <Terms xmlns="http://schemas.microsoft.com/office/infopath/2007/PartnerControls"/>
    </lcf76f155ced4ddcb4097134ff3c332f>
    <TaxCatchAll xmlns="3436f5ea-7195-4623-8a60-f0a0f9f2f945" xsi:nil="true"/>
    <Dateandtime xmlns="de774dc6-a5a6-4582-be87-510dbb9060b1" xsi:nil="true"/>
  </documentManagement>
</p:properties>
</file>

<file path=customXml/itemProps1.xml><?xml version="1.0" encoding="utf-8"?>
<ds:datastoreItem xmlns:ds="http://schemas.openxmlformats.org/officeDocument/2006/customXml" ds:itemID="{BD60697C-CFC5-451B-8F8B-F893B1F58834}">
  <ds:schemaRefs>
    <ds:schemaRef ds:uri="http://schemas.microsoft.com/sharepoint/v3/contenttype/forms"/>
  </ds:schemaRefs>
</ds:datastoreItem>
</file>

<file path=customXml/itemProps2.xml><?xml version="1.0" encoding="utf-8"?>
<ds:datastoreItem xmlns:ds="http://schemas.openxmlformats.org/officeDocument/2006/customXml" ds:itemID="{7C6973B2-9807-462E-BE75-0BFC49B82B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774dc6-a5a6-4582-be87-510dbb9060b1"/>
    <ds:schemaRef ds:uri="3436f5ea-7195-4623-8a60-f0a0f9f2f9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895771-EB88-4350-BE4D-4E26C3FE9CBA}">
  <ds:schemaRefs>
    <ds:schemaRef ds:uri="http://schemas.microsoft.com/office/2006/metadata/properties"/>
    <ds:schemaRef ds:uri="http://schemas.microsoft.com/office/infopath/2007/PartnerControls"/>
    <ds:schemaRef ds:uri="de774dc6-a5a6-4582-be87-510dbb9060b1"/>
    <ds:schemaRef ds:uri="3436f5ea-7195-4623-8a60-f0a0f9f2f945"/>
  </ds:schemaRefs>
</ds:datastoreItem>
</file>

<file path=docProps/app.xml><?xml version="1.0" encoding="utf-8"?>
<Properties xmlns="http://schemas.openxmlformats.org/officeDocument/2006/extended-properties" xmlns:vt="http://schemas.openxmlformats.org/officeDocument/2006/docPropsVTypes">
  <Template>2111_Wissenschaftliches_Plakat_DIN-A0_Hochformat</Template>
  <TotalTime>0</TotalTime>
  <Words>975</Words>
  <Application>Microsoft Office PowerPoint</Application>
  <PresentationFormat>Custom</PresentationFormat>
  <Paragraphs>41</Paragraphs>
  <Slides>1</Slides>
  <Notes>0</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Logo und Dreizeiler</vt:lpstr>
      <vt:lpstr>Logo und Dreizeiler ohne Fußzeile</vt:lpstr>
      <vt:lpstr>Logo und Einzeiler</vt:lpstr>
      <vt:lpstr>Heading 1 spans the full width of the page</vt:lpstr>
    </vt:vector>
  </TitlesOfParts>
  <Company>TUM ZIT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Überschrift 1 läuft über gesamte Papierbreite</dc:title>
  <dc:creator>Theresa Bauer</dc:creator>
  <dc:description>Rechteinhaber: Technische Universität München, https://www.tum.de_x000d_
Gestaltung: ediundsepp Gestaltungsgesellschaft, München, http://www.ediundsepp.de_x000d_
Technische Umsetzung: eWorks GmbH, Frankfurt am Main, http://www.eworks.de</dc:description>
  <cp:lastModifiedBy>Theresa Bauer</cp:lastModifiedBy>
  <cp:revision>4</cp:revision>
  <dcterms:created xsi:type="dcterms:W3CDTF">2024-04-24T13:29:07Z</dcterms:created>
  <dcterms:modified xsi:type="dcterms:W3CDTF">2025-06-02T10:01:46Z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0x01010093835D69D0308D49B3A09360DFFD5FC9</vt:lpwstr>
  </property>
</Properties>
</file>