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698" r:id="rId5"/>
    <p:sldMasterId id="2147483691" r:id="rId6"/>
  </p:sldMasterIdLst>
  <p:notesMasterIdLst>
    <p:notesMasterId r:id="rId8"/>
  </p:notesMasterIdLst>
  <p:handoutMasterIdLst>
    <p:handoutMasterId r:id="rId9"/>
  </p:handoutMasterIdLst>
  <p:sldIdLst>
    <p:sldId id="263" r:id="rId7"/>
  </p:sldIdLst>
  <p:sldSz cx="30279975" cy="4280852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8">
          <p15:clr>
            <a:srgbClr val="A4A3A4"/>
          </p15:clr>
        </p15:guide>
        <p15:guide id="2" pos="9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51" autoAdjust="0"/>
  </p:normalViewPr>
  <p:slideViewPr>
    <p:cSldViewPr>
      <p:cViewPr>
        <p:scale>
          <a:sx n="40" d="100"/>
          <a:sy n="40" d="100"/>
        </p:scale>
        <p:origin x="1056" y="30"/>
      </p:cViewPr>
      <p:guideLst>
        <p:guide orient="horz" pos="2098"/>
        <p:guide pos="9537"/>
      </p:guideLst>
    </p:cSldViewPr>
  </p:slideViewPr>
  <p:outlineViewPr>
    <p:cViewPr>
      <p:scale>
        <a:sx n="33" d="100"/>
        <a:sy n="33" d="100"/>
      </p:scale>
      <p:origin x="54" y="73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354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CAD782-B485-49B5-A3BD-4E6E393EC598}" type="datetimeFigureOut">
              <a:rPr lang="de-DE" smtClean="0"/>
              <a:pPr/>
              <a:t>02.06.2025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03FE17-E0DE-4727-8D0D-916DAE0CA91D}" type="slidenum">
              <a:rPr lang="de-DE" smtClean="0"/>
              <a:pPr/>
              <a:t>‹#›</a:t>
            </a:fld>
            <a:endParaRPr lang="de-DE"/>
          </a:p>
        </p:txBody>
      </p:sp>
    </p:spTree>
    <p:extLst>
      <p:ext uri="{BB962C8B-B14F-4D97-AF65-F5344CB8AC3E}">
        <p14:creationId xmlns:p14="http://schemas.microsoft.com/office/powerpoint/2010/main" val="26343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9F83A-785F-4360-A784-5014DB85EF80}" type="datetimeFigureOut">
              <a:rPr lang="de-DE" smtClean="0"/>
              <a:pPr/>
              <a:t>02.06.2025</a:t>
            </a:fld>
            <a:endParaRPr lang="de-DE"/>
          </a:p>
        </p:txBody>
      </p:sp>
      <p:sp>
        <p:nvSpPr>
          <p:cNvPr id="4" name="Folienbildplatzhalt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0A50D-30E1-41BB-BFC2-D3D818AB8EF9}" type="slidenum">
              <a:rPr lang="de-DE" smtClean="0"/>
              <a:pPr/>
              <a:t>‹#›</a:t>
            </a:fld>
            <a:endParaRPr lang="de-DE"/>
          </a:p>
        </p:txBody>
      </p:sp>
    </p:spTree>
    <p:extLst>
      <p:ext uri="{BB962C8B-B14F-4D97-AF65-F5344CB8AC3E}">
        <p14:creationId xmlns:p14="http://schemas.microsoft.com/office/powerpoint/2010/main" val="302029833"/>
      </p:ext>
    </p:extLst>
  </p:cSld>
  <p:clrMap bg1="lt1" tx1="dk1" bg2="lt2" tx2="dk2" accent1="accent1" accent2="accent2" accent3="accent3" accent4="accent4" accent5="accent5" accent6="accent6" hlink="hlink" folHlink="folHlink"/>
  <p:notesStyle>
    <a:lvl1pPr marL="0" algn="l" defTabSz="4176431" rtl="0" eaLnBrk="1" latinLnBrk="0" hangingPunct="1">
      <a:defRPr sz="5500" kern="1200">
        <a:solidFill>
          <a:schemeClr val="tx1"/>
        </a:solidFill>
        <a:latin typeface="+mn-lt"/>
        <a:ea typeface="+mn-ea"/>
        <a:cs typeface="+mn-cs"/>
      </a:defRPr>
    </a:lvl1pPr>
    <a:lvl2pPr marL="2088215" algn="l" defTabSz="4176431" rtl="0" eaLnBrk="1" latinLnBrk="0" hangingPunct="1">
      <a:defRPr sz="5500" kern="1200">
        <a:solidFill>
          <a:schemeClr val="tx1"/>
        </a:solidFill>
        <a:latin typeface="+mn-lt"/>
        <a:ea typeface="+mn-ea"/>
        <a:cs typeface="+mn-cs"/>
      </a:defRPr>
    </a:lvl2pPr>
    <a:lvl3pPr marL="4176431" algn="l" defTabSz="4176431" rtl="0" eaLnBrk="1" latinLnBrk="0" hangingPunct="1">
      <a:defRPr sz="5500" kern="1200">
        <a:solidFill>
          <a:schemeClr val="tx1"/>
        </a:solidFill>
        <a:latin typeface="+mn-lt"/>
        <a:ea typeface="+mn-ea"/>
        <a:cs typeface="+mn-cs"/>
      </a:defRPr>
    </a:lvl3pPr>
    <a:lvl4pPr marL="6264646" algn="l" defTabSz="4176431" rtl="0" eaLnBrk="1" latinLnBrk="0" hangingPunct="1">
      <a:defRPr sz="5500" kern="1200">
        <a:solidFill>
          <a:schemeClr val="tx1"/>
        </a:solidFill>
        <a:latin typeface="+mn-lt"/>
        <a:ea typeface="+mn-ea"/>
        <a:cs typeface="+mn-cs"/>
      </a:defRPr>
    </a:lvl4pPr>
    <a:lvl5pPr marL="8352861" algn="l" defTabSz="4176431" rtl="0" eaLnBrk="1" latinLnBrk="0" hangingPunct="1">
      <a:defRPr sz="5500" kern="1200">
        <a:solidFill>
          <a:schemeClr val="tx1"/>
        </a:solidFill>
        <a:latin typeface="+mn-lt"/>
        <a:ea typeface="+mn-ea"/>
        <a:cs typeface="+mn-cs"/>
      </a:defRPr>
    </a:lvl5pPr>
    <a:lvl6pPr marL="10441076" algn="l" defTabSz="4176431" rtl="0" eaLnBrk="1" latinLnBrk="0" hangingPunct="1">
      <a:defRPr sz="5500" kern="1200">
        <a:solidFill>
          <a:schemeClr val="tx1"/>
        </a:solidFill>
        <a:latin typeface="+mn-lt"/>
        <a:ea typeface="+mn-ea"/>
        <a:cs typeface="+mn-cs"/>
      </a:defRPr>
    </a:lvl6pPr>
    <a:lvl7pPr marL="12529292" algn="l" defTabSz="4176431" rtl="0" eaLnBrk="1" latinLnBrk="0" hangingPunct="1">
      <a:defRPr sz="5500" kern="1200">
        <a:solidFill>
          <a:schemeClr val="tx1"/>
        </a:solidFill>
        <a:latin typeface="+mn-lt"/>
        <a:ea typeface="+mn-ea"/>
        <a:cs typeface="+mn-cs"/>
      </a:defRPr>
    </a:lvl7pPr>
    <a:lvl8pPr marL="14617507" algn="l" defTabSz="4176431" rtl="0" eaLnBrk="1" latinLnBrk="0" hangingPunct="1">
      <a:defRPr sz="5500" kern="1200">
        <a:solidFill>
          <a:schemeClr val="tx1"/>
        </a:solidFill>
        <a:latin typeface="+mn-lt"/>
        <a:ea typeface="+mn-ea"/>
        <a:cs typeface="+mn-cs"/>
      </a:defRPr>
    </a:lvl8pPr>
    <a:lvl9pPr marL="16705722" algn="l" defTabSz="4176431" rtl="0" eaLnBrk="1" latinLnBrk="0" hangingPunct="1">
      <a:defRPr sz="5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4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5999" y="9136800"/>
            <a:ext cx="26928000" cy="30708000"/>
          </a:xfrm>
          <a:prstGeom prst="rect">
            <a:avLst/>
          </a:prstGeom>
        </p:spPr>
        <p:txBody>
          <a:bodyPr lIns="0" tIns="0" rIns="0" bIns="0" numCol="4" spcCol="648000"/>
          <a:lstStyle>
            <a:lvl1pPr marL="0" indent="0" algn="l" rtl="0">
              <a:lnSpc>
                <a:spcPts val="3200"/>
              </a:lnSpc>
              <a:spcBef>
                <a:spcPts val="0"/>
              </a:spcBef>
              <a:spcAft>
                <a:spcPts val="3200"/>
              </a:spcAft>
              <a:buFont typeface="Arial" pitchFamily="34" charset="0"/>
              <a:buNone/>
              <a:defRPr lang="de-DE" sz="2500" baseline="0" smtClean="0"/>
            </a:lvl1pPr>
            <a:lvl2pPr marL="0" indent="0" algn="l">
              <a:lnSpc>
                <a:spcPts val="3200"/>
              </a:lnSpc>
              <a:spcBef>
                <a:spcPts val="0"/>
              </a:spcBef>
              <a:buNone/>
              <a:defRPr lang="de-DE" sz="2500" b="1" baseline="0" smtClean="0"/>
            </a:lvl2pPr>
            <a:lvl3pPr marL="144000" indent="-144000" algn="l">
              <a:lnSpc>
                <a:spcPts val="3200"/>
              </a:lnSpc>
              <a:spcBef>
                <a:spcPts val="0"/>
              </a:spcBef>
              <a:spcAft>
                <a:spcPts val="3200"/>
              </a:spcAft>
              <a:buFont typeface="Arial" pitchFamily="34" charset="0"/>
              <a:buChar char="•"/>
              <a:defRPr lang="de-DE" sz="2500" kern="1200" baseline="0" dirty="0" smtClean="0">
                <a:solidFill>
                  <a:srgbClr val="000000"/>
                </a:solidFill>
                <a:latin typeface="Arial"/>
                <a:ea typeface="+mn-ea"/>
                <a:cs typeface="Arial" pitchFamily="34" charset="0"/>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5" name="Fußzeilenplatzhalter 4"/>
          <p:cNvSpPr>
            <a:spLocks noGrp="1"/>
          </p:cNvSpPr>
          <p:nvPr>
            <p:ph type="ftr" sz="quarter" idx="11"/>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11"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Spalten">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2"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p:txBody>
      </p:sp>
      <p:sp>
        <p:nvSpPr>
          <p:cNvPr id="11" name="Bildplatzhalter 12"/>
          <p:cNvSpPr>
            <a:spLocks noGrp="1"/>
          </p:cNvSpPr>
          <p:nvPr>
            <p:ph type="pic" sz="quarter" idx="18"/>
          </p:nvPr>
        </p:nvSpPr>
        <p:spPr>
          <a:xfrm>
            <a:off x="15428019" y="9090895"/>
            <a:ext cx="13154400" cy="11538000"/>
          </a:xfrm>
          <a:prstGeom prst="rect">
            <a:avLst/>
          </a:prstGeom>
        </p:spPr>
        <p:txBody>
          <a:bodyPr bIns="46800" anchor="t" anchorCtr="0"/>
          <a:lstStyle/>
          <a:p>
            <a:r>
              <a:rPr lang="de-DE"/>
              <a:t>Bild durch Klicken auf Symbol hinzufügen</a:t>
            </a:r>
            <a:endParaRPr lang="de-DE" dirty="0"/>
          </a:p>
        </p:txBody>
      </p:sp>
      <p:sp>
        <p:nvSpPr>
          <p:cNvPr id="12" name="Textplatzhalter 18"/>
          <p:cNvSpPr>
            <a:spLocks noGrp="1"/>
          </p:cNvSpPr>
          <p:nvPr>
            <p:ph type="body" sz="quarter" idx="19" hasCustomPrompt="1"/>
          </p:nvPr>
        </p:nvSpPr>
        <p:spPr>
          <a:xfrm>
            <a:off x="15451083" y="20612174"/>
            <a:ext cx="131544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Bildplatzhalter 6"/>
          <p:cNvSpPr>
            <a:spLocks noGrp="1"/>
          </p:cNvSpPr>
          <p:nvPr>
            <p:ph type="pic" sz="quarter" idx="12"/>
          </p:nvPr>
        </p:nvSpPr>
        <p:spPr>
          <a:xfrm>
            <a:off x="1656001" y="9072000"/>
            <a:ext cx="26928000" cy="30708000"/>
          </a:xfrm>
          <a:prstGeom prst="rect">
            <a:avLst/>
          </a:prstGeom>
        </p:spPr>
        <p:txBody>
          <a:bodyPr/>
          <a:lstStyle/>
          <a:p>
            <a:r>
              <a:rPr lang="de-DE"/>
              <a:t>Bild durch Klicken auf Symbol hinzufügen</a:t>
            </a:r>
          </a:p>
        </p:txBody>
      </p:sp>
      <p:sp>
        <p:nvSpPr>
          <p:cNvPr id="9"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2"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oßer Text">
    <p:spTree>
      <p:nvGrpSpPr>
        <p:cNvPr id="1" name=""/>
        <p:cNvGrpSpPr/>
        <p:nvPr/>
      </p:nvGrpSpPr>
      <p:grpSpPr>
        <a:xfrm>
          <a:off x="0" y="0"/>
          <a:ext cx="0" cy="0"/>
          <a:chOff x="0" y="0"/>
          <a:chExt cx="0" cy="0"/>
        </a:xfrm>
      </p:grpSpPr>
      <p:sp>
        <p:nvSpPr>
          <p:cNvPr id="8" name="Titel 10"/>
          <p:cNvSpPr>
            <a:spLocks noGrp="1"/>
          </p:cNvSpPr>
          <p:nvPr>
            <p:ph type="title" hasCustomPrompt="1"/>
          </p:nvPr>
        </p:nvSpPr>
        <p:spPr>
          <a:xfrm>
            <a:off x="1656001" y="4788000"/>
            <a:ext cx="26956800" cy="34975828"/>
          </a:xfrm>
          <a:prstGeom prst="rect">
            <a:avLst/>
          </a:prstGeom>
        </p:spPr>
        <p:txBody>
          <a:bodyPr lIns="0" tIns="0" rIns="0" bIns="0" anchor="t" anchorCtr="0"/>
          <a:lstStyle>
            <a:lvl1pPr>
              <a:defRPr lang="de-DE" sz="9400" baseline="0" smtClean="0"/>
            </a:lvl1pPr>
          </a:lstStyle>
          <a:p>
            <a:r>
              <a:rPr lang="de-DE" sz="9400" kern="1200" baseline="0" dirty="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4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5999" y="9136800"/>
            <a:ext cx="26928000" cy="30708000"/>
          </a:xfrm>
          <a:prstGeom prst="rect">
            <a:avLst/>
          </a:prstGeom>
        </p:spPr>
        <p:txBody>
          <a:bodyPr lIns="0" tIns="0" rIns="0" bIns="0" numCol="4" spcCol="648000"/>
          <a:lstStyle>
            <a:lvl1pPr marL="0" indent="0" algn="l" rtl="0">
              <a:lnSpc>
                <a:spcPts val="3200"/>
              </a:lnSpc>
              <a:spcBef>
                <a:spcPts val="0"/>
              </a:spcBef>
              <a:spcAft>
                <a:spcPts val="3200"/>
              </a:spcAft>
              <a:buFont typeface="Arial" pitchFamily="34" charset="0"/>
              <a:buNone/>
              <a:defRPr lang="de-DE" sz="2500" baseline="0" smtClean="0"/>
            </a:lvl1pPr>
            <a:lvl2pPr marL="0" indent="0" algn="l">
              <a:lnSpc>
                <a:spcPts val="3200"/>
              </a:lnSpc>
              <a:spcBef>
                <a:spcPts val="0"/>
              </a:spcBef>
              <a:buNone/>
              <a:defRPr lang="de-DE" sz="2500" b="1" baseline="0" smtClean="0"/>
            </a:lvl2pPr>
            <a:lvl3pPr marL="144000" indent="-144000" algn="l">
              <a:lnSpc>
                <a:spcPts val="3200"/>
              </a:lnSpc>
              <a:spcBef>
                <a:spcPts val="0"/>
              </a:spcBef>
              <a:spcAft>
                <a:spcPts val="3200"/>
              </a:spcAft>
              <a:buFont typeface="Arial" pitchFamily="34" charset="0"/>
              <a:buChar char="•"/>
              <a:defRPr lang="de-DE" sz="2500" kern="1200" baseline="0" dirty="0" smtClean="0">
                <a:solidFill>
                  <a:srgbClr val="000000"/>
                </a:solidFill>
                <a:latin typeface="Arial"/>
                <a:ea typeface="+mn-ea"/>
                <a:cs typeface="Arial" pitchFamily="34" charset="0"/>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5" name="Fußzeilenplatzhalter 4"/>
          <p:cNvSpPr>
            <a:spLocks noGrp="1"/>
          </p:cNvSpPr>
          <p:nvPr>
            <p:ph type="ftr" sz="quarter" idx="11"/>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2"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BOXEN 4 Spalten">
    <p:spTree>
      <p:nvGrpSpPr>
        <p:cNvPr id="1" name=""/>
        <p:cNvGrpSpPr/>
        <p:nvPr/>
      </p:nvGrpSpPr>
      <p:grpSpPr>
        <a:xfrm>
          <a:off x="0" y="0"/>
          <a:ext cx="0" cy="0"/>
          <a:chOff x="0" y="0"/>
          <a:chExt cx="0" cy="0"/>
        </a:xfrm>
      </p:grpSpPr>
      <p:sp>
        <p:nvSpPr>
          <p:cNvPr id="27" name="Textplatzhalter 21"/>
          <p:cNvSpPr>
            <a:spLocks noGrp="1"/>
          </p:cNvSpPr>
          <p:nvPr>
            <p:ph type="body" sz="quarter" idx="24" hasCustomPrompt="1"/>
          </p:nvPr>
        </p:nvSpPr>
        <p:spPr>
          <a:xfrm>
            <a:off x="22377769" y="22118642"/>
            <a:ext cx="6264000" cy="17788062"/>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p:txBody>
      </p:sp>
      <p:sp>
        <p:nvSpPr>
          <p:cNvPr id="26" name="Textplatzhalter 21"/>
          <p:cNvSpPr>
            <a:spLocks noGrp="1"/>
          </p:cNvSpPr>
          <p:nvPr>
            <p:ph type="body" sz="quarter" idx="23" hasCustomPrompt="1"/>
          </p:nvPr>
        </p:nvSpPr>
        <p:spPr>
          <a:xfrm>
            <a:off x="15464581"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25" name="Textplatzhalter 21"/>
          <p:cNvSpPr>
            <a:spLocks noGrp="1"/>
          </p:cNvSpPr>
          <p:nvPr>
            <p:ph type="body" sz="quarter" idx="22" hasCustomPrompt="1"/>
          </p:nvPr>
        </p:nvSpPr>
        <p:spPr>
          <a:xfrm>
            <a:off x="8551393"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marL="144000" lvl="2" indent="-144000" algn="l" defTabSz="4176431" rtl="0" eaLnBrk="1" latinLnBrk="0" hangingPunct="1">
              <a:lnSpc>
                <a:spcPts val="3200"/>
              </a:lnSpc>
              <a:spcBef>
                <a:spcPts val="0"/>
              </a:spcBef>
              <a:spcAft>
                <a:spcPts val="3200"/>
              </a:spcAft>
              <a:buFont typeface="Arial" pitchFamily="34" charset="0"/>
              <a:buNone/>
            </a:pPr>
            <a:r>
              <a:rPr lang="de-DE" sz="2500" kern="1200" baseline="0" dirty="0">
                <a:solidFill>
                  <a:srgbClr val="000000"/>
                </a:solidFill>
                <a:latin typeface="Arial"/>
              </a:rPr>
              <a:t>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lvl="1"/>
            <a:endParaRPr lang="de-DE" sz="2500" kern="1200" baseline="0" dirty="0">
              <a:solidFill>
                <a:srgbClr val="000000"/>
              </a:solidFill>
              <a:latin typeface="Arial"/>
            </a:endParaRPr>
          </a:p>
        </p:txBody>
      </p:sp>
      <p:sp>
        <p:nvSpPr>
          <p:cNvPr id="23" name="Textplatzhalter 21"/>
          <p:cNvSpPr>
            <a:spLocks noGrp="1"/>
          </p:cNvSpPr>
          <p:nvPr>
            <p:ph type="body" sz="quarter" idx="21" hasCustomPrompt="1"/>
          </p:nvPr>
        </p:nvSpPr>
        <p:spPr>
          <a:xfrm>
            <a:off x="1638205" y="37539726"/>
            <a:ext cx="6264000" cy="2366978"/>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marR="0" indent="-144000" algn="l" defTabSz="4176431" rtl="0" eaLnBrk="1" fontAlgn="auto" latinLnBrk="0" hangingPunct="1">
              <a:lnSpc>
                <a:spcPts val="3200"/>
              </a:lnSpc>
              <a:spcBef>
                <a:spcPts val="0"/>
              </a:spcBef>
              <a:spcAft>
                <a:spcPts val="3200"/>
              </a:spcAft>
              <a:buClrTx/>
              <a:buSzTx/>
              <a:buFont typeface="Arial" pitchFamily="34" charset="0"/>
              <a:buChar char="•"/>
              <a:tabLst/>
              <a:defRPr/>
            </a:lvl3pPr>
          </a:lstStyle>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innerhalb des Textspiegels (mit weißem Rand)</a:t>
            </a:r>
          </a:p>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an mindestens 3 Seiten, bis zum Papierrand (sog. </a:t>
            </a:r>
          </a:p>
          <a:p>
            <a:pPr lvl="1"/>
            <a:endParaRPr lang="de-DE" sz="2500" kern="1200" baseline="0" dirty="0">
              <a:solidFill>
                <a:srgbClr val="000000"/>
              </a:solidFill>
              <a:latin typeface="Arial"/>
            </a:endParaRPr>
          </a:p>
        </p:txBody>
      </p:sp>
      <p:sp>
        <p:nvSpPr>
          <p:cNvPr id="22" name="Textplatzhalter 21"/>
          <p:cNvSpPr>
            <a:spLocks noGrp="1"/>
          </p:cNvSpPr>
          <p:nvPr>
            <p:ph type="body" sz="quarter" idx="20" hasCustomPrompt="1"/>
          </p:nvPr>
        </p:nvSpPr>
        <p:spPr>
          <a:xfrm>
            <a:off x="1638205" y="9136800"/>
            <a:ext cx="6264000" cy="22431381"/>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0" indent="0" algn="l" defTabSz="4176431" rtl="0" eaLnBrk="1" latinLnBrk="0" hangingPunct="1">
              <a:lnSpc>
                <a:spcPts val="3200"/>
              </a:lnSpc>
              <a:spcBef>
                <a:spcPts val="0"/>
              </a:spcBef>
              <a:spcAft>
                <a:spcPts val="3200"/>
              </a:spcAft>
              <a:buFont typeface="Arial" pitchFamily="34" charset="0"/>
              <a:buChar char="•"/>
              <a:defRPr/>
            </a:lvl3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p:txBody>
      </p:sp>
      <p:sp>
        <p:nvSpPr>
          <p:cNvPr id="5" name="Fußzeilenplatzhalter 4"/>
          <p:cNvSpPr>
            <a:spLocks noGrp="1"/>
          </p:cNvSpPr>
          <p:nvPr>
            <p:ph type="ftr" sz="quarter" idx="11"/>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3"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a:t>
            </a:r>
            <a:endParaRPr lang="de-DE" dirty="0"/>
          </a:p>
        </p:txBody>
      </p:sp>
      <p:sp>
        <p:nvSpPr>
          <p:cNvPr id="13" name="Bildplatzhalter 12"/>
          <p:cNvSpPr>
            <a:spLocks noGrp="1"/>
          </p:cNvSpPr>
          <p:nvPr>
            <p:ph type="pic" sz="quarter" idx="18"/>
          </p:nvPr>
        </p:nvSpPr>
        <p:spPr>
          <a:xfrm>
            <a:off x="20036531" y="9090895"/>
            <a:ext cx="8550000" cy="11538000"/>
          </a:xfrm>
          <a:prstGeom prst="rect">
            <a:avLst/>
          </a:prstGeom>
        </p:spPr>
        <p:txBody>
          <a:bodyPr bIns="46800" anchor="t" anchorCtr="0"/>
          <a:lstStyle/>
          <a:p>
            <a:r>
              <a:rPr lang="de-DE"/>
              <a:t>Bild durch Klicken auf Symbol hinzufügen</a:t>
            </a:r>
            <a:endParaRPr lang="de-DE" dirty="0"/>
          </a:p>
        </p:txBody>
      </p:sp>
      <p:sp>
        <p:nvSpPr>
          <p:cNvPr id="14" name="Textplatzhalter 18"/>
          <p:cNvSpPr>
            <a:spLocks noGrp="1"/>
          </p:cNvSpPr>
          <p:nvPr>
            <p:ph type="body" sz="quarter" idx="19" hasCustomPrompt="1"/>
          </p:nvPr>
        </p:nvSpPr>
        <p:spPr>
          <a:xfrm>
            <a:off x="20036531" y="20612174"/>
            <a:ext cx="85500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2"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2 Spalten">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2"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p:txBody>
      </p:sp>
      <p:sp>
        <p:nvSpPr>
          <p:cNvPr id="11" name="Bildplatzhalter 12"/>
          <p:cNvSpPr>
            <a:spLocks noGrp="1"/>
          </p:cNvSpPr>
          <p:nvPr>
            <p:ph type="pic" sz="quarter" idx="18"/>
          </p:nvPr>
        </p:nvSpPr>
        <p:spPr>
          <a:xfrm>
            <a:off x="15428019" y="9090895"/>
            <a:ext cx="13154400" cy="11538000"/>
          </a:xfrm>
          <a:prstGeom prst="rect">
            <a:avLst/>
          </a:prstGeom>
        </p:spPr>
        <p:txBody>
          <a:bodyPr bIns="46800" anchor="t" anchorCtr="0"/>
          <a:lstStyle/>
          <a:p>
            <a:r>
              <a:rPr lang="de-DE"/>
              <a:t>Bild durch Klicken auf Symbol hinzufügen</a:t>
            </a:r>
            <a:endParaRPr lang="de-DE" dirty="0"/>
          </a:p>
        </p:txBody>
      </p:sp>
      <p:sp>
        <p:nvSpPr>
          <p:cNvPr id="12" name="Textplatzhalter 18"/>
          <p:cNvSpPr>
            <a:spLocks noGrp="1"/>
          </p:cNvSpPr>
          <p:nvPr>
            <p:ph type="body" sz="quarter" idx="19" hasCustomPrompt="1"/>
          </p:nvPr>
        </p:nvSpPr>
        <p:spPr>
          <a:xfrm>
            <a:off x="15451083" y="20612174"/>
            <a:ext cx="131544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4"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Bildplatzhalter 6"/>
          <p:cNvSpPr>
            <a:spLocks noGrp="1"/>
          </p:cNvSpPr>
          <p:nvPr>
            <p:ph type="pic" sz="quarter" idx="12"/>
          </p:nvPr>
        </p:nvSpPr>
        <p:spPr>
          <a:xfrm>
            <a:off x="1656001" y="9072000"/>
            <a:ext cx="26928000" cy="30708000"/>
          </a:xfrm>
          <a:prstGeom prst="rect">
            <a:avLst/>
          </a:prstGeom>
        </p:spPr>
        <p:txBody>
          <a:bodyPr/>
          <a:lstStyle/>
          <a:p>
            <a:r>
              <a:rPr lang="de-DE"/>
              <a:t>Bild durch Klicken auf Symbol hinzufügen</a:t>
            </a:r>
          </a:p>
        </p:txBody>
      </p:sp>
      <p:sp>
        <p:nvSpPr>
          <p:cNvPr id="9"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1"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oßer Text">
    <p:spTree>
      <p:nvGrpSpPr>
        <p:cNvPr id="1" name=""/>
        <p:cNvGrpSpPr/>
        <p:nvPr/>
      </p:nvGrpSpPr>
      <p:grpSpPr>
        <a:xfrm>
          <a:off x="0" y="0"/>
          <a:ext cx="0" cy="0"/>
          <a:chOff x="0" y="0"/>
          <a:chExt cx="0" cy="0"/>
        </a:xfrm>
      </p:grpSpPr>
      <p:sp>
        <p:nvSpPr>
          <p:cNvPr id="8" name="Titel 10"/>
          <p:cNvSpPr>
            <a:spLocks noGrp="1"/>
          </p:cNvSpPr>
          <p:nvPr>
            <p:ph type="title" hasCustomPrompt="1"/>
          </p:nvPr>
        </p:nvSpPr>
        <p:spPr>
          <a:xfrm>
            <a:off x="1656001" y="4788000"/>
            <a:ext cx="26956800" cy="34975828"/>
          </a:xfrm>
          <a:prstGeom prst="rect">
            <a:avLst/>
          </a:prstGeom>
        </p:spPr>
        <p:txBody>
          <a:bodyPr lIns="0" tIns="0" rIns="0" bIns="0" anchor="t" anchorCtr="0"/>
          <a:lstStyle>
            <a:lvl1pPr>
              <a:defRPr lang="de-DE" sz="9400" baseline="0" smtClean="0"/>
            </a:lvl1pPr>
          </a:lstStyle>
          <a:p>
            <a:r>
              <a:rPr lang="de-DE" sz="9400" kern="1200" baseline="0" dirty="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EXTBOXEN 4 Spalten">
    <p:spTree>
      <p:nvGrpSpPr>
        <p:cNvPr id="1" name=""/>
        <p:cNvGrpSpPr/>
        <p:nvPr/>
      </p:nvGrpSpPr>
      <p:grpSpPr>
        <a:xfrm>
          <a:off x="0" y="0"/>
          <a:ext cx="0" cy="0"/>
          <a:chOff x="0" y="0"/>
          <a:chExt cx="0" cy="0"/>
        </a:xfrm>
      </p:grpSpPr>
      <p:sp>
        <p:nvSpPr>
          <p:cNvPr id="27" name="Textplatzhalter 21"/>
          <p:cNvSpPr>
            <a:spLocks noGrp="1"/>
          </p:cNvSpPr>
          <p:nvPr>
            <p:ph type="body" sz="quarter" idx="24" hasCustomPrompt="1"/>
          </p:nvPr>
        </p:nvSpPr>
        <p:spPr>
          <a:xfrm>
            <a:off x="22377769" y="9136800"/>
            <a:ext cx="6264000" cy="17788062"/>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p:txBody>
      </p:sp>
      <p:sp>
        <p:nvSpPr>
          <p:cNvPr id="26" name="Textplatzhalter 21"/>
          <p:cNvSpPr>
            <a:spLocks noGrp="1"/>
          </p:cNvSpPr>
          <p:nvPr>
            <p:ph type="body" sz="quarter" idx="23" hasCustomPrompt="1"/>
          </p:nvPr>
        </p:nvSpPr>
        <p:spPr>
          <a:xfrm>
            <a:off x="15464581"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25" name="Textplatzhalter 21"/>
          <p:cNvSpPr>
            <a:spLocks noGrp="1"/>
          </p:cNvSpPr>
          <p:nvPr>
            <p:ph type="body" sz="quarter" idx="22" hasCustomPrompt="1"/>
          </p:nvPr>
        </p:nvSpPr>
        <p:spPr>
          <a:xfrm>
            <a:off x="8551393"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marL="144000" lvl="2" indent="-144000" algn="l" defTabSz="4176431" rtl="0" eaLnBrk="1" latinLnBrk="0" hangingPunct="1">
              <a:lnSpc>
                <a:spcPts val="3200"/>
              </a:lnSpc>
              <a:spcBef>
                <a:spcPts val="0"/>
              </a:spcBef>
              <a:spcAft>
                <a:spcPts val="3200"/>
              </a:spcAft>
              <a:buFont typeface="Arial" pitchFamily="34" charset="0"/>
              <a:buNone/>
            </a:pPr>
            <a:r>
              <a:rPr lang="de-DE" sz="2500" kern="1200" baseline="0" dirty="0">
                <a:solidFill>
                  <a:srgbClr val="000000"/>
                </a:solidFill>
                <a:latin typeface="Arial"/>
              </a:rPr>
              <a:t>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lvl="1"/>
            <a:endParaRPr lang="de-DE" sz="2500" kern="1200" baseline="0" dirty="0">
              <a:solidFill>
                <a:srgbClr val="000000"/>
              </a:solidFill>
              <a:latin typeface="Arial"/>
            </a:endParaRPr>
          </a:p>
        </p:txBody>
      </p:sp>
      <p:sp>
        <p:nvSpPr>
          <p:cNvPr id="23" name="Textplatzhalter 21"/>
          <p:cNvSpPr>
            <a:spLocks noGrp="1"/>
          </p:cNvSpPr>
          <p:nvPr>
            <p:ph type="body" sz="quarter" idx="21" hasCustomPrompt="1"/>
          </p:nvPr>
        </p:nvSpPr>
        <p:spPr>
          <a:xfrm>
            <a:off x="1638205" y="37539726"/>
            <a:ext cx="6264000" cy="2366978"/>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marR="0" indent="-144000" algn="l" defTabSz="4176431" rtl="0" eaLnBrk="1" fontAlgn="auto" latinLnBrk="0" hangingPunct="1">
              <a:lnSpc>
                <a:spcPts val="3200"/>
              </a:lnSpc>
              <a:spcBef>
                <a:spcPts val="0"/>
              </a:spcBef>
              <a:spcAft>
                <a:spcPts val="3200"/>
              </a:spcAft>
              <a:buClrTx/>
              <a:buSzTx/>
              <a:buFont typeface="Arial" pitchFamily="34" charset="0"/>
              <a:buChar char="•"/>
              <a:tabLst/>
              <a:defRPr/>
            </a:lvl3pPr>
          </a:lstStyle>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innerhalb des Textspiegels (mit weißem Rand)</a:t>
            </a:r>
          </a:p>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an mindestens 3 Seiten, bis zum Papierrand (sog. </a:t>
            </a:r>
          </a:p>
          <a:p>
            <a:pPr lvl="1"/>
            <a:endParaRPr lang="de-DE" sz="2500" kern="1200" baseline="0" dirty="0">
              <a:solidFill>
                <a:srgbClr val="000000"/>
              </a:solidFill>
              <a:latin typeface="Arial"/>
            </a:endParaRPr>
          </a:p>
        </p:txBody>
      </p:sp>
      <p:sp>
        <p:nvSpPr>
          <p:cNvPr id="22" name="Textplatzhalter 21"/>
          <p:cNvSpPr>
            <a:spLocks noGrp="1"/>
          </p:cNvSpPr>
          <p:nvPr>
            <p:ph type="body" sz="quarter" idx="20" hasCustomPrompt="1"/>
          </p:nvPr>
        </p:nvSpPr>
        <p:spPr>
          <a:xfrm>
            <a:off x="1638205" y="9136800"/>
            <a:ext cx="6264000" cy="22431381"/>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0" indent="0" algn="l" defTabSz="4176431" rtl="0" eaLnBrk="1" latinLnBrk="0" hangingPunct="1">
              <a:lnSpc>
                <a:spcPts val="3200"/>
              </a:lnSpc>
              <a:spcBef>
                <a:spcPts val="0"/>
              </a:spcBef>
              <a:spcAft>
                <a:spcPts val="3200"/>
              </a:spcAft>
              <a:buFont typeface="Arial" pitchFamily="34" charset="0"/>
              <a:buChar char="•"/>
              <a:defRPr/>
            </a:lvl3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p:txBody>
      </p:sp>
      <p:sp>
        <p:nvSpPr>
          <p:cNvPr id="5" name="Fußzeilenplatzhalter 4"/>
          <p:cNvSpPr>
            <a:spLocks noGrp="1"/>
          </p:cNvSpPr>
          <p:nvPr>
            <p:ph type="ftr" sz="quarter" idx="11"/>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3"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a:t>
            </a:r>
            <a:endParaRPr lang="de-DE" dirty="0"/>
          </a:p>
        </p:txBody>
      </p:sp>
      <p:sp>
        <p:nvSpPr>
          <p:cNvPr id="13" name="Bildplatzhalter 12"/>
          <p:cNvSpPr>
            <a:spLocks noGrp="1"/>
          </p:cNvSpPr>
          <p:nvPr>
            <p:ph type="pic" sz="quarter" idx="18"/>
          </p:nvPr>
        </p:nvSpPr>
        <p:spPr>
          <a:xfrm>
            <a:off x="20036531" y="9090895"/>
            <a:ext cx="8550000" cy="11538000"/>
          </a:xfrm>
          <a:prstGeom prst="rect">
            <a:avLst/>
          </a:prstGeom>
        </p:spPr>
        <p:txBody>
          <a:bodyPr bIns="46800" anchor="t" anchorCtr="0"/>
          <a:lstStyle/>
          <a:p>
            <a:r>
              <a:rPr lang="de-DE"/>
              <a:t>Bild durch Klicken auf Symbol hinzufügen</a:t>
            </a:r>
            <a:endParaRPr lang="de-DE" dirty="0"/>
          </a:p>
        </p:txBody>
      </p:sp>
      <p:sp>
        <p:nvSpPr>
          <p:cNvPr id="14" name="Textplatzhalter 18"/>
          <p:cNvSpPr>
            <a:spLocks noGrp="1"/>
          </p:cNvSpPr>
          <p:nvPr>
            <p:ph type="body" sz="quarter" idx="19" hasCustomPrompt="1"/>
          </p:nvPr>
        </p:nvSpPr>
        <p:spPr>
          <a:xfrm>
            <a:off x="20036531" y="20612174"/>
            <a:ext cx="85500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2 Spalten">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2"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p:txBody>
      </p:sp>
      <p:sp>
        <p:nvSpPr>
          <p:cNvPr id="11" name="Bildplatzhalter 12"/>
          <p:cNvSpPr>
            <a:spLocks noGrp="1"/>
          </p:cNvSpPr>
          <p:nvPr>
            <p:ph type="pic" sz="quarter" idx="18"/>
          </p:nvPr>
        </p:nvSpPr>
        <p:spPr>
          <a:xfrm>
            <a:off x="15428019" y="9090895"/>
            <a:ext cx="13154400" cy="11538000"/>
          </a:xfrm>
          <a:prstGeom prst="rect">
            <a:avLst/>
          </a:prstGeom>
        </p:spPr>
        <p:txBody>
          <a:bodyPr bIns="46800" anchor="t" anchorCtr="0"/>
          <a:lstStyle/>
          <a:p>
            <a:r>
              <a:rPr lang="de-DE"/>
              <a:t>Bild durch Klicken auf Symbol hinzufügen</a:t>
            </a:r>
            <a:endParaRPr lang="de-DE" dirty="0"/>
          </a:p>
        </p:txBody>
      </p:sp>
      <p:sp>
        <p:nvSpPr>
          <p:cNvPr id="12" name="Textplatzhalter 18"/>
          <p:cNvSpPr>
            <a:spLocks noGrp="1"/>
          </p:cNvSpPr>
          <p:nvPr>
            <p:ph type="body" sz="quarter" idx="19" hasCustomPrompt="1"/>
          </p:nvPr>
        </p:nvSpPr>
        <p:spPr>
          <a:xfrm>
            <a:off x="15451083" y="20612174"/>
            <a:ext cx="131544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Bildplatzhalter 6"/>
          <p:cNvSpPr>
            <a:spLocks noGrp="1"/>
          </p:cNvSpPr>
          <p:nvPr>
            <p:ph type="pic" sz="quarter" idx="12"/>
          </p:nvPr>
        </p:nvSpPr>
        <p:spPr>
          <a:xfrm>
            <a:off x="1656001" y="9072000"/>
            <a:ext cx="26928000" cy="30708000"/>
          </a:xfrm>
          <a:prstGeom prst="rect">
            <a:avLst/>
          </a:prstGeom>
        </p:spPr>
        <p:txBody>
          <a:bodyPr/>
          <a:lstStyle/>
          <a:p>
            <a:r>
              <a:rPr lang="de-DE"/>
              <a:t>Bild durch Klicken auf Symbol hinzufügen</a:t>
            </a:r>
          </a:p>
        </p:txBody>
      </p:sp>
      <p:sp>
        <p:nvSpPr>
          <p:cNvPr id="9"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2"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oßer Text">
    <p:spTree>
      <p:nvGrpSpPr>
        <p:cNvPr id="1" name=""/>
        <p:cNvGrpSpPr/>
        <p:nvPr/>
      </p:nvGrpSpPr>
      <p:grpSpPr>
        <a:xfrm>
          <a:off x="0" y="0"/>
          <a:ext cx="0" cy="0"/>
          <a:chOff x="0" y="0"/>
          <a:chExt cx="0" cy="0"/>
        </a:xfrm>
      </p:grpSpPr>
      <p:sp>
        <p:nvSpPr>
          <p:cNvPr id="8" name="Titel 10"/>
          <p:cNvSpPr>
            <a:spLocks noGrp="1"/>
          </p:cNvSpPr>
          <p:nvPr>
            <p:ph type="title" hasCustomPrompt="1"/>
          </p:nvPr>
        </p:nvSpPr>
        <p:spPr>
          <a:xfrm>
            <a:off x="1656001" y="4788000"/>
            <a:ext cx="26956800" cy="34975828"/>
          </a:xfrm>
          <a:prstGeom prst="rect">
            <a:avLst/>
          </a:prstGeom>
        </p:spPr>
        <p:txBody>
          <a:bodyPr lIns="0" tIns="0" rIns="0" bIns="0" anchor="t" anchorCtr="0"/>
          <a:lstStyle>
            <a:lvl1pPr>
              <a:defRPr lang="de-DE" sz="9400" baseline="0" smtClean="0"/>
            </a:lvl1pPr>
          </a:lstStyle>
          <a:p>
            <a:r>
              <a:rPr lang="de-DE" sz="9400" kern="1200" baseline="0" dirty="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3" name="Fußzeilenplatzhalter 2"/>
          <p:cNvSpPr>
            <a:spLocks noGrp="1"/>
          </p:cNvSpPr>
          <p:nvPr>
            <p:ph type="ftr" sz="quarter" idx="10"/>
          </p:nvPr>
        </p:nvSpPr>
        <p:spPr/>
        <p:txBody>
          <a:body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4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5999" y="9136800"/>
            <a:ext cx="26928000" cy="30708000"/>
          </a:xfrm>
          <a:prstGeom prst="rect">
            <a:avLst/>
          </a:prstGeom>
        </p:spPr>
        <p:txBody>
          <a:bodyPr lIns="0" tIns="0" rIns="0" bIns="0" numCol="4" spcCol="648000"/>
          <a:lstStyle>
            <a:lvl1pPr marL="0" indent="0" algn="l" rtl="0">
              <a:lnSpc>
                <a:spcPts val="3200"/>
              </a:lnSpc>
              <a:spcBef>
                <a:spcPts val="0"/>
              </a:spcBef>
              <a:spcAft>
                <a:spcPts val="3200"/>
              </a:spcAft>
              <a:buFont typeface="Arial" pitchFamily="34" charset="0"/>
              <a:buNone/>
              <a:defRPr lang="de-DE" sz="2500" baseline="0" smtClean="0"/>
            </a:lvl1pPr>
            <a:lvl2pPr marL="0" indent="0" algn="l">
              <a:lnSpc>
                <a:spcPts val="3200"/>
              </a:lnSpc>
              <a:spcBef>
                <a:spcPts val="0"/>
              </a:spcBef>
              <a:buNone/>
              <a:defRPr lang="de-DE" sz="2500" b="1" baseline="0" smtClean="0"/>
            </a:lvl2pPr>
            <a:lvl3pPr marL="144000" indent="-144000" algn="l">
              <a:lnSpc>
                <a:spcPts val="3200"/>
              </a:lnSpc>
              <a:spcBef>
                <a:spcPts val="0"/>
              </a:spcBef>
              <a:spcAft>
                <a:spcPts val="3200"/>
              </a:spcAft>
              <a:buFont typeface="Arial" pitchFamily="34" charset="0"/>
              <a:buChar char="•"/>
              <a:defRPr lang="de-DE" sz="2500" kern="1200" baseline="0" dirty="0" smtClean="0">
                <a:solidFill>
                  <a:srgbClr val="000000"/>
                </a:solidFill>
                <a:latin typeface="Arial"/>
                <a:ea typeface="+mn-ea"/>
                <a:cs typeface="Arial" pitchFamily="34" charset="0"/>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11"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BOXEN 4 Spalten">
    <p:spTree>
      <p:nvGrpSpPr>
        <p:cNvPr id="1" name=""/>
        <p:cNvGrpSpPr/>
        <p:nvPr/>
      </p:nvGrpSpPr>
      <p:grpSpPr>
        <a:xfrm>
          <a:off x="0" y="0"/>
          <a:ext cx="0" cy="0"/>
          <a:chOff x="0" y="0"/>
          <a:chExt cx="0" cy="0"/>
        </a:xfrm>
      </p:grpSpPr>
      <p:sp>
        <p:nvSpPr>
          <p:cNvPr id="27" name="Textplatzhalter 21"/>
          <p:cNvSpPr>
            <a:spLocks noGrp="1"/>
          </p:cNvSpPr>
          <p:nvPr>
            <p:ph type="body" sz="quarter" idx="24" hasCustomPrompt="1"/>
          </p:nvPr>
        </p:nvSpPr>
        <p:spPr>
          <a:xfrm>
            <a:off x="22377769" y="9136800"/>
            <a:ext cx="6264000" cy="17788062"/>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err="1">
                <a:solidFill>
                  <a:srgbClr val="000000"/>
                </a:solidFill>
                <a:latin typeface="Arial"/>
              </a:rPr>
              <a:t>Cusexeruntevoluptisasmoditiaconserumquaenulluptaquatasitatevoluptatem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p>
          <a:p>
            <a:pPr rtl="0"/>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p:txBody>
      </p:sp>
      <p:sp>
        <p:nvSpPr>
          <p:cNvPr id="26" name="Textplatzhalter 21"/>
          <p:cNvSpPr>
            <a:spLocks noGrp="1"/>
          </p:cNvSpPr>
          <p:nvPr>
            <p:ph type="body" sz="quarter" idx="23" hasCustomPrompt="1"/>
          </p:nvPr>
        </p:nvSpPr>
        <p:spPr>
          <a:xfrm>
            <a:off x="15464581"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p:txBody>
      </p:sp>
      <p:sp>
        <p:nvSpPr>
          <p:cNvPr id="25" name="Textplatzhalter 21"/>
          <p:cNvSpPr>
            <a:spLocks noGrp="1"/>
          </p:cNvSpPr>
          <p:nvPr>
            <p:ph type="body" sz="quarter" idx="22" hasCustomPrompt="1"/>
          </p:nvPr>
        </p:nvSpPr>
        <p:spPr>
          <a:xfrm>
            <a:off x="8551393" y="9136800"/>
            <a:ext cx="6264000" cy="30718340"/>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indent="-144000" algn="l" defTabSz="4176431" rtl="0" eaLnBrk="1" latinLnBrk="0" hangingPunct="1">
              <a:lnSpc>
                <a:spcPts val="3200"/>
              </a:lnSpc>
              <a:spcBef>
                <a:spcPts val="0"/>
              </a:spcBef>
              <a:spcAft>
                <a:spcPts val="3200"/>
              </a:spcAft>
              <a:buFont typeface="Arial" pitchFamily="34" charset="0"/>
              <a:buNone/>
              <a:defRPr/>
            </a:lvl3pPr>
          </a:lstStyle>
          <a:p>
            <a:pPr marL="144000" lvl="2" indent="-144000" algn="l" defTabSz="4176431" rtl="0" eaLnBrk="1" latinLnBrk="0" hangingPunct="1">
              <a:lnSpc>
                <a:spcPts val="3200"/>
              </a:lnSpc>
              <a:spcBef>
                <a:spcPts val="0"/>
              </a:spcBef>
              <a:spcAft>
                <a:spcPts val="3200"/>
              </a:spcAft>
              <a:buFont typeface="Arial" pitchFamily="34" charset="0"/>
              <a:buNone/>
            </a:pPr>
            <a:r>
              <a:rPr lang="de-DE" sz="2500" kern="1200" baseline="0" dirty="0">
                <a:solidFill>
                  <a:srgbClr val="000000"/>
                </a:solidFill>
                <a:latin typeface="Arial"/>
              </a:rPr>
              <a:t>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lvl="1"/>
            <a:endParaRPr lang="de-DE" sz="2500" kern="1200" baseline="0" dirty="0">
              <a:solidFill>
                <a:srgbClr val="000000"/>
              </a:solidFill>
              <a:latin typeface="Arial"/>
            </a:endParaRPr>
          </a:p>
        </p:txBody>
      </p:sp>
      <p:sp>
        <p:nvSpPr>
          <p:cNvPr id="23" name="Textplatzhalter 21"/>
          <p:cNvSpPr>
            <a:spLocks noGrp="1"/>
          </p:cNvSpPr>
          <p:nvPr>
            <p:ph type="body" sz="quarter" idx="21" hasCustomPrompt="1"/>
          </p:nvPr>
        </p:nvSpPr>
        <p:spPr>
          <a:xfrm>
            <a:off x="1638205" y="37539726"/>
            <a:ext cx="6264000" cy="2366978"/>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144000" marR="0" indent="-144000" algn="l" defTabSz="4176431" rtl="0" eaLnBrk="1" fontAlgn="auto" latinLnBrk="0" hangingPunct="1">
              <a:lnSpc>
                <a:spcPts val="3200"/>
              </a:lnSpc>
              <a:spcBef>
                <a:spcPts val="0"/>
              </a:spcBef>
              <a:spcAft>
                <a:spcPts val="3200"/>
              </a:spcAft>
              <a:buClrTx/>
              <a:buSzTx/>
              <a:buFont typeface="Arial" pitchFamily="34" charset="0"/>
              <a:buChar char="•"/>
              <a:tabLst/>
              <a:defRPr/>
            </a:lvl3pPr>
          </a:lstStyle>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innerhalb des Textspiegels (mit weißem Rand)</a:t>
            </a:r>
          </a:p>
          <a:p>
            <a:pPr marL="144000" marR="0" lvl="2" indent="-144000" algn="l" defTabSz="4176431" rtl="0" eaLnBrk="1" fontAlgn="auto" latinLnBrk="0" hangingPunct="1">
              <a:lnSpc>
                <a:spcPts val="3200"/>
              </a:lnSpc>
              <a:spcBef>
                <a:spcPts val="0"/>
              </a:spcBef>
              <a:spcAft>
                <a:spcPts val="3200"/>
              </a:spcAft>
              <a:buClrTx/>
              <a:buSzTx/>
              <a:buFont typeface="Arial" pitchFamily="34" charset="0"/>
              <a:buChar char="•"/>
              <a:tabLst/>
              <a:defRPr/>
            </a:pPr>
            <a:r>
              <a:rPr kumimoji="0" lang="de-DE" sz="2500" b="0" i="0" u="none" strike="noStrike" kern="1200" cap="none" spc="0" normalizeH="0" baseline="0" noProof="0" dirty="0">
                <a:ln>
                  <a:noFill/>
                </a:ln>
                <a:solidFill>
                  <a:srgbClr val="000000"/>
                </a:solidFill>
                <a:effectLst/>
                <a:uLnTx/>
                <a:uFillTx/>
                <a:latin typeface="Arial"/>
                <a:ea typeface="+mn-ea"/>
                <a:cs typeface="Arial" pitchFamily="34" charset="0"/>
              </a:rPr>
              <a:t>Bild ist seitenfüllend, an mindestens 3 Seiten, bis zum Papierrand (sog. </a:t>
            </a:r>
          </a:p>
          <a:p>
            <a:pPr lvl="1"/>
            <a:endParaRPr lang="de-DE" sz="2500" kern="1200" baseline="0" dirty="0">
              <a:solidFill>
                <a:srgbClr val="000000"/>
              </a:solidFill>
              <a:latin typeface="Arial"/>
            </a:endParaRPr>
          </a:p>
        </p:txBody>
      </p:sp>
      <p:sp>
        <p:nvSpPr>
          <p:cNvPr id="22" name="Textplatzhalter 21"/>
          <p:cNvSpPr>
            <a:spLocks noGrp="1"/>
          </p:cNvSpPr>
          <p:nvPr>
            <p:ph type="body" sz="quarter" idx="20" hasCustomPrompt="1"/>
          </p:nvPr>
        </p:nvSpPr>
        <p:spPr>
          <a:xfrm>
            <a:off x="1638205" y="9136800"/>
            <a:ext cx="6264000" cy="22431381"/>
          </a:xfrm>
          <a:prstGeom prst="rect">
            <a:avLst/>
          </a:prstGeom>
        </p:spPr>
        <p:txBody>
          <a:bodyPr lIns="0" tIns="0" rIns="0" bIns="0"/>
          <a:lstStyle>
            <a:lvl1pPr marL="0" indent="0" algn="l" defTabSz="4176431" rtl="0" eaLnBrk="1" latinLnBrk="0" hangingPunct="1">
              <a:lnSpc>
                <a:spcPts val="3200"/>
              </a:lnSpc>
              <a:spcBef>
                <a:spcPts val="0"/>
              </a:spcBef>
              <a:spcAft>
                <a:spcPts val="3200"/>
              </a:spcAft>
              <a:buFont typeface="Arial" pitchFamily="34" charset="0"/>
              <a:buNone/>
              <a:defRPr lang="de-DE" sz="2500" kern="1200" baseline="0" dirty="0" smtClean="0">
                <a:solidFill>
                  <a:srgbClr val="000000"/>
                </a:solidFill>
                <a:latin typeface="Arial"/>
                <a:ea typeface="+mn-ea"/>
                <a:cs typeface="+mn-cs"/>
              </a:defRPr>
            </a:lvl1pPr>
            <a:lvl2pPr marL="1304925" indent="-1304925">
              <a:buFontTx/>
              <a:buNone/>
              <a:defRPr b="1"/>
            </a:lvl2pPr>
            <a:lvl3pPr marL="0" indent="0" algn="l" defTabSz="4176431" rtl="0" eaLnBrk="1" latinLnBrk="0" hangingPunct="1">
              <a:lnSpc>
                <a:spcPts val="3200"/>
              </a:lnSpc>
              <a:spcBef>
                <a:spcPts val="0"/>
              </a:spcBef>
              <a:spcAft>
                <a:spcPts val="3200"/>
              </a:spcAft>
              <a:buFont typeface="Arial" pitchFamily="34" charset="0"/>
              <a:buChar char="•"/>
              <a:defRPr/>
            </a:lvl3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p:txBody>
      </p:sp>
      <p:sp>
        <p:nvSpPr>
          <p:cNvPr id="18"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3" name="Bildplatzhalter 12"/>
          <p:cNvSpPr>
            <a:spLocks noGrp="1"/>
          </p:cNvSpPr>
          <p:nvPr>
            <p:ph type="pic" sz="quarter" idx="16"/>
          </p:nvPr>
        </p:nvSpPr>
        <p:spPr>
          <a:xfrm>
            <a:off x="1674491" y="31691334"/>
            <a:ext cx="6253200" cy="5036400"/>
          </a:xfrm>
          <a:prstGeom prst="rect">
            <a:avLst/>
          </a:prstGeom>
        </p:spPr>
        <p:txBody>
          <a:bodyPr bIns="46800" anchor="t" anchorCtr="0"/>
          <a:lstStyle/>
          <a:p>
            <a:r>
              <a:rPr lang="de-DE" dirty="0"/>
              <a:t>Bild durch Klicken auf Symbol hinzufügen</a:t>
            </a:r>
          </a:p>
        </p:txBody>
      </p:sp>
      <p:sp>
        <p:nvSpPr>
          <p:cNvPr id="19" name="Textplatzhalter 18"/>
          <p:cNvSpPr>
            <a:spLocks noGrp="1"/>
          </p:cNvSpPr>
          <p:nvPr>
            <p:ph type="body" sz="quarter" idx="17" hasCustomPrompt="1"/>
          </p:nvPr>
        </p:nvSpPr>
        <p:spPr>
          <a:xfrm>
            <a:off x="1674491" y="3669199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20" name="Bildplatzhalter 12"/>
          <p:cNvSpPr>
            <a:spLocks noGrp="1"/>
          </p:cNvSpPr>
          <p:nvPr>
            <p:ph type="pic" sz="quarter" idx="18"/>
          </p:nvPr>
        </p:nvSpPr>
        <p:spPr>
          <a:xfrm>
            <a:off x="22352283" y="9090895"/>
            <a:ext cx="6253200" cy="11538000"/>
          </a:xfrm>
          <a:prstGeom prst="rect">
            <a:avLst/>
          </a:prstGeom>
        </p:spPr>
        <p:txBody>
          <a:bodyPr bIns="46800" anchor="t" anchorCtr="0"/>
          <a:lstStyle/>
          <a:p>
            <a:r>
              <a:rPr lang="de-DE"/>
              <a:t>Bild durch Klicken auf Symbol hinzufügen</a:t>
            </a:r>
            <a:endParaRPr lang="de-DE" dirty="0"/>
          </a:p>
        </p:txBody>
      </p:sp>
      <p:sp>
        <p:nvSpPr>
          <p:cNvPr id="21" name="Textplatzhalter 18"/>
          <p:cNvSpPr>
            <a:spLocks noGrp="1"/>
          </p:cNvSpPr>
          <p:nvPr>
            <p:ph type="body" sz="quarter" idx="19" hasCustomPrompt="1"/>
          </p:nvPr>
        </p:nvSpPr>
        <p:spPr>
          <a:xfrm>
            <a:off x="22340788" y="20612174"/>
            <a:ext cx="62532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a:xfrm>
            <a:off x="26640000" y="40414374"/>
            <a:ext cx="1960694" cy="720080"/>
          </a:xfrm>
          <a:prstGeom prst="rect">
            <a:avLst/>
          </a:prstGeom>
        </p:spPr>
        <p:txBody>
          <a:bodyPr/>
          <a:lstStyle/>
          <a:p>
            <a:fld id="{3F369674-7F9B-475F-BD19-444BB701AF24}" type="slidenum">
              <a:rPr lang="de-DE" smtClean="0"/>
              <a:pPr/>
              <a:t>‹#›</a:t>
            </a:fld>
            <a:endParaRPr lang="de-DE" dirty="0"/>
          </a:p>
        </p:txBody>
      </p:sp>
      <p:sp>
        <p:nvSpPr>
          <p:cNvPr id="7" name="Textplatzhalter 16"/>
          <p:cNvSpPr>
            <a:spLocks noGrp="1"/>
          </p:cNvSpPr>
          <p:nvPr>
            <p:ph type="body" sz="quarter" idx="14" hasCustomPrompt="1"/>
          </p:nvPr>
        </p:nvSpPr>
        <p:spPr>
          <a:xfrm>
            <a:off x="1656001" y="7704000"/>
            <a:ext cx="26928000" cy="719139"/>
          </a:xfrm>
          <a:prstGeom prst="rect">
            <a:avLst/>
          </a:prstGeom>
        </p:spPr>
        <p:txBody>
          <a:bodyPr lIns="0" tIns="0" rIns="0" bIns="0" anchor="ctr" anchorCtr="0"/>
          <a:lstStyle>
            <a:lvl1pPr>
              <a:buNone/>
              <a:defRPr sz="4400" baseline="0"/>
            </a:lvl1pPr>
          </a:lstStyle>
          <a:p>
            <a:r>
              <a:rPr lang="de-DE" sz="4400" baseline="0" dirty="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8" name="Textplatzhalter 9"/>
          <p:cNvSpPr>
            <a:spLocks noGrp="1"/>
          </p:cNvSpPr>
          <p:nvPr>
            <p:ph type="body" sz="quarter" idx="15" hasCustomPrompt="1"/>
          </p:nvPr>
        </p:nvSpPr>
        <p:spPr>
          <a:xfrm>
            <a:off x="1656001" y="6768001"/>
            <a:ext cx="26928000" cy="720000"/>
          </a:xfrm>
          <a:prstGeom prst="rect">
            <a:avLst/>
          </a:prstGeom>
        </p:spPr>
        <p:txBody>
          <a:bodyPr lIns="0" tIns="0" rIns="0" bIns="0" anchor="ctr" anchorCtr="0"/>
          <a:lstStyle>
            <a:lvl1pPr>
              <a:buNone/>
              <a:defRPr sz="6700" baseline="0"/>
            </a:lvl1pPr>
          </a:lstStyle>
          <a:p>
            <a:pPr lvl="0"/>
            <a:r>
              <a:rPr lang="de-DE" dirty="0"/>
              <a:t>Überschrift 2</a:t>
            </a:r>
          </a:p>
        </p:txBody>
      </p:sp>
      <p:sp>
        <p:nvSpPr>
          <p:cNvPr id="10" name="Untertitel 2"/>
          <p:cNvSpPr>
            <a:spLocks noGrp="1"/>
          </p:cNvSpPr>
          <p:nvPr>
            <p:ph type="subTitle" idx="1" hasCustomPrompt="1"/>
          </p:nvPr>
        </p:nvSpPr>
        <p:spPr>
          <a:xfrm>
            <a:off x="1655999" y="9136800"/>
            <a:ext cx="26928000" cy="30708000"/>
          </a:xfrm>
          <a:prstGeom prst="rect">
            <a:avLst/>
          </a:prstGeom>
        </p:spPr>
        <p:txBody>
          <a:bodyPr lIns="0" tIns="0" rIns="0" bIns="0" numCol="3"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a:solidFill>
                  <a:srgbClr val="000000"/>
                </a:solidFill>
                <a:latin typeface="Arial"/>
              </a:rPr>
              <a:t>Fließtext 25 </a:t>
            </a:r>
            <a:r>
              <a:rPr lang="de-DE" sz="2500" kern="1200" baseline="0" dirty="0" err="1">
                <a:solidFill>
                  <a:srgbClr val="000000"/>
                </a:solidFill>
                <a:latin typeface="Arial"/>
              </a:rPr>
              <a:t>pt</a:t>
            </a:r>
            <a:endParaRPr lang="de-DE" dirty="0"/>
          </a:p>
          <a:p>
            <a:pPr rtl="0"/>
            <a:r>
              <a:rPr lang="de-DE" sz="2500" kern="1200" baseline="0" dirty="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a:solidFill>
                  <a:srgbClr val="000000"/>
                </a:solidFill>
                <a:latin typeface="Arial"/>
              </a:rPr>
              <a:t>Bitte geben Sie Ihren individuellen Text an den vorgesehenen Stellen ein und nutzen Sie die installierten Formatvorlagen für den jeweiligen Textabschnitt. </a:t>
            </a:r>
          </a:p>
          <a:p>
            <a:pPr lvl="1"/>
            <a:r>
              <a:rPr lang="de-DE" dirty="0"/>
              <a:t>Kopfzeile und Absender</a:t>
            </a:r>
          </a:p>
          <a:p>
            <a:pPr rtl="0"/>
            <a:r>
              <a:rPr lang="de-DE" sz="2500" kern="1200" baseline="0" dirty="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Logo der TUM (rechter Rand) mit Fakultätslogo und blauem Textzusatz (linker Rand) </a:t>
            </a:r>
          </a:p>
          <a:p>
            <a:pPr lvl="1"/>
            <a:r>
              <a:rPr lang="de-DE" dirty="0" err="1"/>
              <a:t>Textsatz</a:t>
            </a:r>
            <a:endParaRPr lang="de-DE" dirty="0"/>
          </a:p>
          <a:p>
            <a:pPr rtl="0"/>
            <a:r>
              <a:rPr lang="de-DE" sz="2500" kern="1200" baseline="0" dirty="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a:solidFill>
                  <a:srgbClr val="000000"/>
                </a:solidFill>
                <a:latin typeface="Arial"/>
              </a:rPr>
              <a:t>vierspaltiger</a:t>
            </a:r>
            <a:r>
              <a:rPr lang="de-DE" sz="2500" kern="1200" baseline="0" dirty="0">
                <a:solidFill>
                  <a:srgbClr val="000000"/>
                </a:solidFill>
                <a:latin typeface="Arial"/>
              </a:rPr>
              <a:t> Text empfohlen, linksbündig oder Blocksatz. Für Plakate mit wenig Text, können Sie auf die größeren Schriftgrößen zurückgreifen.</a:t>
            </a:r>
          </a:p>
          <a:p>
            <a:pPr lvl="1"/>
            <a:r>
              <a:rPr lang="de-DE" dirty="0"/>
              <a:t>Bilder</a:t>
            </a:r>
          </a:p>
          <a:p>
            <a:pPr rtl="0"/>
            <a:r>
              <a:rPr lang="de-DE" sz="2500" kern="1200" baseline="0" dirty="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a:solidFill>
                  <a:srgbClr val="000000"/>
                </a:solidFill>
                <a:latin typeface="Arial"/>
              </a:rPr>
              <a:t>Bild ist seitenfüllend, an mindestens 3 Seiten, bis zum Papierrand (sog. randabfallend)</a:t>
            </a:r>
          </a:p>
          <a:p>
            <a:pPr rtl="0"/>
            <a:r>
              <a:rPr lang="de-DE" sz="2500" kern="1200" baseline="0" dirty="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a:t>Druck</a:t>
            </a:r>
          </a:p>
          <a:p>
            <a:pPr rtl="0"/>
            <a:r>
              <a:rPr lang="de-DE" sz="2500" kern="1200" baseline="0" dirty="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a:solidFill>
                  <a:srgbClr val="000000"/>
                </a:solidFill>
                <a:latin typeface="Arial"/>
              </a:rPr>
              <a:t>Weitere Informationen zum Corporate Design der TUM finden Sie unter www.tum.de/cd</a:t>
            </a:r>
          </a:p>
          <a:p>
            <a:pPr lvl="1"/>
            <a:r>
              <a:rPr lang="de-DE" dirty="0"/>
              <a:t>Blindtext</a:t>
            </a:r>
          </a:p>
          <a:p>
            <a:pPr rtl="0"/>
            <a:r>
              <a:rPr lang="de-DE" sz="2500" kern="1200" baseline="0" dirty="0" err="1">
                <a:solidFill>
                  <a:srgbClr val="000000"/>
                </a:solidFill>
                <a:latin typeface="Arial"/>
              </a:rPr>
              <a:t>Padolumquatur</a:t>
            </a:r>
            <a:r>
              <a:rPr lang="de-DE" sz="2500" kern="1200" baseline="0" dirty="0">
                <a:solidFill>
                  <a:srgbClr val="000000"/>
                </a:solidFill>
                <a:latin typeface="Arial"/>
              </a:rPr>
              <a:t>? </a:t>
            </a:r>
            <a:r>
              <a:rPr lang="de-DE" sz="2500" kern="1200" baseline="0" dirty="0" err="1">
                <a:solidFill>
                  <a:srgbClr val="000000"/>
                </a:solidFill>
                <a:latin typeface="Arial"/>
              </a:rPr>
              <a:t>Num</a:t>
            </a:r>
            <a:r>
              <a:rPr lang="de-DE" sz="2500" kern="1200" baseline="0" dirty="0">
                <a:solidFill>
                  <a:srgbClr val="000000"/>
                </a:solidFill>
                <a:latin typeface="Arial"/>
              </a:rPr>
              <a:t>, </a:t>
            </a:r>
            <a:r>
              <a:rPr lang="de-DE" sz="2500" kern="1200" baseline="0" dirty="0" err="1">
                <a:solidFill>
                  <a:srgbClr val="000000"/>
                </a:solidFill>
                <a:latin typeface="Arial"/>
              </a:rPr>
              <a:t>officiist</a:t>
            </a:r>
            <a:r>
              <a:rPr lang="de-DE" sz="2500" kern="1200" baseline="0" dirty="0">
                <a:solidFill>
                  <a:srgbClr val="000000"/>
                </a:solidFill>
                <a:latin typeface="Arial"/>
              </a:rPr>
              <a:t>, </a:t>
            </a:r>
            <a:r>
              <a:rPr lang="de-DE" sz="2500" kern="1200" baseline="0" dirty="0" err="1">
                <a:solidFill>
                  <a:srgbClr val="000000"/>
                </a:solidFill>
                <a:latin typeface="Arial"/>
              </a:rPr>
              <a:t>cullaccumquodquia</a:t>
            </a:r>
            <a:r>
              <a:rPr lang="de-DE" sz="2500" kern="1200" baseline="0" dirty="0">
                <a:solidFill>
                  <a:srgbClr val="000000"/>
                </a:solidFill>
                <a:latin typeface="Arial"/>
              </a:rPr>
              <a:t> non </a:t>
            </a:r>
            <a:r>
              <a:rPr lang="de-DE" sz="2500" kern="1200" baseline="0" dirty="0" err="1">
                <a:solidFill>
                  <a:srgbClr val="000000"/>
                </a:solidFill>
                <a:latin typeface="Arial"/>
              </a:rPr>
              <a:t>res</a:t>
            </a:r>
            <a:r>
              <a:rPr lang="de-DE" sz="2500" kern="1200" baseline="0" dirty="0">
                <a:solidFill>
                  <a:srgbClr val="000000"/>
                </a:solidFill>
                <a:latin typeface="Arial"/>
              </a:rPr>
              <a:t> ex et </a:t>
            </a:r>
            <a:r>
              <a:rPr lang="de-DE" sz="2500" kern="1200" baseline="0" dirty="0" err="1">
                <a:solidFill>
                  <a:srgbClr val="000000"/>
                </a:solidFill>
                <a:latin typeface="Arial"/>
              </a:rPr>
              <a:t>oditavolumutestibus</a:t>
            </a:r>
            <a:r>
              <a:rPr lang="de-DE" sz="2500" kern="1200" baseline="0" dirty="0">
                <a:solidFill>
                  <a:srgbClr val="000000"/>
                </a:solidFill>
                <a:latin typeface="Arial"/>
              </a:rPr>
              <a:t>, </a:t>
            </a:r>
            <a:r>
              <a:rPr lang="de-DE" sz="2500" kern="1200" baseline="0" dirty="0" err="1">
                <a:solidFill>
                  <a:srgbClr val="000000"/>
                </a:solidFill>
                <a:latin typeface="Arial"/>
              </a:rPr>
              <a:t>voluptas</a:t>
            </a:r>
            <a:r>
              <a:rPr lang="de-DE" sz="2500" kern="1200" baseline="0" dirty="0">
                <a:solidFill>
                  <a:srgbClr val="000000"/>
                </a:solidFill>
                <a:latin typeface="Arial"/>
              </a:rPr>
              <a:t> et </a:t>
            </a:r>
            <a:r>
              <a:rPr lang="de-DE" sz="2500" kern="1200" baseline="0" dirty="0" err="1">
                <a:solidFill>
                  <a:srgbClr val="000000"/>
                </a:solidFill>
                <a:latin typeface="Arial"/>
              </a:rPr>
              <a:t>lit</a:t>
            </a:r>
            <a:r>
              <a:rPr lang="de-DE" sz="2500" kern="1200" baseline="0" dirty="0">
                <a:solidFill>
                  <a:srgbClr val="000000"/>
                </a:solidFill>
                <a:latin typeface="Arial"/>
              </a:rPr>
              <a:t> quo </a:t>
            </a:r>
            <a:r>
              <a:rPr lang="de-DE" sz="2500" kern="1200" baseline="0" dirty="0" err="1">
                <a:solidFill>
                  <a:srgbClr val="000000"/>
                </a:solidFill>
                <a:latin typeface="Arial"/>
              </a:rPr>
              <a:t>quam</a:t>
            </a:r>
            <a:r>
              <a:rPr lang="de-DE" sz="2500" kern="1200" baseline="0" dirty="0">
                <a:solidFill>
                  <a:srgbClr val="000000"/>
                </a:solidFill>
                <a:latin typeface="Arial"/>
              </a:rPr>
              <a:t> quo </a:t>
            </a:r>
            <a:r>
              <a:rPr lang="de-DE" sz="2500" kern="1200" baseline="0" dirty="0" err="1">
                <a:solidFill>
                  <a:srgbClr val="000000"/>
                </a:solidFill>
                <a:latin typeface="Arial"/>
              </a:rPr>
              <a:t>eavoluptis</a:t>
            </a:r>
            <a:r>
              <a:rPr lang="de-DE" sz="2500" kern="1200" baseline="0" dirty="0">
                <a:solidFill>
                  <a:srgbClr val="000000"/>
                </a:solidFill>
                <a:latin typeface="Arial"/>
              </a:rPr>
              <a:t>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Utautelitatur</a:t>
            </a:r>
            <a:r>
              <a:rPr lang="de-DE" sz="2500" kern="1200" baseline="0" dirty="0">
                <a:solidFill>
                  <a:srgbClr val="000000"/>
                </a:solidFill>
                <a:latin typeface="Arial"/>
              </a:rPr>
              <a:t>, ex </a:t>
            </a:r>
            <a:r>
              <a:rPr lang="de-DE" sz="2500" kern="1200" baseline="0" dirty="0" err="1">
                <a:solidFill>
                  <a:srgbClr val="000000"/>
                </a:solidFill>
                <a:latin typeface="Arial"/>
              </a:rPr>
              <a:t>experepelibus</a:t>
            </a:r>
            <a:r>
              <a:rPr lang="de-DE" sz="2500" kern="1200" baseline="0" dirty="0">
                <a:solidFill>
                  <a:srgbClr val="000000"/>
                </a:solidFill>
                <a:latin typeface="Arial"/>
              </a:rPr>
              <a:t>, </a:t>
            </a:r>
            <a:r>
              <a:rPr lang="de-DE" sz="2500" kern="1200" baseline="0" dirty="0" err="1">
                <a:solidFill>
                  <a:srgbClr val="000000"/>
                </a:solidFill>
                <a:latin typeface="Arial"/>
              </a:rPr>
              <a:t>officiusreinciamvoluptatureictestvererenienda</a:t>
            </a:r>
            <a:r>
              <a:rPr lang="de-DE" sz="2500" kern="1200" baseline="0" dirty="0">
                <a:solidFill>
                  <a:srgbClr val="000000"/>
                </a:solidFill>
                <a:latin typeface="Arial"/>
              </a:rPr>
              <a:t> pro </a:t>
            </a:r>
            <a:r>
              <a:rPr lang="de-DE" sz="2500" kern="1200" baseline="0" dirty="0" err="1">
                <a:solidFill>
                  <a:srgbClr val="000000"/>
                </a:solidFill>
                <a:latin typeface="Arial"/>
              </a:rPr>
              <a:t>eumquiomnimullandeeaquitoritionsedquevolorioremharum</a:t>
            </a:r>
            <a:r>
              <a:rPr lang="de-DE" sz="2500" kern="1200" baseline="0" dirty="0">
                <a:solidFill>
                  <a:srgbClr val="000000"/>
                </a:solidFill>
                <a:latin typeface="Arial"/>
              </a:rPr>
              <a:t> am </a:t>
            </a:r>
            <a:r>
              <a:rPr lang="de-DE" sz="2500" kern="1200" baseline="0" dirty="0" err="1">
                <a:solidFill>
                  <a:srgbClr val="000000"/>
                </a:solidFill>
                <a:latin typeface="Arial"/>
              </a:rPr>
              <a:t>sitiossitiilitmollorumaseatiassimlamcus</a:t>
            </a:r>
            <a:r>
              <a:rPr lang="de-DE" sz="2500" kern="1200" baseline="0" dirty="0">
                <a:solidFill>
                  <a:srgbClr val="000000"/>
                </a:solidFill>
                <a:latin typeface="Arial"/>
              </a:rPr>
              <a:t> mint </a:t>
            </a:r>
            <a:r>
              <a:rPr lang="de-DE" sz="2500" kern="1200" baseline="0" dirty="0" err="1">
                <a:solidFill>
                  <a:srgbClr val="000000"/>
                </a:solidFill>
                <a:latin typeface="Arial"/>
              </a:rPr>
              <a:t>omnisplitaspedquisvolestiquamusaverionsequesenim</a:t>
            </a:r>
            <a:r>
              <a:rPr lang="de-DE" sz="2500" kern="1200" baseline="0" dirty="0">
                <a:solidFill>
                  <a:srgbClr val="000000"/>
                </a:solidFill>
                <a:latin typeface="Arial"/>
              </a:rPr>
              <a:t> et </a:t>
            </a:r>
            <a:r>
              <a:rPr lang="de-DE" sz="2500" kern="1200" baseline="0" dirty="0" err="1">
                <a:solidFill>
                  <a:srgbClr val="000000"/>
                </a:solidFill>
                <a:latin typeface="Arial"/>
              </a:rPr>
              <a:t>exceaverchil</a:t>
            </a:r>
            <a:r>
              <a:rPr lang="de-DE" sz="2500" kern="1200" baseline="0" dirty="0">
                <a:solidFill>
                  <a:srgbClr val="000000"/>
                </a:solidFill>
                <a:latin typeface="Arial"/>
              </a:rPr>
              <a:t> ex et </a:t>
            </a:r>
            <a:r>
              <a:rPr lang="de-DE" sz="2500" kern="1200" baseline="0" dirty="0" err="1">
                <a:solidFill>
                  <a:srgbClr val="000000"/>
                </a:solidFill>
                <a:latin typeface="Arial"/>
              </a:rPr>
              <a:t>etur</a:t>
            </a:r>
            <a:r>
              <a:rPr lang="de-DE" sz="2500" kern="1200" baseline="0" dirty="0">
                <a:solidFill>
                  <a:srgbClr val="000000"/>
                </a:solidFill>
                <a:latin typeface="Arial"/>
              </a:rPr>
              <a:t>, </a:t>
            </a:r>
            <a:r>
              <a:rPr lang="de-DE" sz="2500" kern="1200" baseline="0" dirty="0" err="1">
                <a:solidFill>
                  <a:srgbClr val="000000"/>
                </a:solidFill>
                <a:latin typeface="Arial"/>
              </a:rPr>
              <a:t>omnimquunt</a:t>
            </a:r>
            <a:r>
              <a:rPr lang="de-DE" sz="2500" kern="1200" baseline="0" dirty="0">
                <a:solidFill>
                  <a:srgbClr val="000000"/>
                </a:solidFill>
                <a:latin typeface="Arial"/>
              </a:rPr>
              <a:t> ex </a:t>
            </a:r>
            <a:r>
              <a:rPr lang="de-DE" sz="2500" kern="1200" baseline="0" dirty="0" err="1">
                <a:solidFill>
                  <a:srgbClr val="000000"/>
                </a:solidFill>
                <a:latin typeface="Arial"/>
              </a:rPr>
              <a:t>expedquidoloresedquamfugiamusreperemeumvelipsamaudiapicilibusam</a:t>
            </a:r>
            <a:r>
              <a:rPr lang="de-DE" sz="2500" kern="1200" baseline="0" dirty="0">
                <a:solidFill>
                  <a:srgbClr val="000000"/>
                </a:solidFill>
                <a:latin typeface="Arial"/>
              </a:rPr>
              <a:t>, </a:t>
            </a:r>
            <a:r>
              <a:rPr lang="de-DE" sz="2500" kern="1200" baseline="0" dirty="0" err="1">
                <a:solidFill>
                  <a:srgbClr val="000000"/>
                </a:solidFill>
                <a:latin typeface="Arial"/>
              </a:rPr>
              <a:t>eostionsedidoluptiurrestestiavolentpradendaiur</a:t>
            </a:r>
            <a:r>
              <a:rPr lang="de-DE" sz="2500" kern="1200" baseline="0" dirty="0">
                <a:solidFill>
                  <a:srgbClr val="000000"/>
                </a:solidFill>
                <a:latin typeface="Arial"/>
              </a:rPr>
              <a:t>? </a:t>
            </a:r>
            <a:r>
              <a:rPr lang="de-DE" sz="2500" kern="1200" baseline="0" dirty="0" err="1">
                <a:solidFill>
                  <a:srgbClr val="000000"/>
                </a:solidFill>
                <a:latin typeface="Arial"/>
              </a:rPr>
              <a:t>Quiaverspelluptur</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a:t>
            </a:r>
            <a:r>
              <a:rPr lang="de-DE" sz="2500" kern="1200" baseline="0" dirty="0" err="1">
                <a:solidFill>
                  <a:srgbClr val="000000"/>
                </a:solidFill>
                <a:latin typeface="Arial"/>
              </a:rPr>
              <a:t>utemporrovitatisquidigendusvoluptaecae</a:t>
            </a:r>
            <a:r>
              <a:rPr lang="de-DE" sz="2500" kern="1200" baseline="0" dirty="0">
                <a:solidFill>
                  <a:srgbClr val="000000"/>
                </a:solidFill>
                <a:latin typeface="Arial"/>
              </a:rPr>
              <a:t>. </a:t>
            </a:r>
            <a:r>
              <a:rPr lang="de-DE" sz="2500" kern="1200" baseline="0" dirty="0" err="1">
                <a:solidFill>
                  <a:srgbClr val="000000"/>
                </a:solidFill>
                <a:latin typeface="Arial"/>
              </a:rPr>
              <a:t>Itatem</a:t>
            </a:r>
            <a:r>
              <a:rPr lang="de-DE" sz="2500" kern="1200" baseline="0" dirty="0">
                <a:solidFill>
                  <a:srgbClr val="000000"/>
                </a:solidFill>
                <a:latin typeface="Arial"/>
              </a:rPr>
              <a:t> quo </a:t>
            </a:r>
            <a:r>
              <a:rPr lang="de-DE" sz="2500" kern="1200" baseline="0" dirty="0" err="1">
                <a:solidFill>
                  <a:srgbClr val="000000"/>
                </a:solidFill>
                <a:latin typeface="Arial"/>
              </a:rPr>
              <a:t>conectismolorecuptaturmagnat</a:t>
            </a:r>
            <a:r>
              <a:rPr lang="de-DE" sz="2500" kern="1200" baseline="0" dirty="0">
                <a:solidFill>
                  <a:srgbClr val="000000"/>
                </a:solidFill>
                <a:latin typeface="Arial"/>
              </a:rPr>
              <a:t>.</a:t>
            </a:r>
          </a:p>
          <a:p>
            <a:pPr rtl="0"/>
            <a:r>
              <a:rPr lang="de-DE" sz="2500" kern="1200" baseline="0" dirty="0" err="1">
                <a:solidFill>
                  <a:srgbClr val="000000"/>
                </a:solidFill>
                <a:latin typeface="Arial"/>
              </a:rPr>
              <a:t>Xerro</a:t>
            </a:r>
            <a:r>
              <a:rPr lang="de-DE" sz="2500" kern="1200" baseline="0" dirty="0">
                <a:solidFill>
                  <a:srgbClr val="000000"/>
                </a:solidFill>
                <a:latin typeface="Arial"/>
              </a:rPr>
              <a:t> et </a:t>
            </a:r>
            <a:r>
              <a:rPr lang="de-DE" sz="2500" kern="1200" baseline="0" dirty="0" err="1">
                <a:solidFill>
                  <a:srgbClr val="000000"/>
                </a:solidFill>
                <a:latin typeface="Arial"/>
              </a:rPr>
              <a:t>elesciam</a:t>
            </a:r>
            <a:r>
              <a:rPr lang="de-DE" sz="2500" kern="1200" baseline="0" dirty="0">
                <a:solidFill>
                  <a:srgbClr val="000000"/>
                </a:solidFill>
                <a:latin typeface="Arial"/>
              </a:rPr>
              <a:t>, </a:t>
            </a:r>
            <a:r>
              <a:rPr lang="de-DE" sz="2500" kern="1200" baseline="0" dirty="0" err="1">
                <a:solidFill>
                  <a:srgbClr val="000000"/>
                </a:solidFill>
                <a:latin typeface="Arial"/>
              </a:rPr>
              <a:t>etur</a:t>
            </a:r>
            <a:r>
              <a:rPr lang="de-DE" sz="2500" kern="1200" baseline="0" dirty="0">
                <a:solidFill>
                  <a:srgbClr val="000000"/>
                </a:solidFill>
                <a:latin typeface="Arial"/>
              </a:rPr>
              <a:t> am </a:t>
            </a:r>
            <a:r>
              <a:rPr lang="de-DE" sz="2500" kern="1200" baseline="0" dirty="0" err="1">
                <a:solidFill>
                  <a:srgbClr val="000000"/>
                </a:solidFill>
                <a:latin typeface="Arial"/>
              </a:rPr>
              <a:t>videlessiaccusutomnientqueconremlaccumernationcusexplictur</a:t>
            </a:r>
            <a:r>
              <a:rPr lang="de-DE" sz="2500" kern="1200" baseline="0" dirty="0">
                <a:solidFill>
                  <a:srgbClr val="000000"/>
                </a:solidFill>
                <a:latin typeface="Arial"/>
              </a:rPr>
              <a:t>? </a:t>
            </a:r>
            <a:r>
              <a:rPr lang="de-DE" sz="2500" kern="1200" baseline="0" dirty="0" err="1">
                <a:solidFill>
                  <a:srgbClr val="000000"/>
                </a:solidFill>
                <a:latin typeface="Arial"/>
              </a:rPr>
              <a:t>Aboriautmolutetur</a:t>
            </a:r>
            <a:r>
              <a:rPr lang="de-DE" sz="2500" kern="1200" baseline="0" dirty="0">
                <a:solidFill>
                  <a:srgbClr val="000000"/>
                </a:solidFill>
                <a:latin typeface="Arial"/>
              </a:rPr>
              <a:t>, </a:t>
            </a:r>
            <a:r>
              <a:rPr lang="de-DE" sz="2500" kern="1200" baseline="0" dirty="0" err="1">
                <a:solidFill>
                  <a:srgbClr val="000000"/>
                </a:solidFill>
                <a:latin typeface="Arial"/>
              </a:rPr>
              <a:t>quiamusre</a:t>
            </a:r>
            <a:r>
              <a:rPr lang="de-DE" sz="2500" kern="1200" baseline="0" dirty="0">
                <a:solidFill>
                  <a:srgbClr val="000000"/>
                </a:solidFill>
                <a:latin typeface="Arial"/>
              </a:rPr>
              <a:t> et </a:t>
            </a:r>
            <a:r>
              <a:rPr lang="de-DE" sz="2500" kern="1200" baseline="0" dirty="0" err="1">
                <a:solidFill>
                  <a:srgbClr val="000000"/>
                </a:solidFill>
                <a:latin typeface="Arial"/>
              </a:rPr>
              <a:t>eteaquisvenisquibus</a:t>
            </a:r>
            <a:r>
              <a:rPr lang="de-DE" sz="2500" kern="1200" baseline="0" dirty="0">
                <a:solidFill>
                  <a:srgbClr val="000000"/>
                </a:solidFill>
                <a:latin typeface="Arial"/>
              </a:rPr>
              <a:t> in es et </a:t>
            </a:r>
            <a:r>
              <a:rPr lang="de-DE" sz="2500" kern="1200" baseline="0" dirty="0" err="1">
                <a:solidFill>
                  <a:srgbClr val="000000"/>
                </a:solidFill>
                <a:latin typeface="Arial"/>
              </a:rPr>
              <a:t>aligent</a:t>
            </a:r>
            <a:r>
              <a:rPr lang="de-DE" sz="2500" kern="1200" baseline="0" dirty="0">
                <a:solidFill>
                  <a:srgbClr val="000000"/>
                </a:solidFill>
                <a:latin typeface="Arial"/>
              </a:rPr>
              <a:t>.</a:t>
            </a:r>
          </a:p>
          <a:p>
            <a:pPr rtl="0"/>
            <a:r>
              <a:rPr lang="de-DE" sz="2500" kern="1200" baseline="0" dirty="0" err="1">
                <a:solidFill>
                  <a:srgbClr val="000000"/>
                </a:solidFill>
                <a:latin typeface="Arial"/>
              </a:rPr>
              <a:t>Niatharchilliscullateeumaututaboreperiaautdoluptamfaccabo</a:t>
            </a:r>
            <a:r>
              <a:rPr lang="de-DE" sz="2500" kern="1200" baseline="0" dirty="0">
                <a:solidFill>
                  <a:srgbClr val="000000"/>
                </a:solidFill>
                <a:latin typeface="Arial"/>
              </a:rPr>
              <a:t>. </a:t>
            </a:r>
            <a:r>
              <a:rPr lang="de-DE" sz="2500" kern="1200" baseline="0" dirty="0" err="1">
                <a:solidFill>
                  <a:srgbClr val="000000"/>
                </a:solidFill>
                <a:latin typeface="Arial"/>
              </a:rPr>
              <a:t>Otaminiminventurranoneneteumaccum</a:t>
            </a:r>
            <a:r>
              <a:rPr lang="de-DE" sz="2500" kern="1200" baseline="0" dirty="0">
                <a:solidFill>
                  <a:srgbClr val="000000"/>
                </a:solidFill>
                <a:latin typeface="Arial"/>
              </a:rPr>
              <a:t>, </a:t>
            </a:r>
            <a:r>
              <a:rPr lang="de-DE" sz="2500" kern="1200" baseline="0" dirty="0" err="1">
                <a:solidFill>
                  <a:srgbClr val="000000"/>
                </a:solidFill>
                <a:latin typeface="Arial"/>
              </a:rPr>
              <a:t>nimetofficimi</a:t>
            </a:r>
            <a:r>
              <a:rPr lang="de-DE" sz="2500" kern="1200" baseline="0" dirty="0">
                <a:solidFill>
                  <a:srgbClr val="000000"/>
                </a:solidFill>
                <a:latin typeface="Arial"/>
              </a:rPr>
              <a:t>, </a:t>
            </a:r>
            <a:r>
              <a:rPr lang="de-DE" sz="2500" kern="1200" baseline="0" dirty="0" err="1">
                <a:solidFill>
                  <a:srgbClr val="000000"/>
                </a:solidFill>
                <a:latin typeface="Arial"/>
              </a:rPr>
              <a:t>consequediteumfuga</a:t>
            </a:r>
            <a:r>
              <a:rPr lang="de-DE" sz="2500" kern="1200" baseline="0" dirty="0">
                <a:solidFill>
                  <a:srgbClr val="000000"/>
                </a:solidFill>
                <a:latin typeface="Arial"/>
              </a:rPr>
              <a:t>. Nam, </a:t>
            </a:r>
            <a:r>
              <a:rPr lang="de-DE" sz="2500" kern="1200" baseline="0" dirty="0" err="1">
                <a:solidFill>
                  <a:srgbClr val="000000"/>
                </a:solidFill>
                <a:latin typeface="Arial"/>
              </a:rPr>
              <a:t>quibusmoloraectiusillaborautlaborruminveliquiasequiasquidoluptaspedismoluptiasadiaautrepedquisacestaudaepernatumiusvolutaut</a:t>
            </a:r>
            <a:r>
              <a:rPr lang="de-DE" sz="2500" kern="1200" baseline="0" dirty="0">
                <a:solidFill>
                  <a:srgbClr val="000000"/>
                </a:solidFill>
                <a:latin typeface="Arial"/>
              </a:rPr>
              <a:t> ad </a:t>
            </a:r>
            <a:r>
              <a:rPr lang="de-DE" sz="2500" kern="1200" baseline="0" dirty="0" err="1">
                <a:solidFill>
                  <a:srgbClr val="000000"/>
                </a:solidFill>
                <a:latin typeface="Arial"/>
              </a:rPr>
              <a:t>est</a:t>
            </a:r>
            <a:r>
              <a:rPr lang="de-DE" sz="2500" kern="1200" baseline="0" dirty="0">
                <a:solidFill>
                  <a:srgbClr val="000000"/>
                </a:solidFill>
                <a:latin typeface="Arial"/>
              </a:rPr>
              <a:t>, </a:t>
            </a:r>
            <a:r>
              <a:rPr lang="de-DE" sz="2500" kern="1200" baseline="0" dirty="0" err="1">
                <a:solidFill>
                  <a:srgbClr val="000000"/>
                </a:solidFill>
                <a:latin typeface="Arial"/>
              </a:rPr>
              <a:t>sit</a:t>
            </a:r>
            <a:r>
              <a:rPr lang="de-DE" sz="2500" kern="1200" baseline="0" dirty="0">
                <a:solidFill>
                  <a:srgbClr val="000000"/>
                </a:solidFill>
                <a:latin typeface="Arial"/>
              </a:rPr>
              <a:t> et </a:t>
            </a:r>
            <a:r>
              <a:rPr lang="de-DE" sz="2500" kern="1200" baseline="0" dirty="0" err="1">
                <a:solidFill>
                  <a:srgbClr val="000000"/>
                </a:solidFill>
                <a:latin typeface="Arial"/>
              </a:rPr>
              <a:t>voloverovidunturitatetadiorehendiblaboraciur</a:t>
            </a:r>
            <a:r>
              <a:rPr lang="de-DE" sz="2500" kern="1200" baseline="0" dirty="0">
                <a:solidFill>
                  <a:srgbClr val="000000"/>
                </a:solidFill>
                <a:latin typeface="Arial"/>
              </a:rPr>
              <a:t>? </a:t>
            </a:r>
            <a:r>
              <a:rPr lang="de-DE" sz="2500" kern="1200" baseline="0" dirty="0" err="1">
                <a:solidFill>
                  <a:srgbClr val="000000"/>
                </a:solidFill>
                <a:latin typeface="Arial"/>
              </a:rPr>
              <a:t>Quisresciuntemnusimendendaeverumque</a:t>
            </a:r>
            <a:r>
              <a:rPr lang="de-DE" sz="2500" kern="1200" baseline="0" dirty="0">
                <a:solidFill>
                  <a:srgbClr val="000000"/>
                </a:solidFill>
                <a:latin typeface="Arial"/>
              </a:rPr>
              <a:t> dem. </a:t>
            </a:r>
            <a:r>
              <a:rPr lang="de-DE" sz="2500" kern="1200" baseline="0" dirty="0" err="1">
                <a:solidFill>
                  <a:srgbClr val="000000"/>
                </a:solidFill>
                <a:latin typeface="Arial"/>
              </a:rPr>
              <a:t>Roquenonsequatiorroel</a:t>
            </a:r>
            <a:r>
              <a:rPr lang="de-DE" sz="2500" kern="1200" baseline="0" dirty="0">
                <a:solidFill>
                  <a:srgbClr val="000000"/>
                </a:solidFill>
                <a:latin typeface="Arial"/>
              </a:rPr>
              <a:t> in </a:t>
            </a:r>
            <a:r>
              <a:rPr lang="de-DE" sz="2500" kern="1200" baseline="0" dirty="0" err="1">
                <a:solidFill>
                  <a:srgbClr val="000000"/>
                </a:solidFill>
                <a:latin typeface="Arial"/>
              </a:rPr>
              <a:t>nihiliquisvolorporroisistiusdaectotemrecae</a:t>
            </a:r>
            <a:r>
              <a:rPr lang="de-DE" sz="2500" kern="1200" baseline="0" dirty="0">
                <a:solidFill>
                  <a:srgbClr val="000000"/>
                </a:solidFill>
                <a:latin typeface="Arial"/>
              </a:rPr>
              <a:t> mi, si </a:t>
            </a:r>
            <a:r>
              <a:rPr lang="de-DE" sz="2500" kern="1200" baseline="0" dirty="0" err="1">
                <a:solidFill>
                  <a:srgbClr val="000000"/>
                </a:solidFill>
                <a:latin typeface="Arial"/>
              </a:rPr>
              <a:t>voluptat</a:t>
            </a:r>
            <a:r>
              <a:rPr lang="de-DE" sz="2500" kern="1200" baseline="0" dirty="0">
                <a:solidFill>
                  <a:srgbClr val="000000"/>
                </a:solidFill>
                <a:latin typeface="Arial"/>
              </a:rPr>
              <a:t>.</a:t>
            </a:r>
          </a:p>
          <a:p>
            <a:pPr rtl="0"/>
            <a:r>
              <a:rPr lang="de-DE" sz="2500" kern="1200" baseline="0" dirty="0" err="1">
                <a:solidFill>
                  <a:srgbClr val="000000"/>
                </a:solidFill>
                <a:latin typeface="Arial"/>
              </a:rPr>
              <a:t>Cae</a:t>
            </a:r>
            <a:r>
              <a:rPr lang="de-DE" sz="2500" kern="1200" baseline="0" dirty="0">
                <a:solidFill>
                  <a:srgbClr val="000000"/>
                </a:solidFill>
                <a:latin typeface="Arial"/>
              </a:rPr>
              <a:t> et </a:t>
            </a:r>
            <a:r>
              <a:rPr lang="de-DE" sz="2500" kern="1200" baseline="0" dirty="0" err="1">
                <a:solidFill>
                  <a:srgbClr val="000000"/>
                </a:solidFill>
                <a:latin typeface="Arial"/>
              </a:rPr>
              <a:t>autematquerepedquasincipitio</a:t>
            </a:r>
            <a:r>
              <a:rPr lang="de-DE" sz="2500" kern="1200" baseline="0" dirty="0">
                <a:solidFill>
                  <a:srgbClr val="000000"/>
                </a:solidFill>
                <a:latin typeface="Arial"/>
              </a:rPr>
              <a:t>. </a:t>
            </a:r>
            <a:r>
              <a:rPr lang="de-DE" sz="2500" kern="1200" baseline="0" dirty="0" err="1">
                <a:solidFill>
                  <a:srgbClr val="000000"/>
                </a:solidFill>
                <a:latin typeface="Arial"/>
              </a:rPr>
              <a:t>Ariscipsamusvolorectionseperumvolorunt</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a:t>
            </a:r>
            <a:r>
              <a:rPr lang="de-DE" sz="2500" kern="1200" baseline="0" dirty="0">
                <a:solidFill>
                  <a:srgbClr val="000000"/>
                </a:solidFill>
                <a:latin typeface="Arial"/>
              </a:rPr>
              <a:t>.</a:t>
            </a:r>
          </a:p>
          <a:p>
            <a:pPr rtl="0"/>
            <a:r>
              <a:rPr lang="de-DE" sz="2500" kern="1200" baseline="0" dirty="0" err="1">
                <a:solidFill>
                  <a:srgbClr val="000000"/>
                </a:solidFill>
                <a:latin typeface="Arial"/>
              </a:rPr>
              <a:t>Consequoetur</a:t>
            </a:r>
            <a:r>
              <a:rPr lang="de-DE" sz="2500" kern="1200" baseline="0" dirty="0">
                <a:solidFill>
                  <a:srgbClr val="000000"/>
                </a:solidFill>
                <a:latin typeface="Arial"/>
              </a:rPr>
              <a:t>? </a:t>
            </a:r>
            <a:r>
              <a:rPr lang="de-DE" sz="2500" kern="1200" baseline="0" dirty="0" err="1">
                <a:solidFill>
                  <a:srgbClr val="000000"/>
                </a:solidFill>
                <a:latin typeface="Arial"/>
              </a:rPr>
              <a:t>Quiam</a:t>
            </a:r>
            <a:r>
              <a:rPr lang="de-DE" sz="2500" kern="1200" baseline="0" dirty="0">
                <a:solidFill>
                  <a:srgbClr val="000000"/>
                </a:solidFill>
                <a:latin typeface="Arial"/>
              </a:rPr>
              <a:t> et </a:t>
            </a:r>
            <a:r>
              <a:rPr lang="de-DE" sz="2500" kern="1200" baseline="0" dirty="0" err="1">
                <a:solidFill>
                  <a:srgbClr val="000000"/>
                </a:solidFill>
                <a:latin typeface="Arial"/>
              </a:rPr>
              <a:t>erioratur</a:t>
            </a:r>
            <a:r>
              <a:rPr lang="de-DE" sz="2500" kern="1200" baseline="0" dirty="0">
                <a:solidFill>
                  <a:srgbClr val="000000"/>
                </a:solidFill>
                <a:latin typeface="Arial"/>
              </a:rPr>
              <a:t>?</a:t>
            </a:r>
          </a:p>
          <a:p>
            <a:pPr rtl="0"/>
            <a:r>
              <a:rPr lang="de-DE" sz="2500" kern="1200" baseline="0" dirty="0">
                <a:solidFill>
                  <a:srgbClr val="000000"/>
                </a:solidFill>
                <a:latin typeface="Arial"/>
              </a:rPr>
              <a:t>As </a:t>
            </a:r>
            <a:r>
              <a:rPr lang="de-DE" sz="2500" kern="1200" baseline="0" dirty="0" err="1">
                <a:solidFill>
                  <a:srgbClr val="000000"/>
                </a:solidFill>
                <a:latin typeface="Arial"/>
              </a:rPr>
              <a:t>ipsuntetusestexerumilipsandioel</a:t>
            </a:r>
            <a:r>
              <a:rPr lang="de-DE" sz="2500" kern="1200" baseline="0" dirty="0">
                <a:solidFill>
                  <a:srgbClr val="000000"/>
                </a:solidFill>
                <a:latin typeface="Arial"/>
              </a:rPr>
              <a:t> et </a:t>
            </a:r>
            <a:r>
              <a:rPr lang="de-DE" sz="2500" kern="1200" baseline="0" dirty="0" err="1">
                <a:solidFill>
                  <a:srgbClr val="000000"/>
                </a:solidFill>
                <a:latin typeface="Arial"/>
              </a:rPr>
              <a:t>lam</a:t>
            </a:r>
            <a:r>
              <a:rPr lang="de-DE" sz="2500" kern="1200" baseline="0" dirty="0">
                <a:solidFill>
                  <a:srgbClr val="000000"/>
                </a:solidFill>
                <a:latin typeface="Arial"/>
              </a:rPr>
              <a:t>, </a:t>
            </a:r>
            <a:r>
              <a:rPr lang="de-DE" sz="2500" kern="1200" baseline="0" dirty="0" err="1">
                <a:solidFill>
                  <a:srgbClr val="000000"/>
                </a:solidFill>
                <a:latin typeface="Arial"/>
              </a:rPr>
              <a:t>sumnimepratetofficitisdolesessiquunturreeosaepederiaperateste</a:t>
            </a:r>
            <a:r>
              <a:rPr lang="de-DE" sz="2500" kern="1200" baseline="0" dirty="0">
                <a:solidFill>
                  <a:srgbClr val="000000"/>
                </a:solidFill>
                <a:latin typeface="Arial"/>
              </a:rPr>
              <a:t> nos </a:t>
            </a:r>
            <a:r>
              <a:rPr lang="de-DE" sz="2500" kern="1200" baseline="0" dirty="0" err="1">
                <a:solidFill>
                  <a:srgbClr val="000000"/>
                </a:solidFill>
                <a:latin typeface="Arial"/>
              </a:rPr>
              <a:t>mosanditenit</a:t>
            </a:r>
            <a:r>
              <a:rPr lang="de-DE" sz="2500" kern="1200" baseline="0" dirty="0">
                <a:solidFill>
                  <a:srgbClr val="000000"/>
                </a:solidFill>
                <a:latin typeface="Arial"/>
              </a:rPr>
              <a:t>, </a:t>
            </a:r>
            <a:r>
              <a:rPr lang="de-DE" sz="2500" kern="1200" baseline="0" dirty="0" err="1">
                <a:solidFill>
                  <a:srgbClr val="000000"/>
                </a:solidFill>
                <a:latin typeface="Arial"/>
              </a:rPr>
              <a:t>sandanisidellaminctasdolupta</a:t>
            </a:r>
            <a:r>
              <a:rPr lang="de-DE" sz="2500" kern="1200" baseline="0" dirty="0">
                <a:solidFill>
                  <a:srgbClr val="000000"/>
                </a:solidFill>
                <a:latin typeface="Arial"/>
              </a:rPr>
              <a:t> et </a:t>
            </a:r>
            <a:r>
              <a:rPr lang="de-DE" sz="2500" kern="1200" baseline="0" dirty="0" err="1">
                <a:solidFill>
                  <a:srgbClr val="000000"/>
                </a:solidFill>
                <a:latin typeface="Arial"/>
              </a:rPr>
              <a:t>veliquideleventreperumquesumrerspelicte</a:t>
            </a:r>
            <a:r>
              <a:rPr lang="de-DE" sz="2500" kern="1200" baseline="0" dirty="0">
                <a:solidFill>
                  <a:srgbClr val="000000"/>
                </a:solidFill>
                <a:latin typeface="Arial"/>
              </a:rPr>
              <a:t> nos et </a:t>
            </a:r>
            <a:r>
              <a:rPr lang="de-DE" sz="2500" kern="1200" baseline="0" dirty="0" err="1">
                <a:solidFill>
                  <a:srgbClr val="000000"/>
                </a:solidFill>
                <a:latin typeface="Arial"/>
              </a:rPr>
              <a:t>faceraturaboremqueliquisquerest</a:t>
            </a:r>
            <a:r>
              <a:rPr lang="de-DE" sz="2500" kern="1200" baseline="0" dirty="0">
                <a:solidFill>
                  <a:srgbClr val="000000"/>
                </a:solidFill>
                <a:latin typeface="Arial"/>
              </a:rPr>
              <a:t>, </a:t>
            </a:r>
            <a:r>
              <a:rPr lang="de-DE" sz="2500" kern="1200" baseline="0" dirty="0" err="1">
                <a:solidFill>
                  <a:srgbClr val="000000"/>
                </a:solidFill>
                <a:latin typeface="Arial"/>
              </a:rPr>
              <a:t>omnietur</a:t>
            </a:r>
            <a:r>
              <a:rPr lang="de-DE" sz="2500" kern="1200" baseline="0" dirty="0">
                <a:solidFill>
                  <a:srgbClr val="000000"/>
                </a:solidFill>
                <a:latin typeface="Arial"/>
              </a:rPr>
              <a:t>, </a:t>
            </a:r>
            <a:r>
              <a:rPr lang="de-DE" sz="2500" kern="1200" baseline="0" dirty="0" err="1">
                <a:solidFill>
                  <a:srgbClr val="000000"/>
                </a:solidFill>
                <a:latin typeface="Arial"/>
              </a:rPr>
              <a:t>omnissederuptasquiduciliquaturatiavolorerro</a:t>
            </a:r>
            <a:r>
              <a:rPr lang="de-DE" sz="2500" kern="1200" baseline="0" dirty="0">
                <a:solidFill>
                  <a:srgbClr val="000000"/>
                </a:solidFill>
                <a:latin typeface="Arial"/>
              </a:rPr>
              <a:t> es </a:t>
            </a:r>
            <a:r>
              <a:rPr lang="de-DE" sz="2500" kern="1200" baseline="0" dirty="0" err="1">
                <a:solidFill>
                  <a:srgbClr val="000000"/>
                </a:solidFill>
                <a:latin typeface="Arial"/>
              </a:rPr>
              <a:t>magnimoluptaquibust</a:t>
            </a:r>
            <a:r>
              <a:rPr lang="de-DE" sz="2500" kern="1200" baseline="0" dirty="0">
                <a:solidFill>
                  <a:srgbClr val="000000"/>
                </a:solidFill>
                <a:latin typeface="Arial"/>
              </a:rPr>
              <a:t>, </a:t>
            </a:r>
            <a:r>
              <a:rPr lang="de-DE" sz="2500" kern="1200" baseline="0" dirty="0" err="1">
                <a:solidFill>
                  <a:srgbClr val="000000"/>
                </a:solidFill>
                <a:latin typeface="Arial"/>
              </a:rPr>
              <a:t>aceromaximusexperoconcumqueporidolorrodolutpreprae</a:t>
            </a:r>
            <a:r>
              <a:rPr lang="de-DE" sz="2500" kern="1200" baseline="0" dirty="0">
                <a:solidFill>
                  <a:srgbClr val="000000"/>
                </a:solidFill>
                <a:latin typeface="Arial"/>
              </a:rPr>
              <a:t>.</a:t>
            </a:r>
          </a:p>
          <a:p>
            <a:pPr rtl="0"/>
            <a:r>
              <a:rPr lang="de-DE" sz="2500" kern="1200" baseline="0" dirty="0" err="1">
                <a:solidFill>
                  <a:srgbClr val="000000"/>
                </a:solidFill>
                <a:latin typeface="Arial"/>
              </a:rPr>
              <a:t>Voluptireiuntiavoluptaestinumdolorumquametomnisquiutas</a:t>
            </a:r>
            <a:r>
              <a:rPr lang="de-DE" sz="2500" kern="1200" baseline="0" dirty="0">
                <a:solidFill>
                  <a:srgbClr val="000000"/>
                </a:solidFill>
                <a:latin typeface="Arial"/>
              </a:rPr>
              <a:t> a </a:t>
            </a:r>
            <a:r>
              <a:rPr lang="de-DE" sz="2500" kern="1200" baseline="0" dirty="0" err="1">
                <a:solidFill>
                  <a:srgbClr val="000000"/>
                </a:solidFill>
                <a:latin typeface="Arial"/>
              </a:rPr>
              <a:t>doluptaeautvelinveressusquaspeliqueque</a:t>
            </a:r>
            <a:r>
              <a:rPr lang="de-DE" sz="2500" kern="1200" baseline="0" dirty="0">
                <a:solidFill>
                  <a:srgbClr val="000000"/>
                </a:solidFill>
                <a:latin typeface="Arial"/>
              </a:rPr>
              <a:t> nos </a:t>
            </a:r>
            <a:r>
              <a:rPr lang="de-DE" sz="2500" kern="1200" baseline="0" dirty="0" err="1">
                <a:solidFill>
                  <a:srgbClr val="000000"/>
                </a:solidFill>
                <a:latin typeface="Arial"/>
              </a:rPr>
              <a:t>doluptasintresessunt</a:t>
            </a:r>
            <a:r>
              <a:rPr lang="de-DE" sz="2500" kern="1200" baseline="0" dirty="0">
                <a:solidFill>
                  <a:srgbClr val="000000"/>
                </a:solidFill>
                <a:latin typeface="Arial"/>
              </a:rPr>
              <a:t> am </a:t>
            </a:r>
            <a:r>
              <a:rPr lang="de-DE" sz="2500" kern="1200" baseline="0" dirty="0" err="1">
                <a:solidFill>
                  <a:srgbClr val="000000"/>
                </a:solidFill>
                <a:latin typeface="Arial"/>
              </a:rPr>
              <a:t>venimetur</a:t>
            </a:r>
            <a:r>
              <a:rPr lang="de-DE" sz="2500" kern="1200" baseline="0" dirty="0">
                <a:solidFill>
                  <a:srgbClr val="000000"/>
                </a:solidFill>
                <a:latin typeface="Arial"/>
              </a:rPr>
              <a:t>? </a:t>
            </a:r>
            <a:r>
              <a:rPr lang="de-DE" sz="2500" kern="1200" baseline="0" dirty="0" err="1">
                <a:solidFill>
                  <a:srgbClr val="000000"/>
                </a:solidFill>
                <a:latin typeface="Arial"/>
              </a:rPr>
              <a:t>Quistotamrepere</a:t>
            </a:r>
            <a:r>
              <a:rPr lang="de-DE" sz="2500" kern="1200" baseline="0" dirty="0">
                <a:solidFill>
                  <a:srgbClr val="000000"/>
                </a:solidFill>
                <a:latin typeface="Arial"/>
              </a:rPr>
              <a:t> cum </a:t>
            </a:r>
            <a:r>
              <a:rPr lang="de-DE" sz="2500" kern="1200" baseline="0" dirty="0" err="1">
                <a:solidFill>
                  <a:srgbClr val="000000"/>
                </a:solidFill>
                <a:latin typeface="Arial"/>
              </a:rPr>
              <a:t>autodiodqueporemaasidisre</a:t>
            </a:r>
            <a:r>
              <a:rPr lang="de-DE" sz="2500" kern="1200" baseline="0" dirty="0">
                <a:solidFill>
                  <a:srgbClr val="000000"/>
                </a:solidFill>
                <a:latin typeface="Arial"/>
              </a:rPr>
              <a:t>, </a:t>
            </a:r>
            <a:r>
              <a:rPr lang="de-DE" sz="2500" kern="1200" baseline="0" dirty="0" err="1">
                <a:solidFill>
                  <a:srgbClr val="000000"/>
                </a:solidFill>
                <a:latin typeface="Arial"/>
              </a:rPr>
              <a:t>optavolupietur</a:t>
            </a:r>
            <a:r>
              <a:rPr lang="de-DE" sz="2500" kern="1200" baseline="0" dirty="0">
                <a:solidFill>
                  <a:srgbClr val="000000"/>
                </a:solidFill>
                <a:latin typeface="Arial"/>
              </a:rPr>
              <a:t>, </a:t>
            </a:r>
            <a:r>
              <a:rPr lang="de-DE" sz="2500" kern="1200" baseline="0" dirty="0" err="1">
                <a:solidFill>
                  <a:srgbClr val="000000"/>
                </a:solidFill>
                <a:latin typeface="Arial"/>
              </a:rPr>
              <a:t>toritaccullaboriostibustoomnisquosabo</a:t>
            </a:r>
            <a:r>
              <a:rPr lang="de-DE" sz="2500" kern="1200" baseline="0" dirty="0">
                <a:solidFill>
                  <a:srgbClr val="000000"/>
                </a:solidFill>
                <a:latin typeface="Arial"/>
              </a:rPr>
              <a:t>. </a:t>
            </a:r>
            <a:r>
              <a:rPr lang="de-DE" sz="2500" kern="1200" baseline="0" dirty="0" err="1">
                <a:solidFill>
                  <a:srgbClr val="000000"/>
                </a:solidFill>
                <a:latin typeface="Arial"/>
              </a:rPr>
              <a:t>Giam</a:t>
            </a:r>
            <a:r>
              <a:rPr lang="de-DE" sz="2500" kern="1200" baseline="0" dirty="0">
                <a:solidFill>
                  <a:srgbClr val="000000"/>
                </a:solidFill>
                <a:latin typeface="Arial"/>
              </a:rPr>
              <a:t>, </a:t>
            </a:r>
            <a:r>
              <a:rPr lang="de-DE" sz="2500" kern="1200" baseline="0" dirty="0" err="1">
                <a:solidFill>
                  <a:srgbClr val="000000"/>
                </a:solidFill>
                <a:latin typeface="Arial"/>
              </a:rPr>
              <a:t>tetuntfuga</a:t>
            </a:r>
            <a:r>
              <a:rPr lang="de-DE" sz="2500" kern="1200" baseline="0" dirty="0">
                <a:solidFill>
                  <a:srgbClr val="000000"/>
                </a:solidFill>
                <a:latin typeface="Arial"/>
              </a:rPr>
              <a:t>. </a:t>
            </a:r>
            <a:r>
              <a:rPr lang="de-DE" sz="2500" kern="1200" baseline="0" dirty="0" err="1">
                <a:solidFill>
                  <a:srgbClr val="000000"/>
                </a:solidFill>
                <a:latin typeface="Arial"/>
              </a:rPr>
              <a:t>Utquassimenianest</a:t>
            </a:r>
            <a:r>
              <a:rPr lang="de-DE" sz="2500" kern="1200" baseline="0" dirty="0">
                <a:solidFill>
                  <a:srgbClr val="000000"/>
                </a:solidFill>
                <a:latin typeface="Arial"/>
              </a:rPr>
              <a:t>, </a:t>
            </a:r>
            <a:r>
              <a:rPr lang="de-DE" sz="2500" kern="1200" baseline="0" dirty="0" err="1">
                <a:solidFill>
                  <a:srgbClr val="000000"/>
                </a:solidFill>
                <a:latin typeface="Arial"/>
              </a:rPr>
              <a:t>explacipis</a:t>
            </a:r>
            <a:r>
              <a:rPr lang="de-DE" sz="2500" kern="1200" baseline="0" dirty="0">
                <a:solidFill>
                  <a:srgbClr val="000000"/>
                </a:solidFill>
                <a:latin typeface="Arial"/>
              </a:rPr>
              <a:t> si </a:t>
            </a:r>
            <a:r>
              <a:rPr lang="de-DE" sz="2500" kern="1200" baseline="0" dirty="0" err="1">
                <a:solidFill>
                  <a:srgbClr val="000000"/>
                </a:solidFill>
                <a:latin typeface="Arial"/>
              </a:rPr>
              <a:t>autplatur</a:t>
            </a:r>
            <a:r>
              <a:rPr lang="de-DE" sz="2500" kern="1200" baseline="0" dirty="0">
                <a:solidFill>
                  <a:srgbClr val="000000"/>
                </a:solidFill>
                <a:latin typeface="Arial"/>
              </a:rPr>
              <a:t>? Mi, </a:t>
            </a:r>
            <a:r>
              <a:rPr lang="de-DE" sz="2500" kern="1200" baseline="0" dirty="0" err="1">
                <a:solidFill>
                  <a:srgbClr val="000000"/>
                </a:solidFill>
                <a:latin typeface="Arial"/>
              </a:rPr>
              <a:t>conparisasvitateeatiisest</a:t>
            </a:r>
            <a:r>
              <a:rPr lang="de-DE" sz="2500" kern="1200" baseline="0" dirty="0">
                <a:solidFill>
                  <a:srgbClr val="000000"/>
                </a:solidFill>
                <a:latin typeface="Arial"/>
              </a:rPr>
              <a:t>, </a:t>
            </a:r>
            <a:r>
              <a:rPr lang="de-DE" sz="2500" kern="1200" baseline="0" dirty="0" err="1">
                <a:solidFill>
                  <a:srgbClr val="000000"/>
                </a:solidFill>
                <a:latin typeface="Arial"/>
              </a:rPr>
              <a:t>nisquianihicabo</a:t>
            </a:r>
            <a:r>
              <a:rPr lang="de-DE" sz="2500" kern="1200" baseline="0" dirty="0">
                <a:solidFill>
                  <a:srgbClr val="000000"/>
                </a:solidFill>
                <a:latin typeface="Arial"/>
              </a:rPr>
              <a:t>. </a:t>
            </a:r>
            <a:r>
              <a:rPr lang="de-DE" sz="2500" kern="1200" baseline="0" dirty="0" err="1">
                <a:solidFill>
                  <a:srgbClr val="000000"/>
                </a:solidFill>
                <a:latin typeface="Arial"/>
              </a:rPr>
              <a:t>Nequos</a:t>
            </a:r>
            <a:r>
              <a:rPr lang="de-DE" sz="2500" kern="1200" baseline="0" dirty="0">
                <a:solidFill>
                  <a:srgbClr val="000000"/>
                </a:solidFill>
                <a:latin typeface="Arial"/>
              </a:rPr>
              <a:t> ex </a:t>
            </a:r>
            <a:r>
              <a:rPr lang="de-DE" sz="2500" kern="1200" baseline="0" dirty="0" err="1">
                <a:solidFill>
                  <a:srgbClr val="000000"/>
                </a:solidFill>
                <a:latin typeface="Arial"/>
              </a:rPr>
              <a:t>exeostenulparuptatur</a:t>
            </a:r>
            <a:r>
              <a:rPr lang="de-DE" sz="2500" kern="1200" baseline="0" dirty="0">
                <a:solidFill>
                  <a:srgbClr val="000000"/>
                </a:solidFill>
                <a:latin typeface="Arial"/>
              </a:rPr>
              <a:t>? Qui </a:t>
            </a:r>
            <a:r>
              <a:rPr lang="de-DE" sz="2500" kern="1200" baseline="0" dirty="0" err="1">
                <a:solidFill>
                  <a:srgbClr val="000000"/>
                </a:solidFill>
                <a:latin typeface="Arial"/>
              </a:rPr>
              <a:t>optiursoluptiumeestiorepudavoles</a:t>
            </a:r>
            <a:r>
              <a:rPr lang="de-DE" sz="2500" kern="1200" baseline="0" dirty="0">
                <a:solidFill>
                  <a:srgbClr val="000000"/>
                </a:solidFill>
                <a:latin typeface="Arial"/>
              </a:rPr>
              <a:t> se </a:t>
            </a:r>
            <a:r>
              <a:rPr lang="de-DE" sz="2500" kern="1200" baseline="0" dirty="0" err="1">
                <a:solidFill>
                  <a:srgbClr val="000000"/>
                </a:solidFill>
                <a:latin typeface="Arial"/>
              </a:rPr>
              <a:t>volesquiaspeprovidullenda</a:t>
            </a:r>
            <a:r>
              <a:rPr lang="de-DE" sz="2500" kern="1200" baseline="0" dirty="0">
                <a:solidFill>
                  <a:srgbClr val="000000"/>
                </a:solidFill>
                <a:latin typeface="Arial"/>
              </a:rPr>
              <a:t> si </a:t>
            </a:r>
            <a:r>
              <a:rPr lang="de-DE" sz="2500" kern="1200" baseline="0" dirty="0" err="1">
                <a:solidFill>
                  <a:srgbClr val="000000"/>
                </a:solidFill>
                <a:latin typeface="Arial"/>
              </a:rPr>
              <a:t>neceatepediteicientvoluptasadisectemdoluptatevolest</a:t>
            </a:r>
            <a:r>
              <a:rPr lang="de-DE" sz="2500" kern="1200" baseline="0" dirty="0">
                <a:solidFill>
                  <a:srgbClr val="000000"/>
                </a:solidFill>
                <a:latin typeface="Arial"/>
              </a:rPr>
              <a:t>, </a:t>
            </a:r>
            <a:r>
              <a:rPr lang="de-DE" sz="2500" kern="1200" baseline="0" dirty="0" err="1">
                <a:solidFill>
                  <a:srgbClr val="000000"/>
                </a:solidFill>
                <a:latin typeface="Arial"/>
              </a:rPr>
              <a:t>voloraeatam</a:t>
            </a:r>
            <a:r>
              <a:rPr lang="de-DE" sz="2500" kern="1200" baseline="0" dirty="0">
                <a:solidFill>
                  <a:srgbClr val="000000"/>
                </a:solidFill>
                <a:latin typeface="Arial"/>
              </a:rPr>
              <a:t> in </a:t>
            </a:r>
            <a:r>
              <a:rPr lang="de-DE" sz="2500" kern="1200" baseline="0" dirty="0" err="1">
                <a:solidFill>
                  <a:srgbClr val="000000"/>
                </a:solidFill>
                <a:latin typeface="Arial"/>
              </a:rPr>
              <a:t>raatetviducidiseaquae</a:t>
            </a:r>
            <a:r>
              <a:rPr lang="de-DE" sz="2500" kern="1200" baseline="0" dirty="0">
                <a:solidFill>
                  <a:srgbClr val="000000"/>
                </a:solidFill>
                <a:latin typeface="Arial"/>
              </a:rPr>
              <a:t>. </a:t>
            </a:r>
            <a:r>
              <a:rPr lang="de-DE" sz="2500" kern="1200" baseline="0" dirty="0" err="1">
                <a:solidFill>
                  <a:srgbClr val="000000"/>
                </a:solidFill>
                <a:latin typeface="Arial"/>
              </a:rPr>
              <a:t>Emdelesdoluptusestotatur</a:t>
            </a:r>
            <a:r>
              <a:rPr lang="de-DE" sz="2500" kern="1200" baseline="0" dirty="0">
                <a:solidFill>
                  <a:srgbClr val="000000"/>
                </a:solidFill>
                <a:latin typeface="Arial"/>
              </a:rPr>
              <a:t>? </a:t>
            </a:r>
            <a:r>
              <a:rPr lang="de-DE" sz="2500" kern="1200" baseline="0" dirty="0" err="1">
                <a:solidFill>
                  <a:srgbClr val="000000"/>
                </a:solidFill>
                <a:latin typeface="Arial"/>
              </a:rPr>
              <a:t>Igendellaprepedetur</a:t>
            </a:r>
            <a:r>
              <a:rPr lang="de-DE" sz="2500" kern="1200" baseline="0" dirty="0">
                <a:solidFill>
                  <a:srgbClr val="000000"/>
                </a:solidFill>
                <a:latin typeface="Arial"/>
              </a:rPr>
              <a:t>, </a:t>
            </a:r>
            <a:r>
              <a:rPr lang="de-DE" sz="2500" kern="1200" baseline="0" dirty="0" err="1">
                <a:solidFill>
                  <a:srgbClr val="000000"/>
                </a:solidFill>
                <a:latin typeface="Arial"/>
              </a:rPr>
              <a:t>sumfugiasperaerumre</a:t>
            </a:r>
            <a:r>
              <a:rPr lang="de-DE" sz="2500" kern="1200" baseline="0" dirty="0">
                <a:solidFill>
                  <a:srgbClr val="000000"/>
                </a:solidFill>
                <a:latin typeface="Arial"/>
              </a:rPr>
              <a:t>, </a:t>
            </a:r>
            <a:r>
              <a:rPr lang="de-DE" sz="2500" kern="1200" baseline="0" dirty="0" err="1">
                <a:solidFill>
                  <a:srgbClr val="000000"/>
                </a:solidFill>
                <a:latin typeface="Arial"/>
              </a:rPr>
              <a:t>sitautaspemoluptatiatiatevoluptur</a:t>
            </a:r>
            <a:r>
              <a:rPr lang="de-DE" sz="2500" kern="1200" baseline="0" dirty="0">
                <a:solidFill>
                  <a:srgbClr val="000000"/>
                </a:solidFill>
                <a:latin typeface="Arial"/>
              </a:rPr>
              <a:t>?</a:t>
            </a: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endParaRPr lang="de-DE" sz="2500" kern="1200" baseline="0" dirty="0">
              <a:solidFill>
                <a:srgbClr val="000000"/>
              </a:solidFill>
              <a:latin typeface="Arial"/>
            </a:endParaRPr>
          </a:p>
          <a:p>
            <a:pPr rtl="0"/>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eaquevoluptaillignissimquiassunderitquenonsequis</a:t>
            </a:r>
            <a:r>
              <a:rPr lang="de-DE" sz="2500" kern="1200" baseline="0" dirty="0">
                <a:solidFill>
                  <a:srgbClr val="000000"/>
                </a:solidFill>
                <a:latin typeface="Arial"/>
              </a:rPr>
              <a:t> et </a:t>
            </a:r>
            <a:r>
              <a:rPr lang="de-DE" sz="2500" kern="1200" baseline="0" dirty="0" err="1">
                <a:solidFill>
                  <a:srgbClr val="000000"/>
                </a:solidFill>
                <a:latin typeface="Arial"/>
              </a:rPr>
              <a:t>quoscoremfaceataaseaturaut</a:t>
            </a:r>
            <a:r>
              <a:rPr lang="de-DE" sz="2500" kern="1200" baseline="0" dirty="0">
                <a:solidFill>
                  <a:srgbClr val="000000"/>
                </a:solidFill>
                <a:latin typeface="Arial"/>
              </a:rPr>
              <a:t> et la et </a:t>
            </a:r>
            <a:r>
              <a:rPr lang="de-DE" sz="2500" kern="1200" baseline="0" dirty="0" err="1">
                <a:solidFill>
                  <a:srgbClr val="000000"/>
                </a:solidFill>
                <a:latin typeface="Arial"/>
              </a:rPr>
              <a:t>fuga</a:t>
            </a:r>
            <a:r>
              <a:rPr lang="de-DE" sz="2500" kern="1200" baseline="0" dirty="0">
                <a:solidFill>
                  <a:srgbClr val="000000"/>
                </a:solidFill>
                <a:latin typeface="Arial"/>
              </a:rPr>
              <a:t>. </a:t>
            </a:r>
            <a:r>
              <a:rPr lang="de-DE" sz="2500" kern="1200" baseline="0" dirty="0" err="1">
                <a:solidFill>
                  <a:srgbClr val="000000"/>
                </a:solidFill>
                <a:latin typeface="Arial"/>
              </a:rPr>
              <a:t>Nequiavoloratusciasmosipidellasimust</a:t>
            </a:r>
            <a:r>
              <a:rPr lang="de-DE" sz="2500" kern="1200" baseline="0" dirty="0">
                <a:solidFill>
                  <a:srgbClr val="000000"/>
                </a:solidFill>
                <a:latin typeface="Arial"/>
              </a:rPr>
              <a:t>, </a:t>
            </a:r>
            <a:r>
              <a:rPr lang="de-DE" sz="2500" kern="1200" baseline="0" dirty="0" err="1">
                <a:solidFill>
                  <a:srgbClr val="000000"/>
                </a:solidFill>
                <a:latin typeface="Arial"/>
              </a:rPr>
              <a:t>erferumquam</a:t>
            </a:r>
            <a:r>
              <a:rPr lang="de-DE" sz="2500" kern="1200" baseline="0" dirty="0">
                <a:solidFill>
                  <a:srgbClr val="000000"/>
                </a:solidFill>
                <a:latin typeface="Arial"/>
              </a:rPr>
              <a:t> et </a:t>
            </a:r>
            <a:r>
              <a:rPr lang="de-DE" sz="2500" kern="1200" baseline="0" dirty="0" err="1">
                <a:solidFill>
                  <a:srgbClr val="000000"/>
                </a:solidFill>
                <a:latin typeface="Arial"/>
              </a:rPr>
              <a:t>dolum</a:t>
            </a:r>
            <a:r>
              <a:rPr lang="de-DE" sz="2500" kern="1200" baseline="0" dirty="0">
                <a:solidFill>
                  <a:srgbClr val="000000"/>
                </a:solidFill>
                <a:latin typeface="Arial"/>
              </a:rPr>
              <a:t> in </a:t>
            </a:r>
            <a:r>
              <a:rPr lang="de-DE" sz="2500" kern="1200" baseline="0" dirty="0" err="1">
                <a:solidFill>
                  <a:srgbClr val="000000"/>
                </a:solidFill>
                <a:latin typeface="Arial"/>
              </a:rPr>
              <a:t>esequepesed</a:t>
            </a:r>
            <a:r>
              <a:rPr lang="de-DE" sz="2500" kern="1200" baseline="0" dirty="0">
                <a:solidFill>
                  <a:srgbClr val="000000"/>
                </a:solidFill>
                <a:latin typeface="Arial"/>
              </a:rPr>
              <a:t> quas </a:t>
            </a:r>
            <a:r>
              <a:rPr lang="de-DE" sz="2500" kern="1200" baseline="0" dirty="0" err="1">
                <a:solidFill>
                  <a:srgbClr val="000000"/>
                </a:solidFill>
                <a:latin typeface="Arial"/>
              </a:rPr>
              <a:t>doluptaenimusdandebitasrehentioquiasperoelmagnimporrorumsitvoloratur</a:t>
            </a:r>
            <a:r>
              <a:rPr lang="de-DE" sz="2500" kern="1200" baseline="0" dirty="0">
                <a:solidFill>
                  <a:srgbClr val="000000"/>
                </a:solidFill>
                <a:latin typeface="Arial"/>
              </a:rPr>
              <a:t>, </a:t>
            </a:r>
            <a:r>
              <a:rPr lang="de-DE" sz="2500" kern="1200" baseline="0" dirty="0" err="1">
                <a:solidFill>
                  <a:srgbClr val="000000"/>
                </a:solidFill>
                <a:latin typeface="Arial"/>
              </a:rPr>
              <a:t>sundameatlitatinexperiasitautofficiuntquametlaccabo</a:t>
            </a:r>
            <a:r>
              <a:rPr lang="de-DE" sz="2500" kern="1200" baseline="0" dirty="0">
                <a:solidFill>
                  <a:srgbClr val="000000"/>
                </a:solidFill>
                <a:latin typeface="Arial"/>
              </a:rPr>
              <a:t>. Min </a:t>
            </a:r>
            <a:r>
              <a:rPr lang="de-DE" sz="2500" kern="1200" baseline="0" dirty="0" err="1">
                <a:solidFill>
                  <a:srgbClr val="000000"/>
                </a:solidFill>
                <a:latin typeface="Arial"/>
              </a:rPr>
              <a:t>re</a:t>
            </a:r>
            <a:r>
              <a:rPr lang="de-DE" sz="2500" kern="1200" baseline="0" dirty="0">
                <a:solidFill>
                  <a:srgbClr val="000000"/>
                </a:solidFill>
                <a:latin typeface="Arial"/>
              </a:rPr>
              <a:t>, </a:t>
            </a:r>
            <a:r>
              <a:rPr lang="de-DE" sz="2500" kern="1200" baseline="0" dirty="0" err="1">
                <a:solidFill>
                  <a:srgbClr val="000000"/>
                </a:solidFill>
                <a:latin typeface="Arial"/>
              </a:rPr>
              <a:t>oditatistemvoloremratemporestivolesciur</a:t>
            </a:r>
            <a:r>
              <a:rPr lang="de-DE" sz="2500" kern="1200" baseline="0" dirty="0">
                <a:solidFill>
                  <a:srgbClr val="000000"/>
                </a:solidFill>
                <a:latin typeface="Arial"/>
              </a:rPr>
              <a:t>?</a:t>
            </a:r>
          </a:p>
          <a:p>
            <a:pPr rtl="0"/>
            <a:r>
              <a:rPr lang="de-DE" sz="2500" kern="1200" baseline="0" dirty="0" err="1">
                <a:solidFill>
                  <a:srgbClr val="000000"/>
                </a:solidFill>
                <a:latin typeface="Arial"/>
              </a:rPr>
              <a:t>voluptisasmoditiaconserumquaenulluptaquatasitatevoluptatem</a:t>
            </a:r>
            <a:r>
              <a:rPr lang="de-DE" sz="2500" kern="1200" baseline="0" dirty="0">
                <a:solidFill>
                  <a:srgbClr val="000000"/>
                </a:solidFill>
                <a:latin typeface="Arial"/>
              </a:rPr>
              <a:t> et </a:t>
            </a:r>
            <a:r>
              <a:rPr lang="de-DE" sz="2500" kern="1200" baseline="0" dirty="0" err="1">
                <a:solidFill>
                  <a:srgbClr val="000000"/>
                </a:solidFill>
                <a:latin typeface="Arial"/>
              </a:rPr>
              <a:t>moluptaturmoluptatelid</a:t>
            </a:r>
            <a:r>
              <a:rPr lang="de-DE" sz="2500" kern="1200" baseline="0" dirty="0">
                <a:solidFill>
                  <a:srgbClr val="000000"/>
                </a:solidFill>
                <a:latin typeface="Arial"/>
              </a:rPr>
              <a:t> quas </a:t>
            </a:r>
            <a:r>
              <a:rPr lang="de-DE" sz="2500" kern="1200" baseline="0" dirty="0" err="1">
                <a:solidFill>
                  <a:srgbClr val="000000"/>
                </a:solidFill>
                <a:latin typeface="Arial"/>
              </a:rPr>
              <a:t>auditis</a:t>
            </a:r>
            <a:r>
              <a:rPr lang="de-DE" sz="2500" kern="1200" baseline="0" dirty="0">
                <a:solidFill>
                  <a:srgbClr val="000000"/>
                </a:solidFill>
                <a:latin typeface="Arial"/>
              </a:rPr>
              <a:t> min </a:t>
            </a:r>
            <a:r>
              <a:rPr lang="de-DE" sz="2500" kern="1200" baseline="0" dirty="0" err="1">
                <a:solidFill>
                  <a:srgbClr val="000000"/>
                </a:solidFill>
                <a:latin typeface="Arial"/>
              </a:rPr>
              <a:t>pediasitibustemquiadolorehenduntescientincidentuseiundeodis</a:t>
            </a:r>
            <a:r>
              <a:rPr lang="de-DE" sz="2500" kern="1200" baseline="0" dirty="0">
                <a:solidFill>
                  <a:srgbClr val="000000"/>
                </a:solidFill>
                <a:latin typeface="Arial"/>
              </a:rPr>
              <a:t> ex </a:t>
            </a:r>
            <a:r>
              <a:rPr lang="de-DE" sz="2500" kern="1200" baseline="0" dirty="0" err="1">
                <a:solidFill>
                  <a:srgbClr val="000000"/>
                </a:solidFill>
                <a:latin typeface="Arial"/>
              </a:rPr>
              <a:t>experiorest</a:t>
            </a:r>
            <a:r>
              <a:rPr lang="de-DE" sz="2500" kern="1200" baseline="0" dirty="0">
                <a:solidFill>
                  <a:srgbClr val="000000"/>
                </a:solidFill>
                <a:latin typeface="Arial"/>
              </a:rPr>
              <a:t>, nos </a:t>
            </a:r>
            <a:r>
              <a:rPr lang="de-DE" sz="2500" kern="1200" baseline="0" dirty="0" err="1">
                <a:solidFill>
                  <a:srgbClr val="000000"/>
                </a:solidFill>
                <a:latin typeface="Arial"/>
              </a:rPr>
              <a:t>sollisreroremolescit</a:t>
            </a:r>
            <a:r>
              <a:rPr lang="de-DE" sz="2500" kern="1200" baseline="0" dirty="0">
                <a:solidFill>
                  <a:srgbClr val="000000"/>
                </a:solidFill>
                <a:latin typeface="Arial"/>
              </a:rPr>
              <a:t> es </a:t>
            </a:r>
            <a:r>
              <a:rPr lang="de-DE" sz="2500" kern="1200" baseline="0" dirty="0" err="1">
                <a:solidFill>
                  <a:srgbClr val="000000"/>
                </a:solidFill>
                <a:latin typeface="Arial"/>
              </a:rPr>
              <a:t>renissandemquiamus</a:t>
            </a:r>
            <a:r>
              <a:rPr lang="de-DE" sz="2500" kern="1200" baseline="0" dirty="0">
                <a:solidFill>
                  <a:srgbClr val="000000"/>
                </a:solidFill>
                <a:latin typeface="Arial"/>
              </a:rPr>
              <a:t>, </a:t>
            </a:r>
            <a:r>
              <a:rPr lang="de-DE" sz="2500" kern="1200" baseline="0" dirty="0" err="1">
                <a:solidFill>
                  <a:srgbClr val="000000"/>
                </a:solidFill>
                <a:latin typeface="Arial"/>
              </a:rPr>
              <a:t>occumanditiiseossint</a:t>
            </a:r>
            <a:r>
              <a:rPr lang="de-DE" sz="2500" kern="1200" baseline="0" dirty="0">
                <a:solidFill>
                  <a:srgbClr val="000000"/>
                </a:solidFill>
                <a:latin typeface="Arial"/>
              </a:rPr>
              <a:t> et </a:t>
            </a:r>
            <a:r>
              <a:rPr lang="de-DE" sz="2500" kern="1200" baseline="0" dirty="0" err="1">
                <a:solidFill>
                  <a:srgbClr val="000000"/>
                </a:solidFill>
                <a:latin typeface="Arial"/>
              </a:rPr>
              <a:t>exernatursimi</a:t>
            </a:r>
            <a:r>
              <a:rPr lang="de-DE" sz="2500" kern="1200" baseline="0" dirty="0">
                <a:solidFill>
                  <a:srgbClr val="000000"/>
                </a:solidFill>
                <a:latin typeface="Arial"/>
              </a:rPr>
              <a:t>, </a:t>
            </a:r>
            <a:r>
              <a:rPr lang="de-DE" sz="2500" kern="1200" baseline="0" dirty="0" err="1">
                <a:solidFill>
                  <a:srgbClr val="000000"/>
                </a:solidFill>
                <a:latin typeface="Arial"/>
              </a:rPr>
              <a:t>susmoloreptasolesipictemcore</a:t>
            </a:r>
            <a:r>
              <a:rPr lang="de-DE" sz="2500" kern="1200" baseline="0" dirty="0">
                <a:solidFill>
                  <a:srgbClr val="000000"/>
                </a:solidFill>
                <a:latin typeface="Arial"/>
              </a:rPr>
              <a:t>, </a:t>
            </a:r>
            <a:r>
              <a:rPr lang="de-DE" sz="2500" kern="1200" baseline="0" dirty="0" err="1">
                <a:solidFill>
                  <a:srgbClr val="000000"/>
                </a:solidFill>
                <a:latin typeface="Arial"/>
              </a:rPr>
              <a:t>nonsequamium</a:t>
            </a:r>
            <a:r>
              <a:rPr lang="de-DE" sz="2500" kern="1200" baseline="0" dirty="0">
                <a:solidFill>
                  <a:srgbClr val="000000"/>
                </a:solidFill>
                <a:latin typeface="Arial"/>
              </a:rPr>
              <a:t>, </a:t>
            </a:r>
            <a:r>
              <a:rPr lang="de-DE" sz="2500" kern="1200" baseline="0" dirty="0" err="1">
                <a:solidFill>
                  <a:srgbClr val="000000"/>
                </a:solidFill>
                <a:latin typeface="Arial"/>
              </a:rPr>
              <a:t>quaestrumreremquamnisitvoluptaecorremperibusant</a:t>
            </a:r>
            <a:r>
              <a:rPr lang="de-DE" sz="2500" kern="1200" baseline="0" dirty="0">
                <a:solidFill>
                  <a:srgbClr val="000000"/>
                </a:solidFill>
                <a:latin typeface="Arial"/>
              </a:rPr>
              <a:t> et </a:t>
            </a:r>
            <a:r>
              <a:rPr lang="de-DE" sz="2500" kern="1200" baseline="0" dirty="0" err="1">
                <a:solidFill>
                  <a:srgbClr val="000000"/>
                </a:solidFill>
                <a:latin typeface="Arial"/>
              </a:rPr>
              <a:t>faceprecusdamharumerocumelam</a:t>
            </a:r>
            <a:r>
              <a:rPr lang="de-DE" sz="2500" kern="1200" baseline="0" dirty="0">
                <a:solidFill>
                  <a:srgbClr val="000000"/>
                </a:solidFill>
                <a:latin typeface="Arial"/>
              </a:rPr>
              <a:t>, </a:t>
            </a:r>
            <a:r>
              <a:rPr lang="de-DE" sz="2500" kern="1200" baseline="0" dirty="0" err="1">
                <a:solidFill>
                  <a:srgbClr val="000000"/>
                </a:solidFill>
                <a:latin typeface="Arial"/>
              </a:rPr>
              <a:t>torsintur</a:t>
            </a:r>
            <a:r>
              <a:rPr lang="de-DE" sz="2500" kern="1200" baseline="0" dirty="0">
                <a:solidFill>
                  <a:srgbClr val="000000"/>
                </a:solidFill>
                <a:latin typeface="Arial"/>
              </a:rPr>
              <a:t>?</a:t>
            </a:r>
          </a:p>
          <a:p>
            <a:pPr rtl="0"/>
            <a:r>
              <a:rPr lang="de-DE" sz="2500" kern="1200" baseline="0" dirty="0" err="1">
                <a:solidFill>
                  <a:srgbClr val="000000"/>
                </a:solidFill>
                <a:latin typeface="Arial"/>
              </a:rPr>
              <a:t>Lestiasi</a:t>
            </a:r>
            <a:r>
              <a:rPr lang="de-DE" sz="2500" kern="1200" baseline="0" dirty="0">
                <a:solidFill>
                  <a:srgbClr val="000000"/>
                </a:solidFill>
                <a:latin typeface="Arial"/>
              </a:rPr>
              <a:t> ab </a:t>
            </a:r>
            <a:r>
              <a:rPr lang="de-DE" sz="2500" kern="1200" baseline="0" dirty="0" err="1">
                <a:solidFill>
                  <a:srgbClr val="000000"/>
                </a:solidFill>
                <a:latin typeface="Arial"/>
              </a:rPr>
              <a:t>ime</a:t>
            </a:r>
            <a:r>
              <a:rPr lang="de-DE" sz="2500" kern="1200" baseline="0" dirty="0">
                <a:solidFill>
                  <a:srgbClr val="000000"/>
                </a:solidFill>
                <a:latin typeface="Arial"/>
              </a:rPr>
              <a:t> et </a:t>
            </a:r>
            <a:r>
              <a:rPr lang="de-DE" sz="2500" kern="1200" baseline="0" dirty="0" err="1">
                <a:solidFill>
                  <a:srgbClr val="000000"/>
                </a:solidFill>
                <a:latin typeface="Arial"/>
              </a:rPr>
              <a:t>prasusil</a:t>
            </a:r>
            <a:r>
              <a:rPr lang="de-DE" sz="2500" kern="1200" baseline="0" dirty="0">
                <a:solidFill>
                  <a:srgbClr val="000000"/>
                </a:solidFill>
                <a:latin typeface="Arial"/>
              </a:rPr>
              <a:t> es sam </a:t>
            </a:r>
            <a:r>
              <a:rPr lang="de-DE" sz="2500" kern="1200" baseline="0" dirty="0" err="1">
                <a:solidFill>
                  <a:srgbClr val="000000"/>
                </a:solidFill>
                <a:latin typeface="Arial"/>
              </a:rPr>
              <a:t>ratem</a:t>
            </a:r>
            <a:r>
              <a:rPr lang="de-DE" sz="2500" kern="1200" baseline="0" dirty="0">
                <a:solidFill>
                  <a:srgbClr val="000000"/>
                </a:solidFill>
                <a:latin typeface="Arial"/>
              </a:rPr>
              <a:t> et </a:t>
            </a:r>
            <a:br>
              <a:rPr lang="de-DE" sz="2500" kern="1200" baseline="0" dirty="0">
                <a:solidFill>
                  <a:srgbClr val="000000"/>
                </a:solidFill>
                <a:latin typeface="Arial"/>
              </a:rPr>
            </a:br>
            <a:r>
              <a:rPr lang="de-DE" sz="2500" kern="1200" baseline="0" dirty="0" err="1">
                <a:solidFill>
                  <a:srgbClr val="000000"/>
                </a:solidFill>
                <a:latin typeface="Arial"/>
              </a:rPr>
              <a:t>Equirepellabiumet</a:t>
            </a:r>
            <a:r>
              <a:rPr lang="de-DE" sz="2500" kern="1200" baseline="0" dirty="0">
                <a:solidFill>
                  <a:srgbClr val="000000"/>
                </a:solidFill>
                <a:latin typeface="Arial"/>
              </a:rPr>
              <a:t>, </a:t>
            </a:r>
            <a:r>
              <a:rPr lang="de-DE" sz="2500" kern="1200" baseline="0" dirty="0" err="1">
                <a:solidFill>
                  <a:srgbClr val="000000"/>
                </a:solidFill>
                <a:latin typeface="Arial"/>
              </a:rPr>
              <a:t>nusapitoptatatusrepuditanonetlitiusaborasrequissimuseiumevernamsincturionneseporeptisrehenditat.Quevolorecuptaeiniminimepraeperunturibusandio</a:t>
            </a:r>
            <a:r>
              <a:rPr lang="de-DE" sz="2500" kern="1200" baseline="0" dirty="0">
                <a:solidFill>
                  <a:srgbClr val="000000"/>
                </a:solidFill>
                <a:latin typeface="Arial"/>
              </a:rPr>
              <a:t> et </a:t>
            </a:r>
            <a:r>
              <a:rPr lang="de-DE" sz="2500" kern="1200" baseline="0" dirty="0" err="1">
                <a:solidFill>
                  <a:srgbClr val="000000"/>
                </a:solidFill>
                <a:latin typeface="Arial"/>
              </a:rPr>
              <a:t>quaevoloreperit</a:t>
            </a:r>
            <a:r>
              <a:rPr lang="de-DE" sz="2500" kern="1200" baseline="0" dirty="0">
                <a:solidFill>
                  <a:srgbClr val="000000"/>
                </a:solidFill>
                <a:latin typeface="Arial"/>
              </a:rPr>
              <a:t>, </a:t>
            </a:r>
            <a:r>
              <a:rPr lang="de-DE" sz="2500" kern="1200" baseline="0" dirty="0" err="1">
                <a:solidFill>
                  <a:srgbClr val="000000"/>
                </a:solidFill>
                <a:latin typeface="Arial"/>
              </a:rPr>
              <a:t>odquidolutemautquiam</a:t>
            </a:r>
            <a:r>
              <a:rPr lang="de-DE" sz="2500" kern="1200" baseline="0" dirty="0">
                <a:solidFill>
                  <a:srgbClr val="000000"/>
                </a:solidFill>
                <a:latin typeface="Arial"/>
              </a:rPr>
              <a:t>, </a:t>
            </a:r>
            <a:r>
              <a:rPr lang="de-DE" sz="2500" kern="1200" baseline="0" dirty="0" err="1">
                <a:solidFill>
                  <a:srgbClr val="000000"/>
                </a:solidFill>
                <a:latin typeface="Arial"/>
              </a:rPr>
              <a:t>omnimpenumipsanusdolorma</a:t>
            </a:r>
            <a:r>
              <a:rPr lang="de-DE" sz="2500" kern="1200" baseline="0" dirty="0">
                <a:solidFill>
                  <a:srgbClr val="000000"/>
                </a:solidFill>
                <a:latin typeface="Arial"/>
              </a:rPr>
              <a:t> non </a:t>
            </a:r>
            <a:r>
              <a:rPr lang="de-DE" sz="2500" kern="1200" baseline="0" dirty="0" err="1">
                <a:solidFill>
                  <a:srgbClr val="000000"/>
                </a:solidFill>
                <a:latin typeface="Arial"/>
              </a:rPr>
              <a:t>corrumexeriorrepedigentiaectaiumautarumrere</a:t>
            </a:r>
            <a:r>
              <a:rPr lang="de-DE" sz="2500" kern="1200" baseline="0" dirty="0">
                <a:solidFill>
                  <a:srgbClr val="000000"/>
                </a:solidFill>
                <a:latin typeface="Arial"/>
              </a:rPr>
              <a:t>, </a:t>
            </a:r>
            <a:r>
              <a:rPr lang="de-DE" sz="2500" kern="1200" baseline="0" dirty="0" err="1">
                <a:solidFill>
                  <a:srgbClr val="000000"/>
                </a:solidFill>
                <a:latin typeface="Arial"/>
              </a:rPr>
              <a:t>occusutemvolutquidelitasaut</a:t>
            </a:r>
            <a:r>
              <a:rPr lang="de-DE" sz="2500" kern="1200" baseline="0" dirty="0">
                <a:solidFill>
                  <a:srgbClr val="000000"/>
                </a:solidFill>
                <a:latin typeface="Arial"/>
              </a:rPr>
              <a:t> et </a:t>
            </a:r>
            <a:r>
              <a:rPr lang="de-DE" sz="2500" kern="1200" baseline="0" dirty="0" err="1">
                <a:solidFill>
                  <a:srgbClr val="000000"/>
                </a:solidFill>
                <a:latin typeface="Arial"/>
              </a:rPr>
              <a:t>alisutquuntiumautacculpavolentiusmagnatremideliquiamaceaquid</a:t>
            </a:r>
            <a:r>
              <a:rPr lang="de-DE" sz="2500" kern="1200" baseline="0" dirty="0">
                <a:solidFill>
                  <a:srgbClr val="000000"/>
                </a:solidFill>
                <a:latin typeface="Arial"/>
              </a:rPr>
              <a:t> et </a:t>
            </a:r>
            <a:r>
              <a:rPr lang="de-DE" sz="2500" kern="1200" baseline="0" dirty="0" err="1">
                <a:solidFill>
                  <a:srgbClr val="000000"/>
                </a:solidFill>
                <a:latin typeface="Arial"/>
              </a:rPr>
              <a:t>etvolorromoditaspid</a:t>
            </a:r>
            <a:r>
              <a:rPr lang="de-DE" sz="2500" kern="1200" baseline="0" dirty="0">
                <a:solidFill>
                  <a:srgbClr val="000000"/>
                </a:solidFill>
                <a:latin typeface="Arial"/>
              </a:rPr>
              <a:t> et, </a:t>
            </a:r>
            <a:r>
              <a:rPr lang="de-DE" sz="2500" kern="1200" baseline="0" dirty="0" err="1">
                <a:solidFill>
                  <a:srgbClr val="000000"/>
                </a:solidFill>
                <a:latin typeface="Arial"/>
              </a:rPr>
              <a:t>quoditasintacerumexperitio</a:t>
            </a:r>
            <a:r>
              <a:rPr lang="de-DE" sz="2500" kern="1200" baseline="0" dirty="0">
                <a:solidFill>
                  <a:srgbClr val="000000"/>
                </a:solidFill>
                <a:latin typeface="Arial"/>
              </a:rPr>
              <a:t>. </a:t>
            </a:r>
            <a:r>
              <a:rPr lang="de-DE" sz="2500" kern="1200" baseline="0" dirty="0" err="1">
                <a:solidFill>
                  <a:srgbClr val="000000"/>
                </a:solidFill>
                <a:latin typeface="Arial"/>
              </a:rPr>
              <a:t>Itatursuntutemque</a:t>
            </a:r>
            <a:r>
              <a:rPr lang="de-DE" sz="2500" kern="1200" baseline="0" dirty="0">
                <a:solidFill>
                  <a:srgbClr val="000000"/>
                </a:solidFill>
                <a:latin typeface="Arial"/>
              </a:rPr>
              <a:t> ex </a:t>
            </a:r>
            <a:r>
              <a:rPr lang="de-DE" sz="2500" kern="1200" baseline="0" dirty="0" err="1">
                <a:solidFill>
                  <a:srgbClr val="000000"/>
                </a:solidFill>
                <a:latin typeface="Arial"/>
              </a:rPr>
              <a:t>eaquevolupta</a:t>
            </a:r>
            <a:endParaRPr lang="de-DE" dirty="0"/>
          </a:p>
        </p:txBody>
      </p:sp>
      <p:sp>
        <p:nvSpPr>
          <p:cNvPr id="13" name="Bildplatzhalter 12"/>
          <p:cNvSpPr>
            <a:spLocks noGrp="1"/>
          </p:cNvSpPr>
          <p:nvPr>
            <p:ph type="pic" sz="quarter" idx="18"/>
          </p:nvPr>
        </p:nvSpPr>
        <p:spPr>
          <a:xfrm>
            <a:off x="20036531" y="9090895"/>
            <a:ext cx="8550000" cy="11538000"/>
          </a:xfrm>
          <a:prstGeom prst="rect">
            <a:avLst/>
          </a:prstGeom>
        </p:spPr>
        <p:txBody>
          <a:bodyPr bIns="46800" anchor="t" anchorCtr="0"/>
          <a:lstStyle/>
          <a:p>
            <a:r>
              <a:rPr lang="de-DE"/>
              <a:t>Bild durch Klicken auf Symbol hinzufügen</a:t>
            </a:r>
            <a:endParaRPr lang="de-DE" dirty="0"/>
          </a:p>
        </p:txBody>
      </p:sp>
      <p:sp>
        <p:nvSpPr>
          <p:cNvPr id="14" name="Textplatzhalter 18"/>
          <p:cNvSpPr>
            <a:spLocks noGrp="1"/>
          </p:cNvSpPr>
          <p:nvPr>
            <p:ph type="body" sz="quarter" idx="19" hasCustomPrompt="1"/>
          </p:nvPr>
        </p:nvSpPr>
        <p:spPr>
          <a:xfrm>
            <a:off x="20036531" y="20612174"/>
            <a:ext cx="8550000" cy="360040"/>
          </a:xfrm>
          <a:prstGeom prst="rect">
            <a:avLst/>
          </a:prstGeom>
        </p:spPr>
        <p:txBody>
          <a:bodyPr lIns="0" tIns="0" rIns="0" bIns="0" anchor="b" anchorCtr="0"/>
          <a:lstStyle>
            <a:lvl1pPr>
              <a:buNone/>
              <a:defRPr sz="1400"/>
            </a:lvl1pPr>
          </a:lstStyle>
          <a:p>
            <a:pPr lvl="0"/>
            <a:r>
              <a:rPr lang="de-DE" dirty="0"/>
              <a:t>Bildunterschrift, Autor </a:t>
            </a:r>
            <a:r>
              <a:rPr lang="de-DE" dirty="0" err="1"/>
              <a:t>etc</a:t>
            </a:r>
            <a:endParaRPr lang="de-DE" dirty="0"/>
          </a:p>
        </p:txBody>
      </p:sp>
      <p:sp>
        <p:nvSpPr>
          <p:cNvPr id="15" name="Titel 10"/>
          <p:cNvSpPr>
            <a:spLocks noGrp="1"/>
          </p:cNvSpPr>
          <p:nvPr>
            <p:ph type="title" hasCustomPrompt="1"/>
          </p:nvPr>
        </p:nvSpPr>
        <p:spPr>
          <a:xfrm>
            <a:off x="1656001" y="4824000"/>
            <a:ext cx="26956800" cy="1044000"/>
          </a:xfrm>
          <a:prstGeom prst="rect">
            <a:avLst/>
          </a:prstGeom>
        </p:spPr>
        <p:txBody>
          <a:bodyPr lIns="0" tIns="0" rIns="0" bIns="0" anchor="ctr" anchorCtr="0"/>
          <a:lstStyle>
            <a:lvl1pPr>
              <a:defRPr/>
            </a:lvl1pPr>
          </a:lstStyle>
          <a:p>
            <a:r>
              <a:rPr lang="de-DE" dirty="0"/>
              <a:t>Überschrift 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1655999" y="40414375"/>
            <a:ext cx="26928000" cy="720000"/>
          </a:xfrm>
          <a:prstGeom prst="rect">
            <a:avLst/>
          </a:prstGeom>
        </p:spPr>
        <p:txBody>
          <a:bodyPr vert="horz" lIns="0" tIns="0" rIns="0" bIns="0" numCol="5" spcCol="648000" rtlCol="0" anchor="b" anchorCtr="0"/>
          <a:lstStyle>
            <a:lvl1pPr algn="l">
              <a:defRPr sz="1400" b="0">
                <a:solidFill>
                  <a:schemeClr val="tx1"/>
                </a:solidFill>
                <a:latin typeface="Arial" pitchFamily="34" charset="0"/>
                <a:cs typeface="Arial" pitchFamily="34" charset="0"/>
              </a:defRPr>
            </a:lvl1p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4" name="Titelplatzhalter 1"/>
          <p:cNvSpPr txBox="1">
            <a:spLocks/>
          </p:cNvSpPr>
          <p:nvPr/>
        </p:nvSpPr>
        <p:spPr>
          <a:xfrm>
            <a:off x="1656000" y="1656001"/>
            <a:ext cx="22158000"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r>
              <a:rPr kumimoji="0" lang="de-DE" sz="4200" b="0" i="0" u="none" strike="noStrike" kern="1200" cap="none" spc="0" normalizeH="0" baseline="0" noProof="0" dirty="0" err="1">
                <a:ln>
                  <a:noFill/>
                </a:ln>
                <a:solidFill>
                  <a:schemeClr val="bg2"/>
                </a:solidFill>
                <a:effectLst/>
                <a:uLnTx/>
                <a:uFillTx/>
                <a:latin typeface="Arial"/>
                <a:ea typeface="+mj-ea"/>
                <a:cs typeface="Arial" pitchFamily="34" charset="0"/>
              </a:rPr>
              <a:t>Vocational</a:t>
            </a: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 Education &amp; Innovation</a:t>
            </a:r>
            <a:b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TUM School of </a:t>
            </a:r>
            <a:r>
              <a:rPr kumimoji="0" lang="de-DE" sz="4200" b="0" i="0" u="none" strike="noStrike" kern="1200" cap="none" spc="0" normalizeH="0" baseline="0" noProof="0" dirty="0" err="1">
                <a:ln>
                  <a:noFill/>
                </a:ln>
                <a:solidFill>
                  <a:schemeClr val="bg2"/>
                </a:solidFill>
                <a:effectLst/>
                <a:uLnTx/>
                <a:uFillTx/>
                <a:latin typeface="Arial"/>
                <a:ea typeface="+mj-ea"/>
                <a:cs typeface="Arial" pitchFamily="34" charset="0"/>
              </a:rPr>
              <a:t>Social</a:t>
            </a: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 Sciences and Technology</a:t>
            </a:r>
            <a:b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Technical University of Munich</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pic>
        <p:nvPicPr>
          <p:cNvPr id="6" name="Grafik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489346" y="1656000"/>
            <a:ext cx="3141594" cy="1656000"/>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itelplatzhalter 1"/>
          <p:cNvSpPr txBox="1">
            <a:spLocks/>
          </p:cNvSpPr>
          <p:nvPr/>
        </p:nvSpPr>
        <p:spPr>
          <a:xfrm>
            <a:off x="1656000" y="1656001"/>
            <a:ext cx="22158000"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Lehrstuhl für Musterverfahren</a:t>
            </a:r>
            <a:b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TUM School </a:t>
            </a:r>
            <a:r>
              <a:rPr kumimoji="0" lang="de-DE" sz="4200" b="0" i="0" u="none" strike="noStrike" kern="1200" cap="none" spc="0" normalizeH="0" baseline="0" noProof="0" dirty="0" err="1">
                <a:ln>
                  <a:noFill/>
                </a:ln>
                <a:solidFill>
                  <a:schemeClr val="bg2"/>
                </a:solidFill>
                <a:effectLst/>
                <a:uLnTx/>
                <a:uFillTx/>
                <a:latin typeface="Arial"/>
                <a:ea typeface="+mj-ea"/>
                <a:cs typeface="Arial" pitchFamily="34" charset="0"/>
              </a:rPr>
              <a:t>of</a:t>
            </a: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 Mustertechnik</a:t>
            </a:r>
            <a:b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Technische Universität München</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pic>
        <p:nvPicPr>
          <p:cNvPr id="6" name="Grafik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489346" y="1656000"/>
            <a:ext cx="3141594" cy="1656000"/>
          </a:xfrm>
          <a:prstGeom prst="rect">
            <a:avLst/>
          </a:prstGeom>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1655999" y="40414375"/>
            <a:ext cx="26928000" cy="720000"/>
          </a:xfrm>
          <a:prstGeom prst="rect">
            <a:avLst/>
          </a:prstGeom>
        </p:spPr>
        <p:txBody>
          <a:bodyPr vert="horz" lIns="0" tIns="0" rIns="0" bIns="0" numCol="5" spcCol="648000" rtlCol="0" anchor="b" anchorCtr="0"/>
          <a:lstStyle>
            <a:lvl1pPr algn="l">
              <a:defRPr sz="1400" b="0">
                <a:solidFill>
                  <a:schemeClr val="tx1"/>
                </a:solidFill>
                <a:latin typeface="Arial" pitchFamily="34" charset="0"/>
                <a:cs typeface="Arial" pitchFamily="34" charset="0"/>
              </a:defRPr>
            </a:lvl1pPr>
          </a:lstStyle>
          <a:p>
            <a:r>
              <a:rPr lang="de-DE" dirty="0"/>
              <a:t>Technische Universität München  </a:t>
            </a:r>
          </a:p>
          <a:p>
            <a:r>
              <a:rPr lang="de-DE" dirty="0"/>
              <a:t>TUM School </a:t>
            </a:r>
            <a:r>
              <a:rPr lang="de-DE" dirty="0" err="1"/>
              <a:t>of</a:t>
            </a:r>
            <a:r>
              <a:rPr lang="de-DE" dirty="0"/>
              <a:t> Mustertechnik  </a:t>
            </a:r>
          </a:p>
          <a:p>
            <a:r>
              <a:rPr lang="de-DE" dirty="0"/>
              <a:t>Lehrstuhl für Musterverfahren</a:t>
            </a:r>
          </a:p>
        </p:txBody>
      </p:sp>
      <p:sp>
        <p:nvSpPr>
          <p:cNvPr id="6" name="Titelplatzhalter 1"/>
          <p:cNvSpPr txBox="1">
            <a:spLocks/>
          </p:cNvSpPr>
          <p:nvPr/>
        </p:nvSpPr>
        <p:spPr>
          <a:xfrm>
            <a:off x="1709643" y="1656001"/>
            <a:ext cx="22194357"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endPar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endParaRPr>
          </a:p>
          <a:p>
            <a:pPr marL="0" marR="0" lvl="0" indent="0" algn="l" defTabSz="4176431" rtl="0" eaLnBrk="1" fontAlgn="auto" latinLnBrk="0" hangingPunct="1">
              <a:lnSpc>
                <a:spcPts val="5000"/>
              </a:lnSpc>
              <a:spcBef>
                <a:spcPct val="0"/>
              </a:spcBef>
              <a:spcAft>
                <a:spcPts val="0"/>
              </a:spcAft>
              <a:buClrTx/>
              <a:buSzTx/>
              <a:buFontTx/>
              <a:buNone/>
              <a:tabLst/>
              <a:defRPr/>
            </a:pPr>
            <a:b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a:ln>
                  <a:noFill/>
                </a:ln>
                <a:solidFill>
                  <a:schemeClr val="bg2"/>
                </a:solidFill>
                <a:effectLst/>
                <a:uLnTx/>
                <a:uFillTx/>
                <a:latin typeface="Arial"/>
                <a:ea typeface="+mj-ea"/>
                <a:cs typeface="Arial" pitchFamily="34" charset="0"/>
              </a:rPr>
              <a:t>Technische Universität München</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pic>
        <p:nvPicPr>
          <p:cNvPr id="7"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489346" y="1656000"/>
            <a:ext cx="3141594" cy="1656000"/>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um.de/c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platzhalter 25"/>
          <p:cNvSpPr>
            <a:spLocks noGrp="1"/>
          </p:cNvSpPr>
          <p:nvPr>
            <p:ph type="body" sz="quarter" idx="24"/>
          </p:nvPr>
        </p:nvSpPr>
        <p:spPr>
          <a:xfrm>
            <a:off x="22340787" y="21762216"/>
            <a:ext cx="6264000" cy="17788062"/>
          </a:xfrm>
        </p:spPr>
        <p:txBody>
          <a:bodyPr/>
          <a:lstStyle/>
          <a:p>
            <a:r>
              <a:rPr lang="de-DE" dirty="0" err="1"/>
              <a:t>Cusexeruntevoluptis</a:t>
            </a:r>
            <a:r>
              <a:rPr lang="de-DE" dirty="0"/>
              <a:t> </a:t>
            </a:r>
            <a:r>
              <a:rPr lang="de-DE" dirty="0" err="1"/>
              <a:t>as</a:t>
            </a:r>
            <a:r>
              <a:rPr lang="de-DE" dirty="0"/>
              <a:t> </a:t>
            </a:r>
            <a:r>
              <a:rPr lang="de-DE" dirty="0" err="1"/>
              <a:t>moditiaconserum</a:t>
            </a:r>
            <a:r>
              <a:rPr lang="de-DE" dirty="0"/>
              <a:t> </a:t>
            </a:r>
            <a:r>
              <a:rPr lang="de-DE" dirty="0" err="1"/>
              <a:t>quae</a:t>
            </a:r>
            <a:r>
              <a:rPr lang="de-DE" dirty="0"/>
              <a:t> </a:t>
            </a:r>
            <a:r>
              <a:rPr lang="de-DE" dirty="0" err="1"/>
              <a:t>nulluptaquatasitatevoluptatem</a:t>
            </a:r>
            <a:r>
              <a:rPr lang="de-DE" dirty="0"/>
              <a:t> et </a:t>
            </a:r>
            <a:r>
              <a:rPr lang="de-DE" dirty="0" err="1"/>
              <a:t>moluptaturmoluptat</a:t>
            </a:r>
            <a:r>
              <a:rPr lang="de-DE" dirty="0"/>
              <a:t> </a:t>
            </a:r>
            <a:r>
              <a:rPr lang="de-DE" dirty="0" err="1"/>
              <a:t>el</a:t>
            </a:r>
            <a:r>
              <a:rPr lang="de-DE" dirty="0"/>
              <a:t> </a:t>
            </a:r>
            <a:r>
              <a:rPr lang="de-DE" dirty="0" err="1"/>
              <a:t>id</a:t>
            </a:r>
            <a:r>
              <a:rPr lang="de-DE" dirty="0"/>
              <a:t> </a:t>
            </a:r>
            <a:r>
              <a:rPr lang="de-DE" dirty="0" err="1"/>
              <a:t>quasauditis</a:t>
            </a:r>
            <a:r>
              <a:rPr lang="de-DE" dirty="0"/>
              <a:t> min </a:t>
            </a:r>
            <a:r>
              <a:rPr lang="de-DE" dirty="0" err="1"/>
              <a:t>pediasitibustemquiadolorehenduntescientincidentuseiundeodis</a:t>
            </a:r>
            <a:r>
              <a:rPr lang="de-DE" dirty="0"/>
              <a:t> ex </a:t>
            </a:r>
            <a:r>
              <a:rPr lang="de-DE" dirty="0" err="1"/>
              <a:t>experiorest</a:t>
            </a:r>
            <a:r>
              <a:rPr lang="de-DE" dirty="0"/>
              <a:t>, </a:t>
            </a:r>
            <a:r>
              <a:rPr lang="de-DE" dirty="0" err="1"/>
              <a:t>nossollisreroremolescitesrenissandemquiamus</a:t>
            </a:r>
            <a:r>
              <a:rPr lang="de-DE" dirty="0"/>
              <a:t>, </a:t>
            </a:r>
            <a:r>
              <a:rPr lang="de-DE" dirty="0" err="1"/>
              <a:t>occumanditiiseossint</a:t>
            </a:r>
            <a:r>
              <a:rPr lang="de-DE" dirty="0"/>
              <a:t> et </a:t>
            </a:r>
            <a:r>
              <a:rPr lang="de-DE" dirty="0" err="1"/>
              <a:t>exernatursimi</a:t>
            </a:r>
            <a:r>
              <a:rPr lang="de-DE" dirty="0"/>
              <a:t>, </a:t>
            </a:r>
            <a:r>
              <a:rPr lang="de-DE" dirty="0" err="1"/>
              <a:t>susmolorepta</a:t>
            </a:r>
            <a:r>
              <a:rPr lang="de-DE" dirty="0"/>
              <a:t> </a:t>
            </a:r>
            <a:r>
              <a:rPr lang="de-DE" dirty="0" err="1"/>
              <a:t>soles</a:t>
            </a:r>
            <a:r>
              <a:rPr lang="de-DE" dirty="0"/>
              <a:t> </a:t>
            </a:r>
            <a:r>
              <a:rPr lang="de-DE" dirty="0" err="1"/>
              <a:t>ipic</a:t>
            </a:r>
            <a:r>
              <a:rPr lang="de-DE" dirty="0"/>
              <a:t> </a:t>
            </a:r>
            <a:r>
              <a:rPr lang="de-DE" dirty="0" err="1"/>
              <a:t>tem</a:t>
            </a:r>
            <a:r>
              <a:rPr lang="de-DE" dirty="0"/>
              <a:t> </a:t>
            </a:r>
            <a:r>
              <a:rPr lang="de-DE" dirty="0" err="1"/>
              <a:t>core</a:t>
            </a:r>
            <a:r>
              <a:rPr lang="de-DE" dirty="0"/>
              <a:t>, </a:t>
            </a:r>
            <a:r>
              <a:rPr lang="de-DE" dirty="0" err="1"/>
              <a:t>nonsequamium</a:t>
            </a:r>
            <a:r>
              <a:rPr lang="de-DE" dirty="0"/>
              <a:t>, </a:t>
            </a:r>
            <a:r>
              <a:rPr lang="de-DE" dirty="0" err="1"/>
              <a:t>quaestrum</a:t>
            </a:r>
            <a:r>
              <a:rPr lang="de-DE" dirty="0"/>
              <a:t> </a:t>
            </a:r>
            <a:r>
              <a:rPr lang="de-DE" dirty="0" err="1"/>
              <a:t>re</a:t>
            </a:r>
            <a:r>
              <a:rPr lang="de-DE" dirty="0"/>
              <a:t> </a:t>
            </a:r>
            <a:r>
              <a:rPr lang="de-DE" dirty="0" err="1"/>
              <a:t>remquamni</a:t>
            </a:r>
            <a:r>
              <a:rPr lang="de-DE" dirty="0"/>
              <a:t> </a:t>
            </a:r>
            <a:r>
              <a:rPr lang="de-DE" dirty="0" err="1"/>
              <a:t>sit</a:t>
            </a:r>
            <a:r>
              <a:rPr lang="de-DE" dirty="0"/>
              <a:t> </a:t>
            </a:r>
            <a:r>
              <a:rPr lang="de-DE" dirty="0" err="1"/>
              <a:t>voluptaecorremperibusant</a:t>
            </a:r>
            <a:r>
              <a:rPr lang="de-DE" dirty="0"/>
              <a:t> et </a:t>
            </a:r>
            <a:r>
              <a:rPr lang="de-DE" dirty="0" err="1"/>
              <a:t>faceprecusdamharumerocume</a:t>
            </a:r>
            <a:r>
              <a:rPr lang="de-DE" dirty="0"/>
              <a:t> </a:t>
            </a:r>
            <a:r>
              <a:rPr lang="de-DE" dirty="0" err="1"/>
              <a:t>lam</a:t>
            </a:r>
            <a:r>
              <a:rPr lang="de-DE" dirty="0"/>
              <a:t>, </a:t>
            </a:r>
            <a:r>
              <a:rPr lang="de-DE" dirty="0" err="1"/>
              <a:t>tor</a:t>
            </a:r>
            <a:r>
              <a:rPr lang="de-DE" dirty="0"/>
              <a:t> </a:t>
            </a:r>
            <a:r>
              <a:rPr lang="de-DE" dirty="0" err="1"/>
              <a:t>sintur</a:t>
            </a:r>
            <a:r>
              <a:rPr lang="de-DE" dirty="0"/>
              <a:t>?</a:t>
            </a:r>
          </a:p>
          <a:p>
            <a:r>
              <a:rPr lang="de-DE" dirty="0" err="1"/>
              <a:t>Lestiasiabime</a:t>
            </a:r>
            <a:r>
              <a:rPr lang="de-DE" dirty="0"/>
              <a:t> et </a:t>
            </a:r>
            <a:r>
              <a:rPr lang="de-DE" dirty="0" err="1"/>
              <a:t>prasusilessamratem</a:t>
            </a:r>
            <a:r>
              <a:rPr lang="de-DE" dirty="0"/>
              <a:t> et </a:t>
            </a:r>
            <a:br>
              <a:rPr lang="de-DE" dirty="0"/>
            </a:br>
            <a:r>
              <a:rPr lang="de-DE" dirty="0" err="1"/>
              <a:t>Equirepellabiumet</a:t>
            </a:r>
            <a:r>
              <a:rPr lang="de-DE" dirty="0"/>
              <a:t>, </a:t>
            </a:r>
            <a:r>
              <a:rPr lang="de-DE" dirty="0" err="1"/>
              <a:t>nusapitoptatatusrepuditanonetlitiusabor</a:t>
            </a:r>
            <a:r>
              <a:rPr lang="de-DE" dirty="0"/>
              <a:t> </a:t>
            </a:r>
            <a:r>
              <a:rPr lang="de-DE" dirty="0" err="1"/>
              <a:t>as</a:t>
            </a:r>
            <a:r>
              <a:rPr lang="de-DE" dirty="0"/>
              <a:t> </a:t>
            </a:r>
            <a:r>
              <a:rPr lang="de-DE" dirty="0" err="1"/>
              <a:t>re</a:t>
            </a:r>
            <a:r>
              <a:rPr lang="de-DE" dirty="0"/>
              <a:t> quissimuseiumevernamsincturionneseporeptisrehenditat.Quevolorecuptaeiniminimepraeperunturibusandio et </a:t>
            </a:r>
            <a:r>
              <a:rPr lang="de-DE" dirty="0" err="1"/>
              <a:t>quae</a:t>
            </a:r>
            <a:r>
              <a:rPr lang="de-DE" dirty="0"/>
              <a:t> </a:t>
            </a:r>
            <a:r>
              <a:rPr lang="de-DE" dirty="0" err="1"/>
              <a:t>voloreperit</a:t>
            </a:r>
            <a:r>
              <a:rPr lang="de-DE" dirty="0"/>
              <a:t>, </a:t>
            </a:r>
            <a:r>
              <a:rPr lang="de-DE" dirty="0" err="1"/>
              <a:t>od</a:t>
            </a:r>
            <a:r>
              <a:rPr lang="de-DE" dirty="0"/>
              <a:t> </a:t>
            </a:r>
            <a:r>
              <a:rPr lang="de-DE" dirty="0" err="1"/>
              <a:t>qui</a:t>
            </a:r>
            <a:r>
              <a:rPr lang="de-DE" dirty="0"/>
              <a:t> </a:t>
            </a:r>
            <a:r>
              <a:rPr lang="de-DE" dirty="0" err="1"/>
              <a:t>dolutemautquiam</a:t>
            </a:r>
            <a:r>
              <a:rPr lang="de-DE" dirty="0"/>
              <a:t>, </a:t>
            </a:r>
            <a:r>
              <a:rPr lang="de-DE" dirty="0" err="1"/>
              <a:t>omnimpe</a:t>
            </a:r>
            <a:r>
              <a:rPr lang="de-DE" dirty="0"/>
              <a:t> </a:t>
            </a:r>
            <a:r>
              <a:rPr lang="de-DE" dirty="0" err="1"/>
              <a:t>num</a:t>
            </a:r>
            <a:r>
              <a:rPr lang="de-DE" dirty="0"/>
              <a:t> </a:t>
            </a:r>
            <a:r>
              <a:rPr lang="de-DE" dirty="0" err="1"/>
              <a:t>ipsanus</a:t>
            </a:r>
            <a:r>
              <a:rPr lang="de-DE" dirty="0"/>
              <a:t> </a:t>
            </a:r>
            <a:r>
              <a:rPr lang="de-DE" dirty="0" err="1"/>
              <a:t>dolor</a:t>
            </a:r>
            <a:r>
              <a:rPr lang="de-DE" dirty="0"/>
              <a:t> </a:t>
            </a:r>
            <a:r>
              <a:rPr lang="de-DE" dirty="0" err="1"/>
              <a:t>ma</a:t>
            </a:r>
            <a:r>
              <a:rPr lang="de-DE" dirty="0"/>
              <a:t> non </a:t>
            </a:r>
            <a:r>
              <a:rPr lang="de-DE" dirty="0" err="1"/>
              <a:t>corrumexeriorrepedigentiaectaiumaut</a:t>
            </a:r>
            <a:r>
              <a:rPr lang="de-DE" dirty="0"/>
              <a:t> </a:t>
            </a:r>
            <a:r>
              <a:rPr lang="de-DE" dirty="0" err="1"/>
              <a:t>arum</a:t>
            </a:r>
            <a:r>
              <a:rPr lang="de-DE" dirty="0"/>
              <a:t> </a:t>
            </a:r>
            <a:r>
              <a:rPr lang="de-DE" dirty="0" err="1"/>
              <a:t>rere</a:t>
            </a:r>
            <a:r>
              <a:rPr lang="de-DE" dirty="0"/>
              <a:t>, </a:t>
            </a:r>
            <a:r>
              <a:rPr lang="de-DE" dirty="0" err="1"/>
              <a:t>occusutemvolut</a:t>
            </a:r>
            <a:r>
              <a:rPr lang="de-DE" dirty="0"/>
              <a:t> </a:t>
            </a:r>
            <a:r>
              <a:rPr lang="de-DE" dirty="0" err="1"/>
              <a:t>qui</a:t>
            </a:r>
            <a:r>
              <a:rPr lang="de-DE" dirty="0"/>
              <a:t> </a:t>
            </a:r>
            <a:r>
              <a:rPr lang="de-DE" dirty="0" err="1"/>
              <a:t>delitasaut</a:t>
            </a:r>
            <a:r>
              <a:rPr lang="de-DE" dirty="0"/>
              <a:t> et </a:t>
            </a:r>
            <a:r>
              <a:rPr lang="de-DE" dirty="0" err="1"/>
              <a:t>alisutquuntiumautacculpavolentiusmagnatremideliquiamaceaquid</a:t>
            </a:r>
            <a:r>
              <a:rPr lang="de-DE" dirty="0"/>
              <a:t> et </a:t>
            </a:r>
            <a:r>
              <a:rPr lang="de-DE" dirty="0" err="1"/>
              <a:t>etvolorromoditaspid</a:t>
            </a:r>
            <a:r>
              <a:rPr lang="de-DE" dirty="0"/>
              <a:t> et, </a:t>
            </a:r>
            <a:r>
              <a:rPr lang="de-DE" dirty="0" err="1"/>
              <a:t>quoditasintacerumexperitio</a:t>
            </a:r>
            <a:r>
              <a:rPr lang="de-DE" dirty="0"/>
              <a:t>. </a:t>
            </a:r>
            <a:r>
              <a:rPr lang="de-DE" dirty="0" err="1"/>
              <a:t>Itatursuntutemque</a:t>
            </a:r>
            <a:r>
              <a:rPr lang="de-DE" dirty="0"/>
              <a:t> ex </a:t>
            </a:r>
            <a:r>
              <a:rPr lang="de-DE" dirty="0" err="1"/>
              <a:t>eaquevoluptaillignissimquiassunderitquenonsequis</a:t>
            </a:r>
            <a:r>
              <a:rPr lang="de-DE" dirty="0"/>
              <a:t> et </a:t>
            </a:r>
            <a:r>
              <a:rPr lang="de-DE" dirty="0" err="1"/>
              <a:t>quos</a:t>
            </a:r>
            <a:r>
              <a:rPr lang="de-DE" dirty="0"/>
              <a:t> </a:t>
            </a:r>
            <a:r>
              <a:rPr lang="de-DE" dirty="0" err="1"/>
              <a:t>coremfaceata</a:t>
            </a:r>
            <a:r>
              <a:rPr lang="de-DE" dirty="0"/>
              <a:t> </a:t>
            </a:r>
            <a:r>
              <a:rPr lang="de-DE" dirty="0" err="1"/>
              <a:t>as</a:t>
            </a:r>
            <a:r>
              <a:rPr lang="de-DE" dirty="0"/>
              <a:t> </a:t>
            </a:r>
            <a:r>
              <a:rPr lang="de-DE" dirty="0" err="1"/>
              <a:t>eaturaut</a:t>
            </a:r>
            <a:r>
              <a:rPr lang="de-DE" dirty="0"/>
              <a:t> et la et </a:t>
            </a:r>
            <a:r>
              <a:rPr lang="de-DE" dirty="0" err="1"/>
              <a:t>fuga</a:t>
            </a:r>
            <a:r>
              <a:rPr lang="de-DE" dirty="0"/>
              <a:t>. </a:t>
            </a:r>
          </a:p>
          <a:p>
            <a:r>
              <a:rPr lang="de-DE" dirty="0" err="1"/>
              <a:t>Nequiavoloratusci</a:t>
            </a:r>
            <a:r>
              <a:rPr lang="de-DE" dirty="0"/>
              <a:t> </a:t>
            </a:r>
            <a:r>
              <a:rPr lang="de-DE" dirty="0" err="1"/>
              <a:t>as</a:t>
            </a:r>
            <a:r>
              <a:rPr lang="de-DE" dirty="0"/>
              <a:t> </a:t>
            </a:r>
            <a:r>
              <a:rPr lang="de-DE" dirty="0" err="1"/>
              <a:t>mosipidellasimust</a:t>
            </a:r>
            <a:r>
              <a:rPr lang="de-DE" dirty="0"/>
              <a:t>, </a:t>
            </a:r>
            <a:r>
              <a:rPr lang="de-DE" dirty="0" err="1"/>
              <a:t>erferumquam</a:t>
            </a:r>
            <a:r>
              <a:rPr lang="de-DE" dirty="0"/>
              <a:t> et </a:t>
            </a:r>
            <a:r>
              <a:rPr lang="de-DE" dirty="0" err="1"/>
              <a:t>dolum</a:t>
            </a:r>
            <a:r>
              <a:rPr lang="de-DE" dirty="0"/>
              <a:t> in </a:t>
            </a:r>
            <a:r>
              <a:rPr lang="de-DE" dirty="0" err="1"/>
              <a:t>esequepesedquasdoluptaenimusdandebitasrehentioquiaspero</a:t>
            </a:r>
            <a:r>
              <a:rPr lang="de-DE" dirty="0"/>
              <a:t> </a:t>
            </a:r>
            <a:r>
              <a:rPr lang="de-DE" dirty="0" err="1"/>
              <a:t>el</a:t>
            </a:r>
            <a:r>
              <a:rPr lang="de-DE" dirty="0"/>
              <a:t> </a:t>
            </a:r>
            <a:r>
              <a:rPr lang="de-DE" dirty="0" err="1"/>
              <a:t>magnimporrorum</a:t>
            </a:r>
            <a:r>
              <a:rPr lang="de-DE" dirty="0"/>
              <a:t> </a:t>
            </a:r>
            <a:r>
              <a:rPr lang="de-DE" dirty="0" err="1"/>
              <a:t>sit</a:t>
            </a:r>
            <a:r>
              <a:rPr lang="de-DE" dirty="0"/>
              <a:t> </a:t>
            </a:r>
            <a:r>
              <a:rPr lang="de-DE" dirty="0" err="1"/>
              <a:t>voloratur</a:t>
            </a:r>
            <a:r>
              <a:rPr lang="de-DE" dirty="0"/>
              <a:t>. Min </a:t>
            </a:r>
            <a:r>
              <a:rPr lang="de-DE" dirty="0" err="1"/>
              <a:t>re</a:t>
            </a:r>
            <a:r>
              <a:rPr lang="de-DE" dirty="0"/>
              <a:t>, </a:t>
            </a:r>
            <a:r>
              <a:rPr lang="de-DE" dirty="0" err="1"/>
              <a:t>oditatistemvoloremratemporestivolesciur</a:t>
            </a:r>
            <a:r>
              <a:rPr lang="de-DE" dirty="0"/>
              <a:t>?</a:t>
            </a:r>
          </a:p>
        </p:txBody>
      </p:sp>
      <p:sp>
        <p:nvSpPr>
          <p:cNvPr id="25" name="Textplatzhalter 24"/>
          <p:cNvSpPr>
            <a:spLocks noGrp="1"/>
          </p:cNvSpPr>
          <p:nvPr>
            <p:ph type="body" sz="quarter" idx="23"/>
          </p:nvPr>
        </p:nvSpPr>
        <p:spPr/>
        <p:txBody>
          <a:bodyPr/>
          <a:lstStyle/>
          <a:p>
            <a:r>
              <a:rPr lang="de-DE" dirty="0" err="1"/>
              <a:t>velinveressusquaspeliquequenosdoluptasint</a:t>
            </a:r>
            <a:r>
              <a:rPr lang="de-DE" dirty="0"/>
              <a:t> </a:t>
            </a:r>
            <a:r>
              <a:rPr lang="de-DE" dirty="0" err="1"/>
              <a:t>res</a:t>
            </a:r>
            <a:r>
              <a:rPr lang="de-DE" dirty="0"/>
              <a:t> </a:t>
            </a:r>
            <a:r>
              <a:rPr lang="de-DE" dirty="0" err="1"/>
              <a:t>essunt</a:t>
            </a:r>
            <a:r>
              <a:rPr lang="de-DE" dirty="0"/>
              <a:t> am </a:t>
            </a:r>
            <a:r>
              <a:rPr lang="de-DE" dirty="0" err="1"/>
              <a:t>venimetur</a:t>
            </a:r>
            <a:r>
              <a:rPr lang="de-DE" dirty="0"/>
              <a:t>? </a:t>
            </a:r>
            <a:r>
              <a:rPr lang="de-DE" dirty="0" err="1"/>
              <a:t>Quistotamrepere</a:t>
            </a:r>
            <a:r>
              <a:rPr lang="de-DE" dirty="0"/>
              <a:t> cum </a:t>
            </a:r>
            <a:r>
              <a:rPr lang="de-DE" dirty="0" err="1"/>
              <a:t>autodiodque</a:t>
            </a:r>
            <a:r>
              <a:rPr lang="de-DE" dirty="0"/>
              <a:t> </a:t>
            </a:r>
            <a:r>
              <a:rPr lang="de-DE" dirty="0" err="1"/>
              <a:t>pore</a:t>
            </a:r>
            <a:r>
              <a:rPr lang="de-DE" dirty="0"/>
              <a:t> </a:t>
            </a:r>
            <a:r>
              <a:rPr lang="de-DE" dirty="0" err="1"/>
              <a:t>ma</a:t>
            </a:r>
            <a:r>
              <a:rPr lang="de-DE" dirty="0"/>
              <a:t> </a:t>
            </a:r>
            <a:r>
              <a:rPr lang="de-DE" dirty="0" err="1"/>
              <a:t>as</a:t>
            </a:r>
            <a:r>
              <a:rPr lang="de-DE" dirty="0"/>
              <a:t> </a:t>
            </a:r>
            <a:r>
              <a:rPr lang="de-DE" dirty="0" err="1"/>
              <a:t>idis</a:t>
            </a:r>
            <a:r>
              <a:rPr lang="de-DE" dirty="0"/>
              <a:t> </a:t>
            </a:r>
            <a:r>
              <a:rPr lang="de-DE" dirty="0" err="1"/>
              <a:t>re</a:t>
            </a:r>
            <a:r>
              <a:rPr lang="de-DE" dirty="0"/>
              <a:t>, </a:t>
            </a:r>
            <a:r>
              <a:rPr lang="de-DE" dirty="0" err="1"/>
              <a:t>optavolupietur</a:t>
            </a:r>
            <a:r>
              <a:rPr lang="de-DE" dirty="0"/>
              <a:t>, </a:t>
            </a:r>
            <a:r>
              <a:rPr lang="de-DE" dirty="0" err="1"/>
              <a:t>toritaccullaboriostibustoomnis</a:t>
            </a:r>
            <a:r>
              <a:rPr lang="de-DE" dirty="0"/>
              <a:t> </a:t>
            </a:r>
            <a:r>
              <a:rPr lang="de-DE" dirty="0" err="1"/>
              <a:t>quos</a:t>
            </a:r>
            <a:r>
              <a:rPr lang="de-DE" dirty="0"/>
              <a:t> </a:t>
            </a:r>
            <a:r>
              <a:rPr lang="de-DE" dirty="0" err="1"/>
              <a:t>abo</a:t>
            </a:r>
            <a:r>
              <a:rPr lang="de-DE" dirty="0"/>
              <a:t>. </a:t>
            </a:r>
            <a:r>
              <a:rPr lang="de-DE" dirty="0" err="1"/>
              <a:t>Giam</a:t>
            </a:r>
            <a:r>
              <a:rPr lang="de-DE" dirty="0"/>
              <a:t>, </a:t>
            </a:r>
            <a:r>
              <a:rPr lang="de-DE" dirty="0" err="1"/>
              <a:t>tetuntfuga</a:t>
            </a:r>
            <a:r>
              <a:rPr lang="de-DE" dirty="0"/>
              <a:t>. </a:t>
            </a:r>
            <a:r>
              <a:rPr lang="de-DE" dirty="0" err="1"/>
              <a:t>Utquassimenia</a:t>
            </a:r>
            <a:r>
              <a:rPr lang="de-DE" dirty="0"/>
              <a:t> </a:t>
            </a:r>
            <a:r>
              <a:rPr lang="de-DE" dirty="0" err="1"/>
              <a:t>nest</a:t>
            </a:r>
            <a:r>
              <a:rPr lang="de-DE" dirty="0"/>
              <a:t>, </a:t>
            </a:r>
            <a:r>
              <a:rPr lang="de-DE" dirty="0" err="1"/>
              <a:t>explacipissiautplatur</a:t>
            </a:r>
            <a:r>
              <a:rPr lang="de-DE" dirty="0"/>
              <a:t>? Mi, </a:t>
            </a:r>
            <a:r>
              <a:rPr lang="de-DE" dirty="0" err="1"/>
              <a:t>con</a:t>
            </a:r>
            <a:r>
              <a:rPr lang="de-DE" dirty="0"/>
              <a:t> </a:t>
            </a:r>
            <a:r>
              <a:rPr lang="de-DE" dirty="0" err="1"/>
              <a:t>paris</a:t>
            </a:r>
            <a:r>
              <a:rPr lang="de-DE" dirty="0"/>
              <a:t> </a:t>
            </a:r>
            <a:r>
              <a:rPr lang="de-DE" dirty="0" err="1"/>
              <a:t>as</a:t>
            </a:r>
            <a:r>
              <a:rPr lang="de-DE" dirty="0"/>
              <a:t> </a:t>
            </a:r>
            <a:r>
              <a:rPr lang="de-DE" dirty="0" err="1"/>
              <a:t>vitateeatiisest</a:t>
            </a:r>
            <a:r>
              <a:rPr lang="de-DE" dirty="0"/>
              <a:t>, </a:t>
            </a:r>
            <a:r>
              <a:rPr lang="de-DE" dirty="0" err="1"/>
              <a:t>nisquianihicabo</a:t>
            </a:r>
            <a:r>
              <a:rPr lang="de-DE" dirty="0"/>
              <a:t>. </a:t>
            </a:r>
            <a:r>
              <a:rPr lang="de-DE" dirty="0" err="1"/>
              <a:t>Nequos</a:t>
            </a:r>
            <a:r>
              <a:rPr lang="de-DE" dirty="0"/>
              <a:t> ex </a:t>
            </a:r>
            <a:r>
              <a:rPr lang="de-DE" dirty="0" err="1"/>
              <a:t>exeostenulparuptatur</a:t>
            </a:r>
            <a:r>
              <a:rPr lang="de-DE" dirty="0"/>
              <a:t>? Qui </a:t>
            </a:r>
            <a:r>
              <a:rPr lang="de-DE" dirty="0" err="1"/>
              <a:t>optiursoluptiumeestiorepuda</a:t>
            </a:r>
            <a:r>
              <a:rPr lang="de-DE" dirty="0"/>
              <a:t> </a:t>
            </a:r>
            <a:r>
              <a:rPr lang="de-DE" dirty="0" err="1"/>
              <a:t>voles</a:t>
            </a:r>
            <a:r>
              <a:rPr lang="de-DE" dirty="0"/>
              <a:t> se </a:t>
            </a:r>
            <a:r>
              <a:rPr lang="de-DE" dirty="0" err="1"/>
              <a:t>voles</a:t>
            </a:r>
            <a:r>
              <a:rPr lang="de-DE" dirty="0"/>
              <a:t> quiaspeprovidullendasineceatepediteicientvoluptasadisectemdoluptatevolest, </a:t>
            </a:r>
            <a:r>
              <a:rPr lang="de-DE" dirty="0" err="1"/>
              <a:t>voloraeatam</a:t>
            </a:r>
            <a:r>
              <a:rPr lang="de-DE" dirty="0"/>
              <a:t> in </a:t>
            </a:r>
            <a:r>
              <a:rPr lang="de-DE" dirty="0" err="1"/>
              <a:t>raatetviducidiseaquae</a:t>
            </a:r>
            <a:r>
              <a:rPr lang="de-DE" dirty="0"/>
              <a:t>. </a:t>
            </a:r>
            <a:r>
              <a:rPr lang="de-DE" dirty="0" err="1"/>
              <a:t>Em</a:t>
            </a:r>
            <a:r>
              <a:rPr lang="de-DE" dirty="0"/>
              <a:t> </a:t>
            </a:r>
            <a:r>
              <a:rPr lang="de-DE" dirty="0" err="1"/>
              <a:t>deles</a:t>
            </a:r>
            <a:r>
              <a:rPr lang="de-DE" dirty="0"/>
              <a:t> </a:t>
            </a:r>
            <a:r>
              <a:rPr lang="de-DE" dirty="0" err="1"/>
              <a:t>doluptusestotatur</a:t>
            </a:r>
            <a:r>
              <a:rPr lang="de-DE" dirty="0"/>
              <a:t>? </a:t>
            </a:r>
            <a:r>
              <a:rPr lang="de-DE" dirty="0" err="1"/>
              <a:t>Igendellaprepedetur</a:t>
            </a:r>
            <a:r>
              <a:rPr lang="de-DE" dirty="0"/>
              <a:t>, </a:t>
            </a:r>
            <a:r>
              <a:rPr lang="de-DE" dirty="0" err="1"/>
              <a:t>sum</a:t>
            </a:r>
            <a:r>
              <a:rPr lang="de-DE" dirty="0"/>
              <a:t> </a:t>
            </a:r>
            <a:r>
              <a:rPr lang="de-DE" dirty="0" err="1"/>
              <a:t>fugiasperaerum</a:t>
            </a:r>
            <a:r>
              <a:rPr lang="de-DE" dirty="0"/>
              <a:t> </a:t>
            </a:r>
            <a:r>
              <a:rPr lang="de-DE" dirty="0" err="1"/>
              <a:t>re</a:t>
            </a:r>
            <a:r>
              <a:rPr lang="de-DE" dirty="0"/>
              <a:t>, </a:t>
            </a:r>
            <a:r>
              <a:rPr lang="de-DE" dirty="0" err="1"/>
              <a:t>sit</a:t>
            </a:r>
            <a:r>
              <a:rPr lang="de-DE" dirty="0"/>
              <a:t> </a:t>
            </a:r>
            <a:r>
              <a:rPr lang="de-DE" dirty="0" err="1"/>
              <a:t>autaspemoluptatiatiatevoluptur</a:t>
            </a:r>
            <a:r>
              <a:rPr lang="de-DE" dirty="0"/>
              <a:t>?</a:t>
            </a:r>
          </a:p>
          <a:p>
            <a:r>
              <a:rPr lang="de-DE" dirty="0" err="1"/>
              <a:t>Equirepellabiumet</a:t>
            </a:r>
            <a:r>
              <a:rPr lang="de-DE" dirty="0"/>
              <a:t>, </a:t>
            </a:r>
            <a:r>
              <a:rPr lang="de-DE" dirty="0" err="1"/>
              <a:t>nusapitoptatatusrepuditanonetlitiusabor</a:t>
            </a:r>
            <a:r>
              <a:rPr lang="de-DE" dirty="0"/>
              <a:t> </a:t>
            </a:r>
            <a:r>
              <a:rPr lang="de-DE" dirty="0" err="1"/>
              <a:t>as</a:t>
            </a:r>
            <a:r>
              <a:rPr lang="de-DE" dirty="0"/>
              <a:t> </a:t>
            </a:r>
            <a:r>
              <a:rPr lang="de-DE" dirty="0" err="1"/>
              <a:t>re</a:t>
            </a:r>
            <a:r>
              <a:rPr lang="de-DE" dirty="0"/>
              <a:t> quissimuseiumevernamsincturionneseporeptisrehenditat.Quevolorecuptaeiniminimepraeperunturibusandio et </a:t>
            </a:r>
            <a:r>
              <a:rPr lang="de-DE" dirty="0" err="1"/>
              <a:t>quae</a:t>
            </a:r>
            <a:r>
              <a:rPr lang="de-DE" dirty="0"/>
              <a:t> </a:t>
            </a:r>
            <a:r>
              <a:rPr lang="de-DE" dirty="0" err="1"/>
              <a:t>voloreperit</a:t>
            </a:r>
            <a:r>
              <a:rPr lang="de-DE" dirty="0"/>
              <a:t>, </a:t>
            </a:r>
            <a:r>
              <a:rPr lang="de-DE" dirty="0" err="1"/>
              <a:t>od</a:t>
            </a:r>
            <a:r>
              <a:rPr lang="de-DE" dirty="0"/>
              <a:t> </a:t>
            </a:r>
            <a:r>
              <a:rPr lang="de-DE" dirty="0" err="1"/>
              <a:t>qui</a:t>
            </a:r>
            <a:r>
              <a:rPr lang="de-DE" dirty="0"/>
              <a:t> </a:t>
            </a:r>
            <a:r>
              <a:rPr lang="de-DE" dirty="0" err="1"/>
              <a:t>dolutemautquiam</a:t>
            </a:r>
            <a:r>
              <a:rPr lang="de-DE" dirty="0"/>
              <a:t>, </a:t>
            </a:r>
            <a:r>
              <a:rPr lang="de-DE" dirty="0" err="1"/>
              <a:t>omnimpe</a:t>
            </a:r>
            <a:r>
              <a:rPr lang="de-DE" dirty="0"/>
              <a:t> </a:t>
            </a:r>
            <a:r>
              <a:rPr lang="de-DE" dirty="0" err="1"/>
              <a:t>num</a:t>
            </a:r>
            <a:r>
              <a:rPr lang="de-DE" dirty="0"/>
              <a:t> </a:t>
            </a:r>
            <a:r>
              <a:rPr lang="de-DE" dirty="0" err="1"/>
              <a:t>ipsanus</a:t>
            </a:r>
            <a:r>
              <a:rPr lang="de-DE" dirty="0"/>
              <a:t> </a:t>
            </a:r>
            <a:r>
              <a:rPr lang="de-DE" dirty="0" err="1"/>
              <a:t>dolor</a:t>
            </a:r>
            <a:r>
              <a:rPr lang="de-DE" dirty="0"/>
              <a:t> </a:t>
            </a:r>
            <a:r>
              <a:rPr lang="de-DE" dirty="0" err="1"/>
              <a:t>ma</a:t>
            </a:r>
            <a:r>
              <a:rPr lang="de-DE" dirty="0"/>
              <a:t> non </a:t>
            </a:r>
            <a:r>
              <a:rPr lang="de-DE" dirty="0" err="1"/>
              <a:t>corrumexeriorrepedigentiaectaiumaut</a:t>
            </a:r>
            <a:r>
              <a:rPr lang="de-DE" dirty="0"/>
              <a:t> </a:t>
            </a:r>
            <a:r>
              <a:rPr lang="de-DE" dirty="0" err="1"/>
              <a:t>arum</a:t>
            </a:r>
            <a:r>
              <a:rPr lang="de-DE" dirty="0"/>
              <a:t> </a:t>
            </a:r>
            <a:r>
              <a:rPr lang="de-DE" dirty="0" err="1"/>
              <a:t>rere</a:t>
            </a:r>
            <a:r>
              <a:rPr lang="de-DE" dirty="0"/>
              <a:t>, </a:t>
            </a:r>
            <a:r>
              <a:rPr lang="de-DE" dirty="0" err="1"/>
              <a:t>occusutemvolut</a:t>
            </a:r>
            <a:r>
              <a:rPr lang="de-DE" dirty="0"/>
              <a:t> </a:t>
            </a:r>
            <a:r>
              <a:rPr lang="de-DE" dirty="0" err="1"/>
              <a:t>qui</a:t>
            </a:r>
            <a:r>
              <a:rPr lang="de-DE" dirty="0"/>
              <a:t> </a:t>
            </a:r>
            <a:r>
              <a:rPr lang="de-DE" dirty="0" err="1"/>
              <a:t>delitasaut</a:t>
            </a:r>
            <a:r>
              <a:rPr lang="de-DE" dirty="0"/>
              <a:t> et </a:t>
            </a:r>
            <a:r>
              <a:rPr lang="de-DE" dirty="0" err="1"/>
              <a:t>alisutquuntiumautacculpavolentiusmagnatremideliquiamaceaquid</a:t>
            </a:r>
            <a:r>
              <a:rPr lang="de-DE" dirty="0"/>
              <a:t> et </a:t>
            </a:r>
            <a:r>
              <a:rPr lang="de-DE" dirty="0" err="1"/>
              <a:t>etvolorromoditaspid</a:t>
            </a:r>
            <a:r>
              <a:rPr lang="de-DE" dirty="0"/>
              <a:t> et, </a:t>
            </a:r>
            <a:r>
              <a:rPr lang="de-DE" dirty="0" err="1"/>
              <a:t>quoditasintacerumexperitio</a:t>
            </a:r>
            <a:r>
              <a:rPr lang="de-DE" dirty="0"/>
              <a:t>. </a:t>
            </a:r>
            <a:r>
              <a:rPr lang="de-DE" dirty="0" err="1"/>
              <a:t>Itatursuntutemque</a:t>
            </a:r>
            <a:r>
              <a:rPr lang="de-DE" dirty="0"/>
              <a:t> ex </a:t>
            </a:r>
            <a:r>
              <a:rPr lang="de-DE" dirty="0" err="1"/>
              <a:t>eaquevoluptaillignissimquiassunderitquenonsequis</a:t>
            </a:r>
            <a:r>
              <a:rPr lang="de-DE" dirty="0"/>
              <a:t> et </a:t>
            </a:r>
            <a:r>
              <a:rPr lang="de-DE" dirty="0" err="1"/>
              <a:t>quos</a:t>
            </a:r>
            <a:r>
              <a:rPr lang="de-DE" dirty="0"/>
              <a:t> </a:t>
            </a:r>
            <a:r>
              <a:rPr lang="de-DE" dirty="0" err="1"/>
              <a:t>coremfaceata</a:t>
            </a:r>
            <a:r>
              <a:rPr lang="de-DE" dirty="0"/>
              <a:t> </a:t>
            </a:r>
            <a:r>
              <a:rPr lang="de-DE" dirty="0" err="1"/>
              <a:t>as</a:t>
            </a:r>
            <a:r>
              <a:rPr lang="de-DE" dirty="0"/>
              <a:t> </a:t>
            </a:r>
            <a:r>
              <a:rPr lang="de-DE" dirty="0" err="1"/>
              <a:t>eaturaut</a:t>
            </a:r>
            <a:r>
              <a:rPr lang="de-DE" dirty="0"/>
              <a:t> et la et </a:t>
            </a:r>
            <a:r>
              <a:rPr lang="de-DE" dirty="0" err="1"/>
              <a:t>fuga</a:t>
            </a:r>
            <a:r>
              <a:rPr lang="de-DE" dirty="0"/>
              <a:t>. </a:t>
            </a:r>
            <a:r>
              <a:rPr lang="de-DE" dirty="0" err="1"/>
              <a:t>Nequiavoloratusci</a:t>
            </a:r>
            <a:r>
              <a:rPr lang="de-DE" dirty="0"/>
              <a:t> </a:t>
            </a:r>
            <a:r>
              <a:rPr lang="de-DE" dirty="0" err="1"/>
              <a:t>as</a:t>
            </a:r>
            <a:r>
              <a:rPr lang="de-DE" dirty="0"/>
              <a:t> </a:t>
            </a:r>
            <a:r>
              <a:rPr lang="de-DE" dirty="0" err="1"/>
              <a:t>mosipidellasimust</a:t>
            </a:r>
            <a:r>
              <a:rPr lang="de-DE" dirty="0"/>
              <a:t>, </a:t>
            </a:r>
            <a:r>
              <a:rPr lang="de-DE" dirty="0" err="1"/>
              <a:t>erferumquam</a:t>
            </a:r>
            <a:r>
              <a:rPr lang="de-DE" dirty="0"/>
              <a:t> et </a:t>
            </a:r>
            <a:r>
              <a:rPr lang="de-DE" dirty="0" err="1"/>
              <a:t>dolum</a:t>
            </a:r>
            <a:r>
              <a:rPr lang="de-DE" dirty="0"/>
              <a:t> in </a:t>
            </a:r>
            <a:r>
              <a:rPr lang="de-DE" dirty="0" err="1"/>
              <a:t>esequepesedquasdoluptaenimusdandebitasrehentioquiaspero</a:t>
            </a:r>
            <a:r>
              <a:rPr lang="de-DE" dirty="0"/>
              <a:t> </a:t>
            </a:r>
            <a:r>
              <a:rPr lang="de-DE" dirty="0" err="1"/>
              <a:t>el</a:t>
            </a:r>
            <a:r>
              <a:rPr lang="de-DE" dirty="0"/>
              <a:t> </a:t>
            </a:r>
            <a:r>
              <a:rPr lang="de-DE" dirty="0" err="1"/>
              <a:t>magnimporrorum</a:t>
            </a:r>
            <a:r>
              <a:rPr lang="de-DE" dirty="0"/>
              <a:t> </a:t>
            </a:r>
            <a:r>
              <a:rPr lang="de-DE" dirty="0" err="1"/>
              <a:t>sit</a:t>
            </a:r>
            <a:r>
              <a:rPr lang="de-DE" dirty="0"/>
              <a:t> </a:t>
            </a:r>
            <a:r>
              <a:rPr lang="de-DE" dirty="0" err="1"/>
              <a:t>voloratur</a:t>
            </a:r>
            <a:r>
              <a:rPr lang="de-DE" dirty="0"/>
              <a:t>, </a:t>
            </a:r>
            <a:r>
              <a:rPr lang="de-DE" dirty="0" err="1"/>
              <a:t>sundam</a:t>
            </a:r>
            <a:r>
              <a:rPr lang="de-DE" dirty="0"/>
              <a:t> </a:t>
            </a:r>
            <a:r>
              <a:rPr lang="de-DE" dirty="0" err="1"/>
              <a:t>eat</a:t>
            </a:r>
            <a:r>
              <a:rPr lang="de-DE" dirty="0"/>
              <a:t> </a:t>
            </a:r>
            <a:r>
              <a:rPr lang="de-DE" dirty="0" err="1"/>
              <a:t>litatinexperia</a:t>
            </a:r>
            <a:r>
              <a:rPr lang="de-DE" dirty="0"/>
              <a:t> </a:t>
            </a:r>
            <a:r>
              <a:rPr lang="de-DE" dirty="0" err="1"/>
              <a:t>sit</a:t>
            </a:r>
            <a:r>
              <a:rPr lang="de-DE" dirty="0"/>
              <a:t> </a:t>
            </a:r>
            <a:r>
              <a:rPr lang="de-DE" dirty="0" err="1"/>
              <a:t>autofficiuntquametlaccabo</a:t>
            </a:r>
            <a:r>
              <a:rPr lang="de-DE" dirty="0"/>
              <a:t>. Min </a:t>
            </a:r>
            <a:r>
              <a:rPr lang="de-DE" dirty="0" err="1"/>
              <a:t>re</a:t>
            </a:r>
            <a:r>
              <a:rPr lang="de-DE" dirty="0"/>
              <a:t>, </a:t>
            </a:r>
            <a:r>
              <a:rPr lang="de-DE" dirty="0" err="1"/>
              <a:t>oditatistemvoloremratemporestivolesciur</a:t>
            </a:r>
            <a:r>
              <a:rPr lang="de-DE" dirty="0"/>
              <a:t>?</a:t>
            </a:r>
          </a:p>
          <a:p>
            <a:r>
              <a:rPr lang="de-DE" dirty="0" err="1"/>
              <a:t>Equirepellabiumet</a:t>
            </a:r>
            <a:r>
              <a:rPr lang="de-DE" dirty="0"/>
              <a:t>, </a:t>
            </a:r>
            <a:r>
              <a:rPr lang="de-DE" dirty="0" err="1"/>
              <a:t>nusapitoptatatusrepuditanonetlitiusabor</a:t>
            </a:r>
            <a:r>
              <a:rPr lang="de-DE" dirty="0"/>
              <a:t> </a:t>
            </a:r>
            <a:r>
              <a:rPr lang="de-DE" dirty="0" err="1"/>
              <a:t>as</a:t>
            </a:r>
            <a:r>
              <a:rPr lang="de-DE" dirty="0"/>
              <a:t> </a:t>
            </a:r>
            <a:r>
              <a:rPr lang="de-DE" dirty="0" err="1"/>
              <a:t>re</a:t>
            </a:r>
            <a:r>
              <a:rPr lang="de-DE" dirty="0"/>
              <a:t> quissimuseiumevernamsincturionneseporeptisrehenditat.Quevolorecuptaeiniminimepraeperunturibusandio et </a:t>
            </a:r>
            <a:r>
              <a:rPr lang="de-DE" dirty="0" err="1"/>
              <a:t>quae</a:t>
            </a:r>
            <a:r>
              <a:rPr lang="de-DE" dirty="0"/>
              <a:t> </a:t>
            </a:r>
            <a:r>
              <a:rPr lang="de-DE" dirty="0" err="1"/>
              <a:t>voloreperit</a:t>
            </a:r>
            <a:r>
              <a:rPr lang="de-DE" dirty="0"/>
              <a:t>, </a:t>
            </a:r>
            <a:r>
              <a:rPr lang="de-DE" dirty="0" err="1"/>
              <a:t>od</a:t>
            </a:r>
            <a:r>
              <a:rPr lang="de-DE" dirty="0"/>
              <a:t> </a:t>
            </a:r>
            <a:r>
              <a:rPr lang="de-DE" dirty="0" err="1"/>
              <a:t>qui</a:t>
            </a:r>
            <a:r>
              <a:rPr lang="de-DE" dirty="0"/>
              <a:t> </a:t>
            </a:r>
            <a:r>
              <a:rPr lang="de-DE" dirty="0" err="1"/>
              <a:t>dolutemautquiam</a:t>
            </a:r>
            <a:r>
              <a:rPr lang="de-DE" dirty="0"/>
              <a:t>, </a:t>
            </a:r>
            <a:r>
              <a:rPr lang="de-DE" dirty="0" err="1"/>
              <a:t>omnimpe</a:t>
            </a:r>
            <a:r>
              <a:rPr lang="de-DE" dirty="0"/>
              <a:t> </a:t>
            </a:r>
            <a:r>
              <a:rPr lang="de-DE" dirty="0" err="1"/>
              <a:t>num</a:t>
            </a:r>
            <a:r>
              <a:rPr lang="de-DE" dirty="0"/>
              <a:t> </a:t>
            </a:r>
            <a:r>
              <a:rPr lang="de-DE" dirty="0" err="1"/>
              <a:t>ipsanus</a:t>
            </a:r>
            <a:r>
              <a:rPr lang="de-DE" dirty="0"/>
              <a:t> </a:t>
            </a:r>
            <a:r>
              <a:rPr lang="de-DE" dirty="0" err="1"/>
              <a:t>dolor</a:t>
            </a:r>
            <a:r>
              <a:rPr lang="de-DE" dirty="0"/>
              <a:t> </a:t>
            </a:r>
            <a:r>
              <a:rPr lang="de-DE" dirty="0" err="1"/>
              <a:t>ma</a:t>
            </a:r>
            <a:r>
              <a:rPr lang="de-DE" dirty="0"/>
              <a:t> non </a:t>
            </a:r>
            <a:r>
              <a:rPr lang="de-DE" dirty="0" err="1"/>
              <a:t>corrumexeriorrepedigentiaectaiumaut</a:t>
            </a:r>
            <a:r>
              <a:rPr lang="de-DE" dirty="0"/>
              <a:t> </a:t>
            </a:r>
            <a:r>
              <a:rPr lang="de-DE" dirty="0" err="1"/>
              <a:t>arum</a:t>
            </a:r>
            <a:r>
              <a:rPr lang="de-DE" dirty="0"/>
              <a:t> </a:t>
            </a:r>
            <a:r>
              <a:rPr lang="de-DE" dirty="0" err="1"/>
              <a:t>rere</a:t>
            </a:r>
            <a:r>
              <a:rPr lang="de-DE" dirty="0"/>
              <a:t>, </a:t>
            </a:r>
            <a:r>
              <a:rPr lang="de-DE" dirty="0" err="1"/>
              <a:t>occusutemvolut</a:t>
            </a:r>
            <a:r>
              <a:rPr lang="de-DE" dirty="0"/>
              <a:t> </a:t>
            </a:r>
            <a:r>
              <a:rPr lang="de-DE" dirty="0" err="1"/>
              <a:t>qui</a:t>
            </a:r>
            <a:r>
              <a:rPr lang="de-DE" dirty="0"/>
              <a:t> </a:t>
            </a:r>
            <a:r>
              <a:rPr lang="de-DE" dirty="0" err="1"/>
              <a:t>delitasaut</a:t>
            </a:r>
            <a:r>
              <a:rPr lang="de-DE" dirty="0"/>
              <a:t> et </a:t>
            </a:r>
            <a:r>
              <a:rPr lang="de-DE" dirty="0" err="1"/>
              <a:t>alisutquuntiumautacculpavolentiusmagnatremideliquiamaceaquid</a:t>
            </a:r>
            <a:r>
              <a:rPr lang="de-DE" dirty="0"/>
              <a:t> et </a:t>
            </a:r>
            <a:r>
              <a:rPr lang="de-DE" dirty="0" err="1"/>
              <a:t>etvolorromoditaspid</a:t>
            </a:r>
            <a:r>
              <a:rPr lang="de-DE" dirty="0"/>
              <a:t> et, </a:t>
            </a:r>
            <a:r>
              <a:rPr lang="de-DE" dirty="0" err="1"/>
              <a:t>quoditasintacerumexperitio</a:t>
            </a:r>
            <a:r>
              <a:rPr lang="de-DE" dirty="0"/>
              <a:t>. </a:t>
            </a:r>
            <a:r>
              <a:rPr lang="de-DE" dirty="0" err="1"/>
              <a:t>Itatursuntutemque</a:t>
            </a:r>
            <a:r>
              <a:rPr lang="de-DE" dirty="0"/>
              <a:t> ex </a:t>
            </a:r>
            <a:r>
              <a:rPr lang="de-DE" dirty="0" err="1"/>
              <a:t>eaquevoluptaillignissimquiassunderitquenonsequis</a:t>
            </a:r>
            <a:r>
              <a:rPr lang="de-DE" dirty="0"/>
              <a:t> et </a:t>
            </a:r>
            <a:r>
              <a:rPr lang="de-DE" dirty="0" err="1"/>
              <a:t>quos</a:t>
            </a:r>
            <a:r>
              <a:rPr lang="de-DE" dirty="0"/>
              <a:t> </a:t>
            </a:r>
            <a:r>
              <a:rPr lang="de-DE" dirty="0" err="1"/>
              <a:t>coremfaceata</a:t>
            </a:r>
            <a:r>
              <a:rPr lang="de-DE" dirty="0"/>
              <a:t> </a:t>
            </a:r>
            <a:r>
              <a:rPr lang="de-DE" dirty="0" err="1"/>
              <a:t>as</a:t>
            </a:r>
            <a:r>
              <a:rPr lang="de-DE" dirty="0"/>
              <a:t> </a:t>
            </a:r>
            <a:r>
              <a:rPr lang="de-DE" dirty="0" err="1"/>
              <a:t>eaturaut</a:t>
            </a:r>
            <a:r>
              <a:rPr lang="de-DE" dirty="0"/>
              <a:t> et la et </a:t>
            </a:r>
            <a:r>
              <a:rPr lang="de-DE" dirty="0" err="1"/>
              <a:t>fuga</a:t>
            </a:r>
            <a:r>
              <a:rPr lang="de-DE" dirty="0"/>
              <a:t>. </a:t>
            </a:r>
            <a:r>
              <a:rPr lang="de-DE" dirty="0" err="1"/>
              <a:t>Nequiavoloratusci</a:t>
            </a:r>
            <a:r>
              <a:rPr lang="de-DE" dirty="0"/>
              <a:t> </a:t>
            </a:r>
            <a:r>
              <a:rPr lang="de-DE" dirty="0" err="1"/>
              <a:t>as</a:t>
            </a:r>
            <a:r>
              <a:rPr lang="de-DE" dirty="0"/>
              <a:t> </a:t>
            </a:r>
            <a:r>
              <a:rPr lang="de-DE" dirty="0" err="1"/>
              <a:t>mosipidellasimust</a:t>
            </a:r>
            <a:r>
              <a:rPr lang="de-DE" dirty="0"/>
              <a:t>, </a:t>
            </a:r>
            <a:r>
              <a:rPr lang="de-DE" dirty="0" err="1"/>
              <a:t>erferumquam</a:t>
            </a:r>
            <a:r>
              <a:rPr lang="de-DE" dirty="0"/>
              <a:t> et </a:t>
            </a:r>
            <a:r>
              <a:rPr lang="de-DE" dirty="0" err="1"/>
              <a:t>dolum</a:t>
            </a:r>
            <a:r>
              <a:rPr lang="de-DE" dirty="0"/>
              <a:t> in </a:t>
            </a:r>
            <a:r>
              <a:rPr lang="de-DE" dirty="0" err="1"/>
              <a:t>esequepesedquasdoluptaenimusdandebitasrehentioquiaspero</a:t>
            </a:r>
            <a:r>
              <a:rPr lang="de-DE" dirty="0"/>
              <a:t> </a:t>
            </a:r>
            <a:r>
              <a:rPr lang="de-DE" dirty="0" err="1"/>
              <a:t>el</a:t>
            </a:r>
            <a:r>
              <a:rPr lang="de-DE" dirty="0"/>
              <a:t> </a:t>
            </a:r>
            <a:r>
              <a:rPr lang="de-DE" dirty="0" err="1"/>
              <a:t>magnimporrorum</a:t>
            </a:r>
            <a:r>
              <a:rPr lang="de-DE" dirty="0"/>
              <a:t> </a:t>
            </a:r>
            <a:r>
              <a:rPr lang="de-DE" dirty="0" err="1"/>
              <a:t>sit</a:t>
            </a:r>
            <a:r>
              <a:rPr lang="de-DE" dirty="0"/>
              <a:t> </a:t>
            </a:r>
            <a:r>
              <a:rPr lang="de-DE" dirty="0" err="1"/>
              <a:t>voloratur</a:t>
            </a:r>
            <a:r>
              <a:rPr lang="de-DE" dirty="0"/>
              <a:t>, </a:t>
            </a:r>
            <a:r>
              <a:rPr lang="de-DE" dirty="0" err="1"/>
              <a:t>sundam</a:t>
            </a:r>
            <a:r>
              <a:rPr lang="de-DE" dirty="0"/>
              <a:t> </a:t>
            </a:r>
            <a:r>
              <a:rPr lang="de-DE" dirty="0" err="1"/>
              <a:t>eat</a:t>
            </a:r>
            <a:r>
              <a:rPr lang="de-DE" dirty="0"/>
              <a:t> </a:t>
            </a:r>
            <a:r>
              <a:rPr lang="de-DE" dirty="0" err="1"/>
              <a:t>litatinexperia</a:t>
            </a:r>
            <a:r>
              <a:rPr lang="de-DE" dirty="0"/>
              <a:t> </a:t>
            </a:r>
            <a:r>
              <a:rPr lang="de-DE" dirty="0" err="1"/>
              <a:t>sit</a:t>
            </a:r>
            <a:r>
              <a:rPr lang="de-DE" dirty="0"/>
              <a:t> </a:t>
            </a:r>
            <a:r>
              <a:rPr lang="de-DE" dirty="0" err="1"/>
              <a:t>autofficiuntquametlaccabo</a:t>
            </a:r>
            <a:r>
              <a:rPr lang="de-DE" dirty="0"/>
              <a:t>. Min </a:t>
            </a:r>
            <a:r>
              <a:rPr lang="de-DE" dirty="0" err="1"/>
              <a:t>re</a:t>
            </a:r>
            <a:r>
              <a:rPr lang="de-DE" dirty="0"/>
              <a:t>, </a:t>
            </a:r>
            <a:r>
              <a:rPr lang="de-DE" dirty="0" err="1"/>
              <a:t>oditatistemvoloremratemporestivolesciur</a:t>
            </a:r>
            <a:r>
              <a:rPr lang="de-DE" dirty="0"/>
              <a:t>?</a:t>
            </a:r>
          </a:p>
          <a:p>
            <a:r>
              <a:rPr lang="de-DE" dirty="0" err="1"/>
              <a:t>Cusexeruntevoluptis</a:t>
            </a:r>
            <a:r>
              <a:rPr lang="de-DE" dirty="0"/>
              <a:t> </a:t>
            </a:r>
            <a:r>
              <a:rPr lang="de-DE" dirty="0" err="1"/>
              <a:t>as</a:t>
            </a:r>
            <a:r>
              <a:rPr lang="de-DE" dirty="0"/>
              <a:t> </a:t>
            </a:r>
            <a:r>
              <a:rPr lang="de-DE" dirty="0" err="1"/>
              <a:t>moditiaconserum</a:t>
            </a:r>
            <a:r>
              <a:rPr lang="de-DE" dirty="0"/>
              <a:t> </a:t>
            </a:r>
            <a:r>
              <a:rPr lang="de-DE" dirty="0" err="1"/>
              <a:t>quae</a:t>
            </a:r>
            <a:r>
              <a:rPr lang="de-DE" dirty="0"/>
              <a:t> </a:t>
            </a:r>
            <a:r>
              <a:rPr lang="de-DE" dirty="0" err="1"/>
              <a:t>nulluptaquatasitatevoluptatem</a:t>
            </a:r>
            <a:r>
              <a:rPr lang="de-DE" dirty="0"/>
              <a:t> et </a:t>
            </a:r>
            <a:r>
              <a:rPr lang="de-DE" dirty="0" err="1"/>
              <a:t>moluptaturmoluptat</a:t>
            </a:r>
            <a:r>
              <a:rPr lang="de-DE" dirty="0"/>
              <a:t> </a:t>
            </a:r>
            <a:r>
              <a:rPr lang="de-DE" dirty="0" err="1"/>
              <a:t>el</a:t>
            </a:r>
            <a:r>
              <a:rPr lang="de-DE" dirty="0"/>
              <a:t> </a:t>
            </a:r>
            <a:r>
              <a:rPr lang="de-DE" dirty="0" err="1"/>
              <a:t>id</a:t>
            </a:r>
            <a:r>
              <a:rPr lang="de-DE" dirty="0"/>
              <a:t> </a:t>
            </a:r>
            <a:r>
              <a:rPr lang="de-DE" dirty="0" err="1"/>
              <a:t>quasauditis</a:t>
            </a:r>
            <a:r>
              <a:rPr lang="de-DE" dirty="0"/>
              <a:t> min </a:t>
            </a:r>
            <a:r>
              <a:rPr lang="de-DE" dirty="0" err="1"/>
              <a:t>pediasitibustemquiadolorehenduntescientincidentuseiundeodis</a:t>
            </a:r>
            <a:r>
              <a:rPr lang="de-DE" dirty="0"/>
              <a:t> ex </a:t>
            </a:r>
            <a:r>
              <a:rPr lang="de-DE" dirty="0" err="1"/>
              <a:t>experiorest</a:t>
            </a:r>
            <a:r>
              <a:rPr lang="de-DE" dirty="0"/>
              <a:t>, </a:t>
            </a:r>
            <a:r>
              <a:rPr lang="de-DE" dirty="0" err="1"/>
              <a:t>nossollisreroremolescitesrenissandemquiamus</a:t>
            </a:r>
            <a:r>
              <a:rPr lang="de-DE" dirty="0"/>
              <a:t>, </a:t>
            </a:r>
            <a:r>
              <a:rPr lang="de-DE" dirty="0" err="1"/>
              <a:t>occumanditiiseossint</a:t>
            </a:r>
            <a:r>
              <a:rPr lang="de-DE" dirty="0"/>
              <a:t> et </a:t>
            </a:r>
            <a:r>
              <a:rPr lang="de-DE" dirty="0" err="1"/>
              <a:t>exernatursimi</a:t>
            </a:r>
            <a:r>
              <a:rPr lang="de-DE" dirty="0"/>
              <a:t>, </a:t>
            </a:r>
            <a:r>
              <a:rPr lang="de-DE" dirty="0" err="1"/>
              <a:t>susmolorepta</a:t>
            </a:r>
            <a:r>
              <a:rPr lang="de-DE" dirty="0"/>
              <a:t> </a:t>
            </a:r>
            <a:r>
              <a:rPr lang="de-DE" dirty="0" err="1"/>
              <a:t>soles</a:t>
            </a:r>
            <a:r>
              <a:rPr lang="de-DE" dirty="0"/>
              <a:t> </a:t>
            </a:r>
            <a:r>
              <a:rPr lang="de-DE" dirty="0" err="1"/>
              <a:t>ipic</a:t>
            </a:r>
            <a:r>
              <a:rPr lang="de-DE" dirty="0"/>
              <a:t> </a:t>
            </a:r>
            <a:r>
              <a:rPr lang="de-DE" dirty="0" err="1"/>
              <a:t>tem</a:t>
            </a:r>
            <a:r>
              <a:rPr lang="de-DE" dirty="0"/>
              <a:t> </a:t>
            </a:r>
            <a:r>
              <a:rPr lang="de-DE" dirty="0" err="1"/>
              <a:t>core</a:t>
            </a:r>
            <a:r>
              <a:rPr lang="de-DE" dirty="0"/>
              <a:t>, </a:t>
            </a:r>
            <a:r>
              <a:rPr lang="de-DE" dirty="0" err="1"/>
              <a:t>nonsequamium</a:t>
            </a:r>
            <a:r>
              <a:rPr lang="de-DE" dirty="0"/>
              <a:t>, </a:t>
            </a:r>
            <a:r>
              <a:rPr lang="de-DE" dirty="0" err="1"/>
              <a:t>quaestrum</a:t>
            </a:r>
            <a:r>
              <a:rPr lang="de-DE" dirty="0"/>
              <a:t> </a:t>
            </a:r>
            <a:r>
              <a:rPr lang="de-DE" dirty="0" err="1"/>
              <a:t>re</a:t>
            </a:r>
            <a:r>
              <a:rPr lang="de-DE" dirty="0"/>
              <a:t> </a:t>
            </a:r>
            <a:r>
              <a:rPr lang="de-DE" dirty="0" err="1"/>
              <a:t>remquamni</a:t>
            </a:r>
            <a:r>
              <a:rPr lang="de-DE" dirty="0"/>
              <a:t> </a:t>
            </a:r>
            <a:r>
              <a:rPr lang="de-DE" dirty="0" err="1"/>
              <a:t>sit</a:t>
            </a:r>
            <a:r>
              <a:rPr lang="de-DE" dirty="0"/>
              <a:t> </a:t>
            </a:r>
            <a:r>
              <a:rPr lang="de-DE" dirty="0" err="1"/>
              <a:t>voluptaecorremperibusant</a:t>
            </a:r>
            <a:r>
              <a:rPr lang="de-DE" dirty="0"/>
              <a:t> et</a:t>
            </a:r>
            <a:endParaRPr dirty="0"/>
          </a:p>
        </p:txBody>
      </p:sp>
      <p:sp>
        <p:nvSpPr>
          <p:cNvPr id="24" name="Textplatzhalter 23"/>
          <p:cNvSpPr>
            <a:spLocks noGrp="1"/>
          </p:cNvSpPr>
          <p:nvPr>
            <p:ph type="body" sz="quarter" idx="22"/>
          </p:nvPr>
        </p:nvSpPr>
        <p:spPr/>
        <p:txBody>
          <a:bodyPr/>
          <a:lstStyle/>
          <a:p>
            <a:r>
              <a:rPr lang="en-US" dirty="0"/>
              <a:t>Only white paper reflects the character of TUM’s corporate design.</a:t>
            </a:r>
            <a:br>
              <a:rPr lang="en-US" dirty="0"/>
            </a:br>
            <a:r>
              <a:rPr lang="en-US" dirty="0"/>
              <a:t>Keep in mind that paper thickness and texture also affect the print result.</a:t>
            </a:r>
          </a:p>
          <a:p>
            <a:r>
              <a:rPr lang="en-US" dirty="0"/>
              <a:t>For more information about TUM’s corporate design, visit </a:t>
            </a:r>
            <a:r>
              <a:rPr lang="en-US" dirty="0">
                <a:hlinkClick r:id="rId2"/>
              </a:rPr>
              <a:t>www.tum.de/cd</a:t>
            </a:r>
            <a:endParaRPr lang="en-US" dirty="0"/>
          </a:p>
          <a:p>
            <a:pPr lvl="0"/>
            <a:r>
              <a:rPr lang="de-DE" b="1" dirty="0" err="1">
                <a:solidFill>
                  <a:prstClr val="black"/>
                </a:solidFill>
                <a:latin typeface="Arial" pitchFamily="34" charset="0"/>
                <a:cs typeface="Arial" pitchFamily="34" charset="0"/>
              </a:rPr>
              <a:t>Placeholder</a:t>
            </a:r>
            <a:r>
              <a:rPr lang="de-DE" b="1" dirty="0">
                <a:solidFill>
                  <a:prstClr val="black"/>
                </a:solidFill>
                <a:latin typeface="Arial" pitchFamily="34" charset="0"/>
                <a:cs typeface="Arial" pitchFamily="34" charset="0"/>
              </a:rPr>
              <a:t> </a:t>
            </a:r>
            <a:r>
              <a:rPr lang="de-DE" b="1" dirty="0" err="1">
                <a:solidFill>
                  <a:prstClr val="black"/>
                </a:solidFill>
                <a:latin typeface="Arial" pitchFamily="34" charset="0"/>
                <a:cs typeface="Arial" pitchFamily="34" charset="0"/>
              </a:rPr>
              <a:t>text</a:t>
            </a:r>
            <a:br>
              <a:rPr lang="de-DE" b="1" dirty="0">
                <a:solidFill>
                  <a:prstClr val="black"/>
                </a:solidFill>
                <a:latin typeface="Arial" pitchFamily="34" charset="0"/>
                <a:cs typeface="Arial" pitchFamily="34" charset="0"/>
              </a:rPr>
            </a:br>
            <a:r>
              <a:rPr lang="de-DE" dirty="0" err="1">
                <a:cs typeface="Arial" pitchFamily="34" charset="0"/>
              </a:rPr>
              <a:t>Pa</a:t>
            </a:r>
            <a:r>
              <a:rPr lang="de-DE" dirty="0">
                <a:cs typeface="Arial" pitchFamily="34" charset="0"/>
              </a:rPr>
              <a:t> </a:t>
            </a:r>
            <a:r>
              <a:rPr lang="de-DE" dirty="0" err="1">
                <a:cs typeface="Arial" pitchFamily="34" charset="0"/>
              </a:rPr>
              <a:t>dolumquatur</a:t>
            </a:r>
            <a:r>
              <a:rPr lang="de-DE" dirty="0">
                <a:cs typeface="Arial" pitchFamily="34" charset="0"/>
              </a:rPr>
              <a:t>? </a:t>
            </a:r>
            <a:r>
              <a:rPr lang="de-DE" dirty="0" err="1">
                <a:cs typeface="Arial" pitchFamily="34" charset="0"/>
              </a:rPr>
              <a:t>Num</a:t>
            </a:r>
            <a:r>
              <a:rPr lang="de-DE" dirty="0">
                <a:cs typeface="Arial" pitchFamily="34" charset="0"/>
              </a:rPr>
              <a:t>, </a:t>
            </a:r>
            <a:r>
              <a:rPr lang="de-DE" dirty="0" err="1">
                <a:cs typeface="Arial" pitchFamily="34" charset="0"/>
              </a:rPr>
              <a:t>officiist</a:t>
            </a:r>
            <a:r>
              <a:rPr lang="de-DE" dirty="0">
                <a:cs typeface="Arial" pitchFamily="34" charset="0"/>
              </a:rPr>
              <a:t>, </a:t>
            </a:r>
            <a:r>
              <a:rPr lang="de-DE" dirty="0" err="1">
                <a:cs typeface="Arial" pitchFamily="34" charset="0"/>
              </a:rPr>
              <a:t>cullaccumquodquia</a:t>
            </a:r>
            <a:r>
              <a:rPr lang="de-DE" dirty="0">
                <a:cs typeface="Arial" pitchFamily="34" charset="0"/>
              </a:rPr>
              <a:t> non </a:t>
            </a:r>
            <a:r>
              <a:rPr lang="de-DE" dirty="0" err="1">
                <a:cs typeface="Arial" pitchFamily="34" charset="0"/>
              </a:rPr>
              <a:t>res</a:t>
            </a:r>
            <a:r>
              <a:rPr lang="de-DE" dirty="0">
                <a:cs typeface="Arial" pitchFamily="34" charset="0"/>
              </a:rPr>
              <a:t> ex et </a:t>
            </a:r>
            <a:r>
              <a:rPr lang="de-DE" dirty="0" err="1">
                <a:cs typeface="Arial" pitchFamily="34" charset="0"/>
              </a:rPr>
              <a:t>oditavolumutestibus</a:t>
            </a:r>
            <a:r>
              <a:rPr lang="de-DE" dirty="0">
                <a:cs typeface="Arial" pitchFamily="34" charset="0"/>
              </a:rPr>
              <a:t>, </a:t>
            </a:r>
            <a:r>
              <a:rPr lang="de-DE" dirty="0" err="1">
                <a:cs typeface="Arial" pitchFamily="34" charset="0"/>
              </a:rPr>
              <a:t>voluptas</a:t>
            </a:r>
            <a:r>
              <a:rPr lang="de-DE" dirty="0">
                <a:cs typeface="Arial" pitchFamily="34" charset="0"/>
              </a:rPr>
              <a:t> et </a:t>
            </a:r>
            <a:r>
              <a:rPr lang="de-DE" dirty="0" err="1">
                <a:cs typeface="Arial" pitchFamily="34" charset="0"/>
              </a:rPr>
              <a:t>lit</a:t>
            </a:r>
            <a:r>
              <a:rPr lang="de-DE" dirty="0">
                <a:cs typeface="Arial" pitchFamily="34" charset="0"/>
              </a:rPr>
              <a:t> quo </a:t>
            </a:r>
            <a:r>
              <a:rPr lang="de-DE" dirty="0" err="1">
                <a:cs typeface="Arial" pitchFamily="34" charset="0"/>
              </a:rPr>
              <a:t>quam</a:t>
            </a:r>
            <a:r>
              <a:rPr lang="de-DE" dirty="0">
                <a:cs typeface="Arial" pitchFamily="34" charset="0"/>
              </a:rPr>
              <a:t> quo </a:t>
            </a:r>
            <a:r>
              <a:rPr lang="de-DE" dirty="0" err="1">
                <a:cs typeface="Arial" pitchFamily="34" charset="0"/>
              </a:rPr>
              <a:t>ea</a:t>
            </a:r>
            <a:r>
              <a:rPr lang="de-DE" dirty="0">
                <a:cs typeface="Arial" pitchFamily="34" charset="0"/>
              </a:rPr>
              <a:t> </a:t>
            </a:r>
            <a:r>
              <a:rPr lang="de-DE" dirty="0" err="1">
                <a:cs typeface="Arial" pitchFamily="34" charset="0"/>
              </a:rPr>
              <a:t>voluptis</a:t>
            </a:r>
            <a:r>
              <a:rPr lang="de-DE" dirty="0">
                <a:cs typeface="Arial" pitchFamily="34" charset="0"/>
              </a:rPr>
              <a:t> et </a:t>
            </a:r>
            <a:r>
              <a:rPr lang="de-DE" dirty="0" err="1">
                <a:cs typeface="Arial" pitchFamily="34" charset="0"/>
              </a:rPr>
              <a:t>fuga</a:t>
            </a:r>
            <a:r>
              <a:rPr lang="de-DE" dirty="0">
                <a:cs typeface="Arial" pitchFamily="34" charset="0"/>
              </a:rPr>
              <a:t>. </a:t>
            </a:r>
            <a:r>
              <a:rPr lang="de-DE" dirty="0" err="1">
                <a:cs typeface="Arial" pitchFamily="34" charset="0"/>
              </a:rPr>
              <a:t>Utautelitatur</a:t>
            </a:r>
            <a:r>
              <a:rPr lang="de-DE" dirty="0">
                <a:cs typeface="Arial" pitchFamily="34" charset="0"/>
              </a:rPr>
              <a:t>, ex </a:t>
            </a:r>
            <a:r>
              <a:rPr lang="de-DE" dirty="0" err="1">
                <a:cs typeface="Arial" pitchFamily="34" charset="0"/>
              </a:rPr>
              <a:t>experepelibus</a:t>
            </a:r>
            <a:r>
              <a:rPr lang="de-DE" dirty="0">
                <a:cs typeface="Arial" pitchFamily="34" charset="0"/>
              </a:rPr>
              <a:t>, </a:t>
            </a:r>
            <a:r>
              <a:rPr lang="de-DE" dirty="0" err="1">
                <a:cs typeface="Arial" pitchFamily="34" charset="0"/>
              </a:rPr>
              <a:t>officius</a:t>
            </a:r>
            <a:r>
              <a:rPr lang="de-DE" dirty="0">
                <a:cs typeface="Arial" pitchFamily="34" charset="0"/>
              </a:rPr>
              <a:t> </a:t>
            </a:r>
            <a:r>
              <a:rPr lang="de-DE" dirty="0" err="1">
                <a:cs typeface="Arial" pitchFamily="34" charset="0"/>
              </a:rPr>
              <a:t>re</a:t>
            </a:r>
            <a:r>
              <a:rPr lang="de-DE" dirty="0">
                <a:cs typeface="Arial" pitchFamily="34" charset="0"/>
              </a:rPr>
              <a:t> </a:t>
            </a:r>
            <a:r>
              <a:rPr lang="de-DE" dirty="0" err="1">
                <a:cs typeface="Arial" pitchFamily="34" charset="0"/>
              </a:rPr>
              <a:t>inciamvolup</a:t>
            </a:r>
            <a:br>
              <a:rPr lang="de-DE" dirty="0">
                <a:cs typeface="Arial" pitchFamily="34" charset="0"/>
              </a:rPr>
            </a:br>
            <a:r>
              <a:rPr lang="de-DE" dirty="0" err="1">
                <a:cs typeface="Arial" pitchFamily="34" charset="0"/>
              </a:rPr>
              <a:t>tatureictestvererenienda</a:t>
            </a:r>
            <a:r>
              <a:rPr lang="de-DE" dirty="0">
                <a:cs typeface="Arial" pitchFamily="34" charset="0"/>
              </a:rPr>
              <a:t> pro </a:t>
            </a:r>
            <a:r>
              <a:rPr lang="de-DE" dirty="0" err="1">
                <a:cs typeface="Arial" pitchFamily="34" charset="0"/>
              </a:rPr>
              <a:t>eum</a:t>
            </a:r>
            <a:r>
              <a:rPr lang="de-DE" dirty="0">
                <a:cs typeface="Arial" pitchFamily="34" charset="0"/>
              </a:rPr>
              <a:t> </a:t>
            </a:r>
            <a:r>
              <a:rPr lang="de-DE" dirty="0" err="1">
                <a:cs typeface="Arial" pitchFamily="34" charset="0"/>
              </a:rPr>
              <a:t>qui</a:t>
            </a:r>
            <a:r>
              <a:rPr lang="de-DE" dirty="0">
                <a:cs typeface="Arial" pitchFamily="34" charset="0"/>
              </a:rPr>
              <a:t> </a:t>
            </a:r>
            <a:r>
              <a:rPr lang="de-DE" dirty="0" err="1">
                <a:cs typeface="Arial" pitchFamily="34" charset="0"/>
              </a:rPr>
              <a:t>omnimullandeeaquitoritionsedquevolorioremharum</a:t>
            </a:r>
            <a:r>
              <a:rPr lang="de-DE" dirty="0">
                <a:cs typeface="Arial" pitchFamily="34" charset="0"/>
              </a:rPr>
              <a:t> am </a:t>
            </a:r>
            <a:r>
              <a:rPr lang="de-DE" dirty="0" err="1">
                <a:cs typeface="Arial" pitchFamily="34" charset="0"/>
              </a:rPr>
              <a:t>sitiossitiilitmollorum</a:t>
            </a:r>
            <a:r>
              <a:rPr lang="de-DE" dirty="0">
                <a:cs typeface="Arial" pitchFamily="34" charset="0"/>
              </a:rPr>
              <a:t> </a:t>
            </a:r>
            <a:r>
              <a:rPr lang="de-DE" dirty="0" err="1">
                <a:cs typeface="Arial" pitchFamily="34" charset="0"/>
              </a:rPr>
              <a:t>as</a:t>
            </a:r>
            <a:r>
              <a:rPr lang="de-DE" dirty="0">
                <a:cs typeface="Arial" pitchFamily="34" charset="0"/>
              </a:rPr>
              <a:t> </a:t>
            </a:r>
            <a:r>
              <a:rPr lang="de-DE" dirty="0" err="1">
                <a:cs typeface="Arial" pitchFamily="34" charset="0"/>
              </a:rPr>
              <a:t>eatiassim</a:t>
            </a:r>
            <a:r>
              <a:rPr lang="de-DE" dirty="0">
                <a:cs typeface="Arial" pitchFamily="34" charset="0"/>
              </a:rPr>
              <a:t> </a:t>
            </a:r>
            <a:r>
              <a:rPr lang="de-DE" dirty="0" err="1">
                <a:cs typeface="Arial" pitchFamily="34" charset="0"/>
              </a:rPr>
              <a:t>lam</a:t>
            </a:r>
            <a:r>
              <a:rPr lang="de-DE" dirty="0">
                <a:cs typeface="Arial" pitchFamily="34" charset="0"/>
              </a:rPr>
              <a:t> </a:t>
            </a:r>
            <a:r>
              <a:rPr lang="de-DE" dirty="0" err="1">
                <a:cs typeface="Arial" pitchFamily="34" charset="0"/>
              </a:rPr>
              <a:t>cus</a:t>
            </a:r>
            <a:r>
              <a:rPr lang="de-DE" dirty="0">
                <a:cs typeface="Arial" pitchFamily="34" charset="0"/>
              </a:rPr>
              <a:t> mint </a:t>
            </a:r>
            <a:r>
              <a:rPr lang="de-DE" dirty="0" err="1">
                <a:cs typeface="Arial" pitchFamily="34" charset="0"/>
              </a:rPr>
              <a:t>omnisplitas</a:t>
            </a:r>
            <a:br>
              <a:rPr lang="de-DE" dirty="0">
                <a:cs typeface="Arial" pitchFamily="34" charset="0"/>
              </a:rPr>
            </a:br>
            <a:r>
              <a:rPr lang="de-DE" dirty="0" err="1">
                <a:cs typeface="Arial" pitchFamily="34" charset="0"/>
              </a:rPr>
              <a:t>pedquisvolestiquamusaverionsequesenim</a:t>
            </a:r>
            <a:r>
              <a:rPr lang="de-DE" dirty="0">
                <a:cs typeface="Arial" pitchFamily="34" charset="0"/>
              </a:rPr>
              <a:t> et </a:t>
            </a:r>
            <a:r>
              <a:rPr lang="de-DE" dirty="0" err="1">
                <a:cs typeface="Arial" pitchFamily="34" charset="0"/>
              </a:rPr>
              <a:t>exceaverchil</a:t>
            </a:r>
            <a:r>
              <a:rPr lang="de-DE" dirty="0">
                <a:cs typeface="Arial" pitchFamily="34" charset="0"/>
              </a:rPr>
              <a:t> ex et </a:t>
            </a:r>
            <a:r>
              <a:rPr lang="de-DE" dirty="0" err="1">
                <a:cs typeface="Arial" pitchFamily="34" charset="0"/>
              </a:rPr>
              <a:t>etur</a:t>
            </a:r>
            <a:r>
              <a:rPr lang="de-DE" dirty="0">
                <a:cs typeface="Arial" pitchFamily="34" charset="0"/>
              </a:rPr>
              <a:t>, </a:t>
            </a:r>
            <a:r>
              <a:rPr lang="de-DE" dirty="0" err="1">
                <a:cs typeface="Arial" pitchFamily="34" charset="0"/>
              </a:rPr>
              <a:t>omnimquunt</a:t>
            </a:r>
            <a:r>
              <a:rPr lang="de-DE" dirty="0">
                <a:cs typeface="Arial" pitchFamily="34" charset="0"/>
              </a:rPr>
              <a:t> ex </a:t>
            </a:r>
            <a:r>
              <a:rPr lang="de-DE" dirty="0" err="1">
                <a:cs typeface="Arial" pitchFamily="34" charset="0"/>
              </a:rPr>
              <a:t>exped</a:t>
            </a:r>
            <a:r>
              <a:rPr lang="de-DE" dirty="0">
                <a:cs typeface="Arial" pitchFamily="34" charset="0"/>
              </a:rPr>
              <a:t> </a:t>
            </a:r>
            <a:r>
              <a:rPr lang="de-DE" dirty="0" err="1">
                <a:cs typeface="Arial" pitchFamily="34" charset="0"/>
              </a:rPr>
              <a:t>qui</a:t>
            </a:r>
            <a:r>
              <a:rPr lang="de-DE" dirty="0">
                <a:cs typeface="Arial" pitchFamily="34" charset="0"/>
              </a:rPr>
              <a:t> </a:t>
            </a:r>
            <a:r>
              <a:rPr lang="de-DE" dirty="0" err="1">
                <a:cs typeface="Arial" pitchFamily="34" charset="0"/>
              </a:rPr>
              <a:t>doloresed</a:t>
            </a:r>
            <a:r>
              <a:rPr lang="de-DE" dirty="0">
                <a:cs typeface="Arial" pitchFamily="34" charset="0"/>
              </a:rPr>
              <a:t> </a:t>
            </a:r>
            <a:r>
              <a:rPr lang="de-DE" dirty="0" err="1">
                <a:cs typeface="Arial" pitchFamily="34" charset="0"/>
              </a:rPr>
              <a:t>quam</a:t>
            </a:r>
            <a:r>
              <a:rPr lang="de-DE" dirty="0">
                <a:cs typeface="Arial" pitchFamily="34" charset="0"/>
              </a:rPr>
              <a:t> </a:t>
            </a:r>
            <a:r>
              <a:rPr lang="de-DE" dirty="0" err="1">
                <a:cs typeface="Arial" pitchFamily="34" charset="0"/>
              </a:rPr>
              <a:t>fugiamusreperemeumvelipsamaudiapicilibusam</a:t>
            </a:r>
            <a:r>
              <a:rPr lang="de-DE" dirty="0">
                <a:cs typeface="Arial" pitchFamily="34" charset="0"/>
              </a:rPr>
              <a:t>, </a:t>
            </a:r>
            <a:r>
              <a:rPr lang="de-DE" dirty="0" err="1">
                <a:cs typeface="Arial" pitchFamily="34" charset="0"/>
              </a:rPr>
              <a:t>eostionsedidoluptiurrestestiavolentpradendaiur</a:t>
            </a:r>
            <a:r>
              <a:rPr lang="de-DE" dirty="0">
                <a:cs typeface="Arial" pitchFamily="34" charset="0"/>
              </a:rPr>
              <a:t>? </a:t>
            </a:r>
            <a:r>
              <a:rPr lang="de-DE" dirty="0" err="1">
                <a:cs typeface="Arial" pitchFamily="34" charset="0"/>
              </a:rPr>
              <a:t>Quiaverspelluptur</a:t>
            </a:r>
            <a:r>
              <a:rPr lang="de-DE" dirty="0">
                <a:cs typeface="Arial" pitchFamily="34" charset="0"/>
              </a:rPr>
              <a:t>, </a:t>
            </a:r>
            <a:r>
              <a:rPr lang="de-DE" dirty="0" err="1">
                <a:cs typeface="Arial" pitchFamily="34" charset="0"/>
              </a:rPr>
              <a:t>sit</a:t>
            </a:r>
            <a:r>
              <a:rPr lang="de-DE" dirty="0">
                <a:cs typeface="Arial" pitchFamily="34" charset="0"/>
              </a:rPr>
              <a:t>, </a:t>
            </a:r>
            <a:r>
              <a:rPr lang="de-DE" dirty="0" err="1">
                <a:cs typeface="Arial" pitchFamily="34" charset="0"/>
              </a:rPr>
              <a:t>utemporrovitatisquidigendusvoluptaecae</a:t>
            </a:r>
            <a:r>
              <a:rPr lang="de-DE" dirty="0">
                <a:cs typeface="Arial" pitchFamily="34" charset="0"/>
              </a:rPr>
              <a:t>. </a:t>
            </a:r>
            <a:r>
              <a:rPr lang="de-DE" dirty="0" err="1">
                <a:cs typeface="Arial" pitchFamily="34" charset="0"/>
              </a:rPr>
              <a:t>Itatem</a:t>
            </a:r>
            <a:r>
              <a:rPr lang="de-DE" dirty="0">
                <a:cs typeface="Arial" pitchFamily="34" charset="0"/>
              </a:rPr>
              <a:t> quo </a:t>
            </a:r>
            <a:r>
              <a:rPr lang="de-DE" dirty="0" err="1">
                <a:cs typeface="Arial" pitchFamily="34" charset="0"/>
              </a:rPr>
              <a:t>conectismolorecuptaturmagnat</a:t>
            </a:r>
            <a:r>
              <a:rPr lang="de-DE" dirty="0">
                <a:cs typeface="Arial" pitchFamily="34" charset="0"/>
              </a:rPr>
              <a:t>.</a:t>
            </a:r>
          </a:p>
          <a:p>
            <a:pPr lvl="0"/>
            <a:r>
              <a:rPr lang="de-DE" dirty="0" err="1">
                <a:cs typeface="Arial" pitchFamily="34" charset="0"/>
              </a:rPr>
              <a:t>Xerro</a:t>
            </a:r>
            <a:r>
              <a:rPr lang="de-DE" dirty="0">
                <a:cs typeface="Arial" pitchFamily="34" charset="0"/>
              </a:rPr>
              <a:t> et </a:t>
            </a:r>
            <a:r>
              <a:rPr lang="de-DE" dirty="0" err="1">
                <a:cs typeface="Arial" pitchFamily="34" charset="0"/>
              </a:rPr>
              <a:t>elesciam</a:t>
            </a:r>
            <a:r>
              <a:rPr lang="de-DE" dirty="0">
                <a:cs typeface="Arial" pitchFamily="34" charset="0"/>
              </a:rPr>
              <a:t>, </a:t>
            </a:r>
            <a:r>
              <a:rPr lang="de-DE" dirty="0" err="1">
                <a:cs typeface="Arial" pitchFamily="34" charset="0"/>
              </a:rPr>
              <a:t>etur</a:t>
            </a:r>
            <a:r>
              <a:rPr lang="de-DE" dirty="0">
                <a:cs typeface="Arial" pitchFamily="34" charset="0"/>
              </a:rPr>
              <a:t> am </a:t>
            </a:r>
            <a:r>
              <a:rPr lang="de-DE" dirty="0" err="1">
                <a:cs typeface="Arial" pitchFamily="34" charset="0"/>
              </a:rPr>
              <a:t>videlessiaccusutomnientque</a:t>
            </a:r>
            <a:r>
              <a:rPr lang="de-DE" dirty="0">
                <a:cs typeface="Arial" pitchFamily="34" charset="0"/>
              </a:rPr>
              <a:t> </a:t>
            </a:r>
            <a:r>
              <a:rPr lang="de-DE" dirty="0" err="1">
                <a:cs typeface="Arial" pitchFamily="34" charset="0"/>
              </a:rPr>
              <a:t>con</a:t>
            </a:r>
            <a:r>
              <a:rPr lang="de-DE" dirty="0">
                <a:cs typeface="Arial" pitchFamily="34" charset="0"/>
              </a:rPr>
              <a:t> </a:t>
            </a:r>
            <a:r>
              <a:rPr lang="de-DE" dirty="0" err="1">
                <a:cs typeface="Arial" pitchFamily="34" charset="0"/>
              </a:rPr>
              <a:t>remlaccumernationcusexplictur</a:t>
            </a:r>
            <a:r>
              <a:rPr lang="de-DE" dirty="0">
                <a:cs typeface="Arial" pitchFamily="34" charset="0"/>
              </a:rPr>
              <a:t>? </a:t>
            </a:r>
            <a:r>
              <a:rPr lang="de-DE" dirty="0" err="1">
                <a:cs typeface="Arial" pitchFamily="34" charset="0"/>
              </a:rPr>
              <a:t>Aboriautmolutetur</a:t>
            </a:r>
            <a:r>
              <a:rPr lang="de-DE" dirty="0">
                <a:cs typeface="Arial" pitchFamily="34" charset="0"/>
              </a:rPr>
              <a:t>, </a:t>
            </a:r>
            <a:r>
              <a:rPr lang="de-DE" dirty="0" err="1">
                <a:cs typeface="Arial" pitchFamily="34" charset="0"/>
              </a:rPr>
              <a:t>quiamus</a:t>
            </a:r>
            <a:r>
              <a:rPr lang="de-DE" dirty="0">
                <a:cs typeface="Arial" pitchFamily="34" charset="0"/>
              </a:rPr>
              <a:t> </a:t>
            </a:r>
            <a:r>
              <a:rPr lang="de-DE" dirty="0" err="1">
                <a:cs typeface="Arial" pitchFamily="34" charset="0"/>
              </a:rPr>
              <a:t>re</a:t>
            </a:r>
            <a:r>
              <a:rPr lang="de-DE" dirty="0">
                <a:cs typeface="Arial" pitchFamily="34" charset="0"/>
              </a:rPr>
              <a:t> et </a:t>
            </a:r>
            <a:r>
              <a:rPr lang="de-DE" dirty="0" err="1">
                <a:cs typeface="Arial" pitchFamily="34" charset="0"/>
              </a:rPr>
              <a:t>eteaquisvenisquibus</a:t>
            </a:r>
            <a:r>
              <a:rPr lang="de-DE" dirty="0">
                <a:cs typeface="Arial" pitchFamily="34" charset="0"/>
              </a:rPr>
              <a:t> in es et </a:t>
            </a:r>
            <a:r>
              <a:rPr lang="de-DE" dirty="0" err="1">
                <a:cs typeface="Arial" pitchFamily="34" charset="0"/>
              </a:rPr>
              <a:t>aligent</a:t>
            </a:r>
            <a:r>
              <a:rPr lang="de-DE" dirty="0">
                <a:cs typeface="Arial" pitchFamily="34" charset="0"/>
              </a:rPr>
              <a:t>.</a:t>
            </a:r>
          </a:p>
          <a:p>
            <a:pPr lvl="0"/>
            <a:r>
              <a:rPr lang="de-DE" dirty="0" err="1">
                <a:cs typeface="Arial" pitchFamily="34" charset="0"/>
              </a:rPr>
              <a:t>Niatharchilliscullateeumaututaboreperiaautdoluptamfaccabo</a:t>
            </a:r>
            <a:r>
              <a:rPr lang="de-DE" dirty="0">
                <a:cs typeface="Arial" pitchFamily="34" charset="0"/>
              </a:rPr>
              <a:t>. </a:t>
            </a:r>
            <a:r>
              <a:rPr lang="de-DE" dirty="0" err="1">
                <a:cs typeface="Arial" pitchFamily="34" charset="0"/>
              </a:rPr>
              <a:t>Otaminiminventurra</a:t>
            </a:r>
            <a:r>
              <a:rPr lang="de-DE" dirty="0">
                <a:cs typeface="Arial" pitchFamily="34" charset="0"/>
              </a:rPr>
              <a:t> </a:t>
            </a:r>
            <a:r>
              <a:rPr lang="de-DE" dirty="0" err="1">
                <a:cs typeface="Arial" pitchFamily="34" charset="0"/>
              </a:rPr>
              <a:t>none</a:t>
            </a:r>
            <a:r>
              <a:rPr lang="de-DE" dirty="0">
                <a:cs typeface="Arial" pitchFamily="34" charset="0"/>
              </a:rPr>
              <a:t> </a:t>
            </a:r>
            <a:r>
              <a:rPr lang="de-DE" dirty="0" err="1">
                <a:cs typeface="Arial" pitchFamily="34" charset="0"/>
              </a:rPr>
              <a:t>net</a:t>
            </a:r>
            <a:r>
              <a:rPr lang="de-DE" dirty="0">
                <a:cs typeface="Arial" pitchFamily="34" charset="0"/>
              </a:rPr>
              <a:t> </a:t>
            </a:r>
            <a:r>
              <a:rPr lang="de-DE" dirty="0" err="1">
                <a:cs typeface="Arial" pitchFamily="34" charset="0"/>
              </a:rPr>
              <a:t>eumaccum</a:t>
            </a:r>
            <a:r>
              <a:rPr lang="de-DE" dirty="0">
                <a:cs typeface="Arial" pitchFamily="34" charset="0"/>
              </a:rPr>
              <a:t>, </a:t>
            </a:r>
            <a:r>
              <a:rPr lang="de-DE" dirty="0" err="1">
                <a:cs typeface="Arial" pitchFamily="34" charset="0"/>
              </a:rPr>
              <a:t>nimetofficimi</a:t>
            </a:r>
            <a:r>
              <a:rPr lang="de-DE" dirty="0">
                <a:cs typeface="Arial" pitchFamily="34" charset="0"/>
              </a:rPr>
              <a:t>, </a:t>
            </a:r>
            <a:r>
              <a:rPr lang="de-DE" dirty="0" err="1">
                <a:cs typeface="Arial" pitchFamily="34" charset="0"/>
              </a:rPr>
              <a:t>consequediteumfuga</a:t>
            </a:r>
            <a:r>
              <a:rPr lang="de-DE" dirty="0">
                <a:cs typeface="Arial" pitchFamily="34" charset="0"/>
              </a:rPr>
              <a:t>. Nam, </a:t>
            </a:r>
            <a:r>
              <a:rPr lang="de-DE" dirty="0" err="1">
                <a:cs typeface="Arial" pitchFamily="34" charset="0"/>
              </a:rPr>
              <a:t>quibusmoloraectiusillaborautlaborruminveliquiasequias</a:t>
            </a:r>
            <a:r>
              <a:rPr lang="de-DE" dirty="0">
                <a:cs typeface="Arial" pitchFamily="34" charset="0"/>
              </a:rPr>
              <a:t> </a:t>
            </a:r>
            <a:r>
              <a:rPr lang="de-DE" dirty="0" err="1">
                <a:cs typeface="Arial" pitchFamily="34" charset="0"/>
              </a:rPr>
              <a:t>qui</a:t>
            </a:r>
            <a:r>
              <a:rPr lang="de-DE" dirty="0">
                <a:cs typeface="Arial" pitchFamily="34" charset="0"/>
              </a:rPr>
              <a:t> </a:t>
            </a:r>
            <a:r>
              <a:rPr lang="de-DE" dirty="0" err="1">
                <a:cs typeface="Arial" pitchFamily="34" charset="0"/>
              </a:rPr>
              <a:t>doluptaspedismoluptiasadiaaut</a:t>
            </a:r>
            <a:r>
              <a:rPr lang="de-DE" dirty="0">
                <a:cs typeface="Arial" pitchFamily="34" charset="0"/>
              </a:rPr>
              <a:t> </a:t>
            </a:r>
            <a:r>
              <a:rPr lang="de-DE" dirty="0" err="1">
                <a:cs typeface="Arial" pitchFamily="34" charset="0"/>
              </a:rPr>
              <a:t>re</a:t>
            </a:r>
            <a:r>
              <a:rPr lang="de-DE" dirty="0">
                <a:cs typeface="Arial" pitchFamily="34" charset="0"/>
              </a:rPr>
              <a:t> </a:t>
            </a:r>
            <a:r>
              <a:rPr lang="de-DE" dirty="0" err="1">
                <a:cs typeface="Arial" pitchFamily="34" charset="0"/>
              </a:rPr>
              <a:t>pedquisacestaudaepernatumiusvolutaut</a:t>
            </a:r>
            <a:r>
              <a:rPr lang="de-DE" dirty="0">
                <a:cs typeface="Arial" pitchFamily="34" charset="0"/>
              </a:rPr>
              <a:t> ad </a:t>
            </a:r>
            <a:r>
              <a:rPr lang="de-DE" dirty="0" err="1">
                <a:cs typeface="Arial" pitchFamily="34" charset="0"/>
              </a:rPr>
              <a:t>est</a:t>
            </a:r>
            <a:r>
              <a:rPr lang="de-DE" dirty="0">
                <a:cs typeface="Arial" pitchFamily="34" charset="0"/>
              </a:rPr>
              <a:t>, </a:t>
            </a:r>
            <a:r>
              <a:rPr lang="de-DE" dirty="0" err="1">
                <a:cs typeface="Arial" pitchFamily="34" charset="0"/>
              </a:rPr>
              <a:t>sit</a:t>
            </a:r>
            <a:r>
              <a:rPr lang="de-DE" dirty="0">
                <a:cs typeface="Arial" pitchFamily="34" charset="0"/>
              </a:rPr>
              <a:t> et </a:t>
            </a:r>
            <a:r>
              <a:rPr lang="de-DE" dirty="0" err="1">
                <a:cs typeface="Arial" pitchFamily="34" charset="0"/>
              </a:rPr>
              <a:t>voloverovidunturitatetadiorehendiblaboraciur</a:t>
            </a:r>
            <a:r>
              <a:rPr lang="de-DE" dirty="0">
                <a:cs typeface="Arial" pitchFamily="34" charset="0"/>
              </a:rPr>
              <a:t>? </a:t>
            </a:r>
            <a:r>
              <a:rPr lang="de-DE" dirty="0" err="1">
                <a:cs typeface="Arial" pitchFamily="34" charset="0"/>
              </a:rPr>
              <a:t>Quisresciuntemnusimendendaeverumquedem</a:t>
            </a:r>
            <a:r>
              <a:rPr lang="de-DE" dirty="0">
                <a:cs typeface="Arial" pitchFamily="34" charset="0"/>
              </a:rPr>
              <a:t>. </a:t>
            </a:r>
            <a:r>
              <a:rPr lang="de-DE" dirty="0" err="1">
                <a:cs typeface="Arial" pitchFamily="34" charset="0"/>
              </a:rPr>
              <a:t>Ro</a:t>
            </a:r>
            <a:r>
              <a:rPr lang="de-DE" dirty="0">
                <a:cs typeface="Arial" pitchFamily="34" charset="0"/>
              </a:rPr>
              <a:t> </a:t>
            </a:r>
            <a:r>
              <a:rPr lang="de-DE" dirty="0" err="1">
                <a:cs typeface="Arial" pitchFamily="34" charset="0"/>
              </a:rPr>
              <a:t>quenonsequatiorro</a:t>
            </a:r>
            <a:r>
              <a:rPr lang="de-DE" dirty="0">
                <a:cs typeface="Arial" pitchFamily="34" charset="0"/>
              </a:rPr>
              <a:t> </a:t>
            </a:r>
            <a:r>
              <a:rPr lang="de-DE" dirty="0" err="1">
                <a:cs typeface="Arial" pitchFamily="34" charset="0"/>
              </a:rPr>
              <a:t>el</a:t>
            </a:r>
            <a:r>
              <a:rPr lang="de-DE" dirty="0">
                <a:cs typeface="Arial" pitchFamily="34" charset="0"/>
              </a:rPr>
              <a:t> in </a:t>
            </a:r>
            <a:r>
              <a:rPr lang="de-DE" dirty="0" err="1">
                <a:cs typeface="Arial" pitchFamily="34" charset="0"/>
              </a:rPr>
              <a:t>nihiliquisvolorporro</a:t>
            </a:r>
            <a:r>
              <a:rPr lang="de-DE" dirty="0">
                <a:cs typeface="Arial" pitchFamily="34" charset="0"/>
              </a:rPr>
              <a:t> </a:t>
            </a:r>
            <a:r>
              <a:rPr lang="de-DE" dirty="0" err="1">
                <a:cs typeface="Arial" pitchFamily="34" charset="0"/>
              </a:rPr>
              <a:t>is</a:t>
            </a:r>
            <a:r>
              <a:rPr lang="de-DE" dirty="0">
                <a:cs typeface="Arial" pitchFamily="34" charset="0"/>
              </a:rPr>
              <a:t> </a:t>
            </a:r>
            <a:r>
              <a:rPr lang="de-DE" dirty="0" err="1">
                <a:cs typeface="Arial" pitchFamily="34" charset="0"/>
              </a:rPr>
              <a:t>istiusdaecto</a:t>
            </a:r>
            <a:r>
              <a:rPr lang="de-DE" dirty="0">
                <a:cs typeface="Arial" pitchFamily="34" charset="0"/>
              </a:rPr>
              <a:t> </a:t>
            </a:r>
            <a:r>
              <a:rPr lang="de-DE" dirty="0" err="1">
                <a:cs typeface="Arial" pitchFamily="34" charset="0"/>
              </a:rPr>
              <a:t>tem</a:t>
            </a:r>
            <a:r>
              <a:rPr lang="de-DE" dirty="0">
                <a:cs typeface="Arial" pitchFamily="34" charset="0"/>
              </a:rPr>
              <a:t> </a:t>
            </a:r>
            <a:r>
              <a:rPr lang="de-DE" dirty="0" err="1">
                <a:cs typeface="Arial" pitchFamily="34" charset="0"/>
              </a:rPr>
              <a:t>recae</a:t>
            </a:r>
            <a:r>
              <a:rPr lang="de-DE" dirty="0">
                <a:cs typeface="Arial" pitchFamily="34" charset="0"/>
              </a:rPr>
              <a:t> mi, </a:t>
            </a:r>
            <a:r>
              <a:rPr lang="de-DE" dirty="0" err="1">
                <a:cs typeface="Arial" pitchFamily="34" charset="0"/>
              </a:rPr>
              <a:t>sivoluptat</a:t>
            </a:r>
            <a:r>
              <a:rPr lang="de-DE" dirty="0">
                <a:cs typeface="Arial" pitchFamily="34" charset="0"/>
              </a:rPr>
              <a:t>.</a:t>
            </a:r>
          </a:p>
          <a:p>
            <a:pPr lvl="0"/>
            <a:r>
              <a:rPr lang="de-DE" dirty="0" err="1">
                <a:cs typeface="Arial" pitchFamily="34" charset="0"/>
              </a:rPr>
              <a:t>Cae</a:t>
            </a:r>
            <a:r>
              <a:rPr lang="de-DE" dirty="0">
                <a:cs typeface="Arial" pitchFamily="34" charset="0"/>
              </a:rPr>
              <a:t> et </a:t>
            </a:r>
            <a:r>
              <a:rPr lang="de-DE" dirty="0" err="1">
                <a:cs typeface="Arial" pitchFamily="34" charset="0"/>
              </a:rPr>
              <a:t>autem</a:t>
            </a:r>
            <a:r>
              <a:rPr lang="de-DE" dirty="0">
                <a:cs typeface="Arial" pitchFamily="34" charset="0"/>
              </a:rPr>
              <a:t> </a:t>
            </a:r>
            <a:r>
              <a:rPr lang="de-DE" dirty="0" err="1">
                <a:cs typeface="Arial" pitchFamily="34" charset="0"/>
              </a:rPr>
              <a:t>at</a:t>
            </a:r>
            <a:r>
              <a:rPr lang="de-DE" dirty="0">
                <a:cs typeface="Arial" pitchFamily="34" charset="0"/>
              </a:rPr>
              <a:t> </a:t>
            </a:r>
            <a:r>
              <a:rPr lang="de-DE" dirty="0" err="1">
                <a:cs typeface="Arial" pitchFamily="34" charset="0"/>
              </a:rPr>
              <a:t>querepedquasincipitio</a:t>
            </a:r>
            <a:r>
              <a:rPr lang="de-DE" dirty="0">
                <a:cs typeface="Arial" pitchFamily="34" charset="0"/>
              </a:rPr>
              <a:t>. </a:t>
            </a:r>
            <a:r>
              <a:rPr lang="de-DE" dirty="0" err="1">
                <a:cs typeface="Arial" pitchFamily="34" charset="0"/>
              </a:rPr>
              <a:t>Ariscipsamusvolorectionseperumvolorunt</a:t>
            </a:r>
            <a:r>
              <a:rPr lang="de-DE" dirty="0">
                <a:cs typeface="Arial" pitchFamily="34" charset="0"/>
              </a:rPr>
              <a:t>.</a:t>
            </a:r>
          </a:p>
          <a:p>
            <a:pPr lvl="0"/>
            <a:r>
              <a:rPr lang="de-DE" dirty="0" err="1">
                <a:cs typeface="Arial" pitchFamily="34" charset="0"/>
              </a:rPr>
              <a:t>Equirepellabiumet</a:t>
            </a:r>
            <a:r>
              <a:rPr lang="de-DE" dirty="0">
                <a:cs typeface="Arial" pitchFamily="34" charset="0"/>
              </a:rPr>
              <a:t>, </a:t>
            </a:r>
            <a:r>
              <a:rPr lang="de-DE" dirty="0" err="1">
                <a:cs typeface="Arial" pitchFamily="34" charset="0"/>
              </a:rPr>
              <a:t>nusapitoptatatusrepuditanonetlitiusabor</a:t>
            </a:r>
            <a:r>
              <a:rPr lang="de-DE" dirty="0">
                <a:cs typeface="Arial" pitchFamily="34" charset="0"/>
              </a:rPr>
              <a:t> </a:t>
            </a:r>
            <a:r>
              <a:rPr lang="de-DE" dirty="0" err="1">
                <a:cs typeface="Arial" pitchFamily="34" charset="0"/>
              </a:rPr>
              <a:t>as</a:t>
            </a:r>
            <a:r>
              <a:rPr lang="de-DE" dirty="0">
                <a:cs typeface="Arial" pitchFamily="34" charset="0"/>
              </a:rPr>
              <a:t> </a:t>
            </a:r>
            <a:r>
              <a:rPr lang="de-DE" dirty="0" err="1">
                <a:cs typeface="Arial" pitchFamily="34" charset="0"/>
              </a:rPr>
              <a:t>re</a:t>
            </a:r>
            <a:r>
              <a:rPr lang="de-DE" dirty="0">
                <a:cs typeface="Arial" pitchFamily="34" charset="0"/>
              </a:rPr>
              <a:t> </a:t>
            </a:r>
            <a:r>
              <a:rPr lang="de-DE" dirty="0" err="1">
                <a:cs typeface="Arial" pitchFamily="34" charset="0"/>
              </a:rPr>
              <a:t>quissimuseiumevernamsincturionneseporeptisrehenditat</a:t>
            </a:r>
            <a:r>
              <a:rPr lang="de-DE" dirty="0">
                <a:cs typeface="Arial" pitchFamily="34" charset="0"/>
              </a:rPr>
              <a:t>.</a:t>
            </a:r>
          </a:p>
          <a:p>
            <a:pPr lvl="0"/>
            <a:r>
              <a:rPr lang="de-DE" dirty="0" err="1">
                <a:cs typeface="Arial" pitchFamily="34" charset="0"/>
              </a:rPr>
              <a:t>Consequoetur</a:t>
            </a:r>
            <a:r>
              <a:rPr lang="de-DE" dirty="0">
                <a:cs typeface="Arial" pitchFamily="34" charset="0"/>
              </a:rPr>
              <a:t>? </a:t>
            </a:r>
            <a:r>
              <a:rPr lang="de-DE" dirty="0" err="1">
                <a:cs typeface="Arial" pitchFamily="34" charset="0"/>
              </a:rPr>
              <a:t>Quiam</a:t>
            </a:r>
            <a:r>
              <a:rPr lang="de-DE" dirty="0">
                <a:cs typeface="Arial" pitchFamily="34" charset="0"/>
              </a:rPr>
              <a:t> et </a:t>
            </a:r>
            <a:r>
              <a:rPr lang="de-DE" dirty="0" err="1">
                <a:cs typeface="Arial" pitchFamily="34" charset="0"/>
              </a:rPr>
              <a:t>erioratur</a:t>
            </a:r>
            <a:r>
              <a:rPr lang="de-DE" dirty="0">
                <a:cs typeface="Arial" pitchFamily="34" charset="0"/>
              </a:rPr>
              <a:t>?</a:t>
            </a:r>
          </a:p>
          <a:p>
            <a:pPr lvl="0"/>
            <a:r>
              <a:rPr lang="de-DE" dirty="0">
                <a:cs typeface="Arial" pitchFamily="34" charset="0"/>
              </a:rPr>
              <a:t>As </a:t>
            </a:r>
            <a:r>
              <a:rPr lang="de-DE" dirty="0" err="1">
                <a:cs typeface="Arial" pitchFamily="34" charset="0"/>
              </a:rPr>
              <a:t>ipsuntetusestexerumilipsandio</a:t>
            </a:r>
            <a:r>
              <a:rPr lang="de-DE" dirty="0">
                <a:cs typeface="Arial" pitchFamily="34" charset="0"/>
              </a:rPr>
              <a:t> </a:t>
            </a:r>
            <a:r>
              <a:rPr lang="de-DE" dirty="0" err="1">
                <a:cs typeface="Arial" pitchFamily="34" charset="0"/>
              </a:rPr>
              <a:t>el</a:t>
            </a:r>
            <a:r>
              <a:rPr lang="de-DE" dirty="0">
                <a:cs typeface="Arial" pitchFamily="34" charset="0"/>
              </a:rPr>
              <a:t> et </a:t>
            </a:r>
            <a:r>
              <a:rPr lang="de-DE" dirty="0" err="1">
                <a:cs typeface="Arial" pitchFamily="34" charset="0"/>
              </a:rPr>
              <a:t>lam</a:t>
            </a:r>
            <a:r>
              <a:rPr lang="de-DE" dirty="0">
                <a:cs typeface="Arial" pitchFamily="34" charset="0"/>
              </a:rPr>
              <a:t>, </a:t>
            </a:r>
            <a:r>
              <a:rPr lang="de-DE" dirty="0" err="1">
                <a:cs typeface="Arial" pitchFamily="34" charset="0"/>
              </a:rPr>
              <a:t>sum</a:t>
            </a:r>
            <a:r>
              <a:rPr lang="de-DE" dirty="0">
                <a:cs typeface="Arial" pitchFamily="34" charset="0"/>
              </a:rPr>
              <a:t> </a:t>
            </a:r>
            <a:r>
              <a:rPr lang="de-DE" dirty="0" err="1">
                <a:cs typeface="Arial" pitchFamily="34" charset="0"/>
              </a:rPr>
              <a:t>nimepratetofficitis</a:t>
            </a:r>
            <a:r>
              <a:rPr lang="de-DE" dirty="0">
                <a:cs typeface="Arial" pitchFamily="34" charset="0"/>
              </a:rPr>
              <a:t> </a:t>
            </a:r>
            <a:r>
              <a:rPr lang="de-DE" dirty="0" err="1">
                <a:cs typeface="Arial" pitchFamily="34" charset="0"/>
              </a:rPr>
              <a:t>doles</a:t>
            </a:r>
            <a:r>
              <a:rPr lang="de-DE" dirty="0">
                <a:cs typeface="Arial" pitchFamily="34" charset="0"/>
              </a:rPr>
              <a:t> </a:t>
            </a:r>
            <a:r>
              <a:rPr lang="de-DE" dirty="0" err="1">
                <a:cs typeface="Arial" pitchFamily="34" charset="0"/>
              </a:rPr>
              <a:t>essiquuntur</a:t>
            </a:r>
            <a:r>
              <a:rPr lang="de-DE" dirty="0">
                <a:cs typeface="Arial" pitchFamily="34" charset="0"/>
              </a:rPr>
              <a:t> </a:t>
            </a:r>
            <a:r>
              <a:rPr lang="de-DE" dirty="0" err="1">
                <a:cs typeface="Arial" pitchFamily="34" charset="0"/>
              </a:rPr>
              <a:t>re</a:t>
            </a:r>
            <a:r>
              <a:rPr lang="de-DE" dirty="0">
                <a:cs typeface="Arial" pitchFamily="34" charset="0"/>
              </a:rPr>
              <a:t> </a:t>
            </a:r>
            <a:r>
              <a:rPr lang="de-DE" dirty="0" err="1">
                <a:cs typeface="Arial" pitchFamily="34" charset="0"/>
              </a:rPr>
              <a:t>eosaepederiaperatestenosmosanditenit</a:t>
            </a:r>
            <a:r>
              <a:rPr lang="de-DE" dirty="0">
                <a:cs typeface="Arial" pitchFamily="34" charset="0"/>
              </a:rPr>
              <a:t>, </a:t>
            </a:r>
            <a:r>
              <a:rPr lang="de-DE" dirty="0" err="1">
                <a:cs typeface="Arial" pitchFamily="34" charset="0"/>
              </a:rPr>
              <a:t>sandanisidellaminctasdolupta</a:t>
            </a:r>
            <a:r>
              <a:rPr lang="de-DE" dirty="0">
                <a:cs typeface="Arial" pitchFamily="34" charset="0"/>
              </a:rPr>
              <a:t> et </a:t>
            </a:r>
            <a:r>
              <a:rPr lang="de-DE" dirty="0" err="1">
                <a:cs typeface="Arial" pitchFamily="34" charset="0"/>
              </a:rPr>
              <a:t>veliquidel</a:t>
            </a:r>
            <a:r>
              <a:rPr lang="de-DE" dirty="0">
                <a:cs typeface="Arial" pitchFamily="34" charset="0"/>
              </a:rPr>
              <a:t> </a:t>
            </a:r>
            <a:r>
              <a:rPr lang="de-DE" dirty="0" err="1">
                <a:cs typeface="Arial" pitchFamily="34" charset="0"/>
              </a:rPr>
              <a:t>event</a:t>
            </a:r>
            <a:r>
              <a:rPr lang="de-DE" dirty="0">
                <a:cs typeface="Arial" pitchFamily="34" charset="0"/>
              </a:rPr>
              <a:t> </a:t>
            </a:r>
            <a:r>
              <a:rPr lang="de-DE" dirty="0" err="1">
                <a:cs typeface="Arial" pitchFamily="34" charset="0"/>
              </a:rPr>
              <a:t>reperumque</a:t>
            </a:r>
            <a:r>
              <a:rPr lang="de-DE" dirty="0">
                <a:cs typeface="Arial" pitchFamily="34" charset="0"/>
              </a:rPr>
              <a:t> </a:t>
            </a:r>
            <a:r>
              <a:rPr lang="de-DE" dirty="0" err="1">
                <a:cs typeface="Arial" pitchFamily="34" charset="0"/>
              </a:rPr>
              <a:t>sum</a:t>
            </a:r>
            <a:r>
              <a:rPr lang="de-DE" dirty="0">
                <a:cs typeface="Arial" pitchFamily="34" charset="0"/>
              </a:rPr>
              <a:t> </a:t>
            </a:r>
            <a:r>
              <a:rPr lang="de-DE" dirty="0" err="1">
                <a:cs typeface="Arial" pitchFamily="34" charset="0"/>
              </a:rPr>
              <a:t>rerspelictenos</a:t>
            </a:r>
            <a:r>
              <a:rPr lang="de-DE" dirty="0">
                <a:cs typeface="Arial" pitchFamily="34" charset="0"/>
              </a:rPr>
              <a:t> et </a:t>
            </a:r>
            <a:r>
              <a:rPr lang="de-DE" dirty="0" err="1">
                <a:cs typeface="Arial" pitchFamily="34" charset="0"/>
              </a:rPr>
              <a:t>faceraturaboremqueliquisque</a:t>
            </a:r>
            <a:r>
              <a:rPr lang="de-DE" dirty="0">
                <a:cs typeface="Arial" pitchFamily="34" charset="0"/>
              </a:rPr>
              <a:t> </a:t>
            </a:r>
            <a:r>
              <a:rPr lang="de-DE" dirty="0" err="1">
                <a:cs typeface="Arial" pitchFamily="34" charset="0"/>
              </a:rPr>
              <a:t>rest</a:t>
            </a:r>
            <a:r>
              <a:rPr lang="de-DE" dirty="0">
                <a:cs typeface="Arial" pitchFamily="34" charset="0"/>
              </a:rPr>
              <a:t>, </a:t>
            </a:r>
            <a:r>
              <a:rPr lang="de-DE" dirty="0" err="1">
                <a:cs typeface="Arial" pitchFamily="34" charset="0"/>
              </a:rPr>
              <a:t>omnietur</a:t>
            </a:r>
            <a:r>
              <a:rPr lang="de-DE" dirty="0">
                <a:cs typeface="Arial" pitchFamily="34" charset="0"/>
              </a:rPr>
              <a:t>, omnissederuptasquiduciliquaturatiavolorerroesmagnimoluptaquibust, </a:t>
            </a:r>
            <a:r>
              <a:rPr lang="de-DE" dirty="0" err="1">
                <a:cs typeface="Arial" pitchFamily="34" charset="0"/>
              </a:rPr>
              <a:t>aceromaximusexpero</a:t>
            </a:r>
            <a:r>
              <a:rPr lang="de-DE" dirty="0">
                <a:cs typeface="Arial" pitchFamily="34" charset="0"/>
              </a:rPr>
              <a:t> </a:t>
            </a:r>
            <a:r>
              <a:rPr lang="de-DE" dirty="0" err="1">
                <a:cs typeface="Arial" pitchFamily="34" charset="0"/>
              </a:rPr>
              <a:t>con</a:t>
            </a:r>
            <a:r>
              <a:rPr lang="de-DE" dirty="0">
                <a:cs typeface="Arial" pitchFamily="34" charset="0"/>
              </a:rPr>
              <a:t> </a:t>
            </a:r>
            <a:r>
              <a:rPr lang="de-DE" dirty="0" err="1">
                <a:cs typeface="Arial" pitchFamily="34" charset="0"/>
              </a:rPr>
              <a:t>cumqueporidolorrodolutpreprae</a:t>
            </a:r>
            <a:r>
              <a:rPr lang="de-DE" dirty="0">
                <a:cs typeface="Arial" pitchFamily="34" charset="0"/>
              </a:rPr>
              <a:t>.</a:t>
            </a:r>
          </a:p>
          <a:p>
            <a:pPr lvl="0"/>
            <a:r>
              <a:rPr lang="de-DE" dirty="0" err="1">
                <a:cs typeface="Arial" pitchFamily="34" charset="0"/>
              </a:rPr>
              <a:t>Voluptireiuntiavoluptaestinumdolorumquametomnisquiutas</a:t>
            </a:r>
            <a:r>
              <a:rPr lang="de-DE" dirty="0">
                <a:cs typeface="Arial" pitchFamily="34" charset="0"/>
              </a:rPr>
              <a:t> a </a:t>
            </a:r>
            <a:r>
              <a:rPr lang="de-DE" dirty="0" err="1">
                <a:cs typeface="Arial" pitchFamily="34" charset="0"/>
              </a:rPr>
              <a:t>doluptaeaut</a:t>
            </a:r>
            <a:endParaRPr lang="de-DE" dirty="0">
              <a:cs typeface="Arial" pitchFamily="34" charset="0"/>
            </a:endParaRPr>
          </a:p>
        </p:txBody>
      </p:sp>
      <p:sp>
        <p:nvSpPr>
          <p:cNvPr id="23" name="Textplatzhalter 22"/>
          <p:cNvSpPr>
            <a:spLocks noGrp="1"/>
          </p:cNvSpPr>
          <p:nvPr>
            <p:ph type="body" sz="quarter" idx="21"/>
          </p:nvPr>
        </p:nvSpPr>
        <p:spPr>
          <a:xfrm>
            <a:off x="1638205" y="37759364"/>
            <a:ext cx="6264000" cy="2366978"/>
          </a:xfrm>
        </p:spPr>
        <p:txBody>
          <a:bodyPr/>
          <a:lstStyle/>
          <a:p>
            <a:r>
              <a:rPr lang="en-US" dirty="0"/>
              <a:t>Please make sure to choose white paper instead of natural paper with a strong brown or gray tint.</a:t>
            </a:r>
          </a:p>
          <a:p>
            <a:endParaRPr lang="en-US" dirty="0"/>
          </a:p>
          <a:p>
            <a:br>
              <a:rPr lang="en-US" dirty="0"/>
            </a:br>
            <a:endParaRPr lang="en-US" dirty="0"/>
          </a:p>
        </p:txBody>
      </p:sp>
      <p:sp>
        <p:nvSpPr>
          <p:cNvPr id="22" name="Textplatzhalter 21"/>
          <p:cNvSpPr>
            <a:spLocks noGrp="1"/>
          </p:cNvSpPr>
          <p:nvPr>
            <p:ph type="body" sz="quarter" idx="20"/>
          </p:nvPr>
        </p:nvSpPr>
        <p:spPr/>
        <p:txBody>
          <a:bodyPr/>
          <a:lstStyle/>
          <a:p>
            <a:pPr lvl="1">
              <a:lnSpc>
                <a:spcPts val="3200"/>
              </a:lnSpc>
            </a:pPr>
            <a:r>
              <a:rPr lang="de-DE" dirty="0">
                <a:solidFill>
                  <a:srgbClr val="000000"/>
                </a:solidFill>
                <a:latin typeface="Arial"/>
              </a:rPr>
              <a:t>Font </a:t>
            </a:r>
            <a:r>
              <a:rPr lang="de-DE" dirty="0" err="1">
                <a:solidFill>
                  <a:srgbClr val="000000"/>
                </a:solidFill>
                <a:latin typeface="Arial"/>
              </a:rPr>
              <a:t>size</a:t>
            </a:r>
            <a:r>
              <a:rPr lang="de-DE" dirty="0">
                <a:solidFill>
                  <a:srgbClr val="000000"/>
                </a:solidFill>
                <a:latin typeface="Arial"/>
              </a:rPr>
              <a:t>: 25 </a:t>
            </a:r>
            <a:r>
              <a:rPr lang="de-DE" dirty="0" err="1">
                <a:solidFill>
                  <a:srgbClr val="000000"/>
                </a:solidFill>
                <a:latin typeface="Arial"/>
              </a:rPr>
              <a:t>pt</a:t>
            </a:r>
            <a:endParaRPr lang="de-DE" dirty="0">
              <a:solidFill>
                <a:srgbClr val="000000"/>
              </a:solidFill>
              <a:latin typeface="Arial"/>
            </a:endParaRPr>
          </a:p>
          <a:p>
            <a:pPr lvl="0"/>
            <a:r>
              <a:rPr lang="en-US" dirty="0"/>
              <a:t>This is the template for a poster (DIN A0, portrait format) of the Technical University of Munich (TUM). It complies with TUM's corporate design and has been tested on the Windows operating system. It is compatible with Office versions from 2007 onward. </a:t>
            </a:r>
          </a:p>
          <a:p>
            <a:pPr lvl="0"/>
            <a:r>
              <a:rPr lang="en-US" dirty="0"/>
              <a:t>Please enter your individual text in the designated areas and use the installed formatting templates for each text section.</a:t>
            </a:r>
          </a:p>
          <a:p>
            <a:pPr lvl="0"/>
            <a:r>
              <a:rPr lang="de-DE" b="1" dirty="0"/>
              <a:t>Header and </a:t>
            </a:r>
            <a:r>
              <a:rPr lang="de-DE" b="1" dirty="0" err="1"/>
              <a:t>sender</a:t>
            </a:r>
            <a:br>
              <a:rPr lang="de-DE" b="1" dirty="0">
                <a:cs typeface="Arial" pitchFamily="34" charset="0"/>
              </a:rPr>
            </a:br>
            <a:r>
              <a:rPr lang="en-US" dirty="0"/>
              <a:t>Several variants are available. You will find examples on the following pages or at </a:t>
            </a:r>
            <a:r>
              <a:rPr lang="en-US" dirty="0">
                <a:hlinkClick r:id="rId2"/>
              </a:rPr>
              <a:t>www.tum.de/cd</a:t>
            </a:r>
            <a:r>
              <a:rPr lang="en-US" dirty="0"/>
              <a:t>, which are intended for various user groups. </a:t>
            </a:r>
          </a:p>
          <a:p>
            <a:pPr lvl="0"/>
            <a:r>
              <a:rPr lang="de-DE" b="1" dirty="0">
                <a:cs typeface="Arial" pitchFamily="34" charset="0"/>
              </a:rPr>
              <a:t>Text</a:t>
            </a:r>
            <a:br>
              <a:rPr lang="de-DE" dirty="0">
                <a:cs typeface="Arial" pitchFamily="34" charset="0"/>
              </a:rPr>
            </a:br>
            <a:r>
              <a:rPr lang="en-US" dirty="0"/>
              <a:t>Structure your poster as clearly as possible and focus on the most important information. Choose a two-column, three-column, or four-column layout—either left-aligned or justified. For minimal text, choose a correspondingly larger font size. </a:t>
            </a:r>
          </a:p>
          <a:p>
            <a:r>
              <a:rPr lang="en-US" b="1" dirty="0"/>
              <a:t>Images</a:t>
            </a:r>
            <a:br>
              <a:rPr lang="en-US" dirty="0"/>
            </a:br>
            <a:r>
              <a:rPr lang="en-US" dirty="0"/>
              <a:t>If you would like to integrate images, you can vary them within the given layout:</a:t>
            </a:r>
          </a:p>
          <a:p>
            <a:pPr>
              <a:buFont typeface="Arial" panose="020B0604020202020204" pitchFamily="34" charset="0"/>
              <a:buChar char="•"/>
            </a:pPr>
            <a:r>
              <a:rPr lang="en-US" dirty="0"/>
              <a:t>The image is adjusted to the width of the text column.</a:t>
            </a:r>
          </a:p>
          <a:p>
            <a:pPr>
              <a:buFont typeface="Arial" panose="020B0604020202020204" pitchFamily="34" charset="0"/>
              <a:buChar char="•"/>
            </a:pPr>
            <a:r>
              <a:rPr lang="en-US" dirty="0"/>
              <a:t>The image spans all text columns.</a:t>
            </a:r>
          </a:p>
          <a:p>
            <a:pPr>
              <a:buFont typeface="Arial" panose="020B0604020202020204" pitchFamily="34" charset="0"/>
              <a:buChar char="•"/>
            </a:pPr>
            <a:r>
              <a:rPr lang="en-US" dirty="0"/>
              <a:t>The image fills the entire text frame (with a white margin).</a:t>
            </a:r>
          </a:p>
          <a:p>
            <a:pPr>
              <a:buFont typeface="Arial" panose="020B0604020202020204" pitchFamily="34" charset="0"/>
              <a:buChar char="•"/>
            </a:pPr>
            <a:r>
              <a:rPr lang="en-US" dirty="0"/>
              <a:t>The image fills the entire page up to the edge of the paper (bleed) – on at least three sides.</a:t>
            </a:r>
          </a:p>
          <a:p>
            <a:r>
              <a:rPr lang="en-US" b="1" dirty="0"/>
              <a:t>Printing</a:t>
            </a:r>
            <a:br>
              <a:rPr lang="en-US" dirty="0"/>
            </a:br>
            <a:r>
              <a:rPr lang="en-US" dirty="0"/>
              <a:t>If you want to print your document yourself for review, for example, it is recommended to create a PDF in the original size. Ensure that the document is printed at its original size—make sure that "fit to page" or similar settings are </a:t>
            </a:r>
            <a:r>
              <a:rPr lang="en-US" i="1" dirty="0"/>
              <a:t>not</a:t>
            </a:r>
            <a:r>
              <a:rPr lang="en-US" dirty="0"/>
              <a:t> activated in your printer settings.</a:t>
            </a:r>
          </a:p>
        </p:txBody>
      </p:sp>
      <p:sp>
        <p:nvSpPr>
          <p:cNvPr id="7" name="Fußzeilenplatzhalter 6"/>
          <p:cNvSpPr>
            <a:spLocks noGrp="1"/>
          </p:cNvSpPr>
          <p:nvPr>
            <p:ph type="ftr" sz="quarter" idx="11"/>
          </p:nvPr>
        </p:nvSpPr>
        <p:spPr/>
        <p:txBody>
          <a:bodyPr/>
          <a:lstStyle/>
          <a:p>
            <a:r>
              <a:rPr lang="de-DE" dirty="0"/>
              <a:t>Technical University of Munich</a:t>
            </a:r>
          </a:p>
          <a:p>
            <a:r>
              <a:rPr lang="de-DE" dirty="0"/>
              <a:t>School of </a:t>
            </a:r>
            <a:r>
              <a:rPr lang="de-DE" dirty="0" err="1"/>
              <a:t>Social</a:t>
            </a:r>
            <a:r>
              <a:rPr lang="de-DE" dirty="0"/>
              <a:t> Sciences and Technology</a:t>
            </a:r>
          </a:p>
          <a:p>
            <a:r>
              <a:rPr lang="de-DE" dirty="0" err="1"/>
              <a:t>Vocational</a:t>
            </a:r>
            <a:r>
              <a:rPr lang="de-DE" dirty="0"/>
              <a:t> Education &amp; Innovation</a:t>
            </a:r>
          </a:p>
        </p:txBody>
      </p:sp>
      <p:sp>
        <p:nvSpPr>
          <p:cNvPr id="18" name="Bildplatzhalter 17"/>
          <p:cNvSpPr>
            <a:spLocks noGrp="1"/>
          </p:cNvSpPr>
          <p:nvPr>
            <p:ph type="pic" sz="quarter" idx="16"/>
          </p:nvPr>
        </p:nvSpPr>
        <p:spPr>
          <a:xfrm>
            <a:off x="1674491" y="31957330"/>
            <a:ext cx="6253200" cy="5036400"/>
          </a:xfrm>
        </p:spPr>
      </p:sp>
      <p:sp>
        <p:nvSpPr>
          <p:cNvPr id="19" name="Textplatzhalter 18"/>
          <p:cNvSpPr>
            <a:spLocks noGrp="1"/>
          </p:cNvSpPr>
          <p:nvPr>
            <p:ph type="body" sz="quarter" idx="17"/>
          </p:nvPr>
        </p:nvSpPr>
        <p:spPr>
          <a:xfrm>
            <a:off x="1674491" y="36957990"/>
            <a:ext cx="6253200" cy="360040"/>
          </a:xfrm>
        </p:spPr>
        <p:txBody>
          <a:bodyPr/>
          <a:lstStyle/>
          <a:p>
            <a:r>
              <a:rPr lang="de-DE" dirty="0"/>
              <a:t>Caption, </a:t>
            </a:r>
            <a:r>
              <a:rPr lang="de-DE" dirty="0" err="1"/>
              <a:t>author</a:t>
            </a:r>
            <a:r>
              <a:rPr lang="de-DE" dirty="0"/>
              <a:t>, etc.</a:t>
            </a:r>
          </a:p>
        </p:txBody>
      </p:sp>
      <p:sp>
        <p:nvSpPr>
          <p:cNvPr id="20" name="Bildplatzhalter 19"/>
          <p:cNvSpPr>
            <a:spLocks noGrp="1"/>
          </p:cNvSpPr>
          <p:nvPr>
            <p:ph type="pic" sz="quarter" idx="18"/>
          </p:nvPr>
        </p:nvSpPr>
        <p:spPr>
          <a:xfrm>
            <a:off x="22352283" y="9234911"/>
            <a:ext cx="6253200" cy="11538000"/>
          </a:xfrm>
        </p:spPr>
      </p:sp>
      <p:sp>
        <p:nvSpPr>
          <p:cNvPr id="21" name="Textplatzhalter 20"/>
          <p:cNvSpPr>
            <a:spLocks noGrp="1"/>
          </p:cNvSpPr>
          <p:nvPr>
            <p:ph type="body" sz="quarter" idx="19"/>
          </p:nvPr>
        </p:nvSpPr>
        <p:spPr>
          <a:xfrm>
            <a:off x="22340788" y="20756190"/>
            <a:ext cx="6253200" cy="360040"/>
          </a:xfrm>
        </p:spPr>
        <p:txBody>
          <a:bodyPr/>
          <a:lstStyle/>
          <a:p>
            <a:r>
              <a:rPr lang="de-DE" dirty="0"/>
              <a:t>Caption, </a:t>
            </a:r>
            <a:r>
              <a:rPr lang="de-DE" dirty="0" err="1"/>
              <a:t>author</a:t>
            </a:r>
            <a:r>
              <a:rPr lang="de-DE" dirty="0"/>
              <a:t>, etc.</a:t>
            </a:r>
          </a:p>
        </p:txBody>
      </p:sp>
      <p:sp>
        <p:nvSpPr>
          <p:cNvPr id="15" name="Titel 14"/>
          <p:cNvSpPr>
            <a:spLocks noGrp="1"/>
          </p:cNvSpPr>
          <p:nvPr>
            <p:ph type="title"/>
          </p:nvPr>
        </p:nvSpPr>
        <p:spPr>
          <a:xfrm>
            <a:off x="1656001" y="4824000"/>
            <a:ext cx="26956800" cy="1044000"/>
          </a:xfrm>
        </p:spPr>
        <p:txBody>
          <a:bodyPr/>
          <a:lstStyle/>
          <a:p>
            <a:r>
              <a:rPr lang="en-US" dirty="0"/>
              <a:t>Heading 1 spans the full width of the page</a:t>
            </a:r>
            <a:endParaRPr lang="de-DE" dirty="0"/>
          </a:p>
        </p:txBody>
      </p:sp>
      <p:sp>
        <p:nvSpPr>
          <p:cNvPr id="28" name="Textplatzhalter 15"/>
          <p:cNvSpPr>
            <a:spLocks noGrp="1"/>
          </p:cNvSpPr>
          <p:nvPr>
            <p:ph type="body" sz="quarter" idx="14"/>
          </p:nvPr>
        </p:nvSpPr>
        <p:spPr>
          <a:xfrm>
            <a:off x="1656001" y="7704000"/>
            <a:ext cx="26928000" cy="719139"/>
          </a:xfrm>
        </p:spPr>
        <p:txBody>
          <a:bodyPr/>
          <a:lstStyle/>
          <a:p>
            <a:r>
              <a:rPr lang="en-US" dirty="0"/>
              <a:t>Heading 3 spans the full width of the page</a:t>
            </a:r>
            <a:endParaRPr lang="de-DE" dirty="0"/>
          </a:p>
        </p:txBody>
      </p:sp>
      <p:sp>
        <p:nvSpPr>
          <p:cNvPr id="29" name="Textplatzhalter 21"/>
          <p:cNvSpPr>
            <a:spLocks noGrp="1"/>
          </p:cNvSpPr>
          <p:nvPr>
            <p:ph type="body" sz="quarter" idx="15"/>
          </p:nvPr>
        </p:nvSpPr>
        <p:spPr>
          <a:xfrm>
            <a:off x="1656001" y="6768001"/>
            <a:ext cx="26928000" cy="720000"/>
          </a:xfrm>
        </p:spPr>
        <p:txBody>
          <a:bodyPr/>
          <a:lstStyle/>
          <a:p>
            <a:r>
              <a:rPr lang="en-US" dirty="0"/>
              <a:t>Heading 2 spans the full width of the page</a:t>
            </a:r>
            <a:endParaRPr lang="de-DE" dirty="0"/>
          </a:p>
        </p:txBody>
      </p:sp>
      <p:sp>
        <p:nvSpPr>
          <p:cNvPr id="2" name="Rechteck 1">
            <a:extLst>
              <a:ext uri="{FF2B5EF4-FFF2-40B4-BE49-F238E27FC236}">
                <a16:creationId xmlns:a16="http://schemas.microsoft.com/office/drawing/2014/main" id="{02EDB817-7797-4A11-879E-2EB554F332AA}"/>
              </a:ext>
            </a:extLst>
          </p:cNvPr>
          <p:cNvSpPr/>
          <p:nvPr/>
        </p:nvSpPr>
        <p:spPr>
          <a:xfrm>
            <a:off x="3186659" y="31957330"/>
            <a:ext cx="4464496" cy="1040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500" dirty="0">
                <a:solidFill>
                  <a:schemeClr val="tx1"/>
                </a:solidFill>
              </a:rPr>
              <a:t>Add </a:t>
            </a:r>
            <a:r>
              <a:rPr lang="de-DE" sz="2500" dirty="0" err="1">
                <a:solidFill>
                  <a:schemeClr val="tx1"/>
                </a:solidFill>
              </a:rPr>
              <a:t>image</a:t>
            </a:r>
            <a:r>
              <a:rPr lang="de-DE" sz="2500" dirty="0">
                <a:solidFill>
                  <a:schemeClr val="tx1"/>
                </a:solidFill>
              </a:rPr>
              <a:t> </a:t>
            </a:r>
            <a:r>
              <a:rPr lang="de-DE" sz="2500" dirty="0" err="1">
                <a:solidFill>
                  <a:schemeClr val="tx1"/>
                </a:solidFill>
              </a:rPr>
              <a:t>by</a:t>
            </a:r>
            <a:r>
              <a:rPr lang="de-DE" sz="2500" dirty="0">
                <a:solidFill>
                  <a:schemeClr val="tx1"/>
                </a:solidFill>
              </a:rPr>
              <a:t> </a:t>
            </a:r>
            <a:r>
              <a:rPr lang="de-DE" sz="2500" dirty="0" err="1">
                <a:solidFill>
                  <a:schemeClr val="tx1"/>
                </a:solidFill>
              </a:rPr>
              <a:t>clicking</a:t>
            </a:r>
            <a:r>
              <a:rPr lang="de-DE" sz="2500" dirty="0">
                <a:solidFill>
                  <a:schemeClr val="tx1"/>
                </a:solidFill>
              </a:rPr>
              <a:t> on </a:t>
            </a:r>
            <a:r>
              <a:rPr lang="de-DE" sz="2500" dirty="0" err="1">
                <a:solidFill>
                  <a:schemeClr val="tx1"/>
                </a:solidFill>
              </a:rPr>
              <a:t>the</a:t>
            </a:r>
            <a:r>
              <a:rPr lang="de-DE" sz="2500" dirty="0">
                <a:solidFill>
                  <a:schemeClr val="tx1"/>
                </a:solidFill>
              </a:rPr>
              <a:t> </a:t>
            </a:r>
            <a:r>
              <a:rPr lang="de-DE" sz="2500" dirty="0" err="1">
                <a:solidFill>
                  <a:schemeClr val="tx1"/>
                </a:solidFill>
              </a:rPr>
              <a:t>icon</a:t>
            </a:r>
            <a:r>
              <a:rPr lang="de-DE" sz="2500" dirty="0" err="1"/>
              <a:t>d</a:t>
            </a:r>
            <a:endParaRPr lang="de-DE" sz="2500" dirty="0"/>
          </a:p>
        </p:txBody>
      </p:sp>
      <p:sp>
        <p:nvSpPr>
          <p:cNvPr id="16" name="Rechteck 15">
            <a:extLst>
              <a:ext uri="{FF2B5EF4-FFF2-40B4-BE49-F238E27FC236}">
                <a16:creationId xmlns:a16="http://schemas.microsoft.com/office/drawing/2014/main" id="{65E67A23-7736-4B8D-B858-518A064F6642}"/>
              </a:ext>
            </a:extLst>
          </p:cNvPr>
          <p:cNvSpPr/>
          <p:nvPr/>
        </p:nvSpPr>
        <p:spPr>
          <a:xfrm>
            <a:off x="23780947" y="9234911"/>
            <a:ext cx="4464496" cy="1040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500" dirty="0">
                <a:solidFill>
                  <a:schemeClr val="tx1"/>
                </a:solidFill>
              </a:rPr>
              <a:t>Add </a:t>
            </a:r>
            <a:r>
              <a:rPr lang="de-DE" sz="2500" dirty="0" err="1">
                <a:solidFill>
                  <a:schemeClr val="tx1"/>
                </a:solidFill>
              </a:rPr>
              <a:t>image</a:t>
            </a:r>
            <a:r>
              <a:rPr lang="de-DE" sz="2500" dirty="0">
                <a:solidFill>
                  <a:schemeClr val="tx1"/>
                </a:solidFill>
              </a:rPr>
              <a:t> </a:t>
            </a:r>
            <a:r>
              <a:rPr lang="de-DE" sz="2500" dirty="0" err="1">
                <a:solidFill>
                  <a:schemeClr val="tx1"/>
                </a:solidFill>
              </a:rPr>
              <a:t>by</a:t>
            </a:r>
            <a:r>
              <a:rPr lang="de-DE" sz="2500" dirty="0">
                <a:solidFill>
                  <a:schemeClr val="tx1"/>
                </a:solidFill>
              </a:rPr>
              <a:t> </a:t>
            </a:r>
            <a:r>
              <a:rPr lang="de-DE" sz="2500" dirty="0" err="1">
                <a:solidFill>
                  <a:schemeClr val="tx1"/>
                </a:solidFill>
              </a:rPr>
              <a:t>clicking</a:t>
            </a:r>
            <a:r>
              <a:rPr lang="de-DE" sz="2500" dirty="0">
                <a:solidFill>
                  <a:schemeClr val="tx1"/>
                </a:solidFill>
              </a:rPr>
              <a:t> on </a:t>
            </a:r>
            <a:r>
              <a:rPr lang="de-DE" sz="2500" dirty="0" err="1">
                <a:solidFill>
                  <a:schemeClr val="tx1"/>
                </a:solidFill>
              </a:rPr>
              <a:t>the</a:t>
            </a:r>
            <a:r>
              <a:rPr lang="de-DE" sz="2500" dirty="0">
                <a:solidFill>
                  <a:schemeClr val="tx1"/>
                </a:solidFill>
              </a:rPr>
              <a:t> </a:t>
            </a:r>
            <a:r>
              <a:rPr lang="de-DE" sz="2500" dirty="0" err="1">
                <a:solidFill>
                  <a:schemeClr val="tx1"/>
                </a:solidFill>
              </a:rPr>
              <a:t>icon</a:t>
            </a:r>
            <a:r>
              <a:rPr lang="de-DE" sz="2500" dirty="0" err="1"/>
              <a:t>d</a:t>
            </a:r>
            <a:endParaRPr lang="de-DE" sz="2500" dirty="0"/>
          </a:p>
        </p:txBody>
      </p:sp>
    </p:spTree>
  </p:cSld>
  <p:clrMapOvr>
    <a:masterClrMapping/>
  </p:clrMapOvr>
</p:sld>
</file>

<file path=ppt/theme/theme1.xml><?xml version="1.0" encoding="utf-8"?>
<a:theme xmlns:a="http://schemas.openxmlformats.org/drawingml/2006/main" name="Logo und Dreizeiler">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4A92D893-D783-45FF-BB2F-47BABBD1C80A}" vid="{EE0CF748-5304-4DB6-BA05-593E4DAB6D2A}"/>
    </a:ext>
  </a:extLst>
</a:theme>
</file>

<file path=ppt/theme/theme2.xml><?xml version="1.0" encoding="utf-8"?>
<a:theme xmlns:a="http://schemas.openxmlformats.org/drawingml/2006/main" name="Logo und Dreizeiler ohne Fußzeile">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4A92D893-D783-45FF-BB2F-47BABBD1C80A}" vid="{CB57486C-0FA1-4A72-BEB0-ABC06B2EE41D}"/>
    </a:ext>
  </a:extLst>
</a:theme>
</file>

<file path=ppt/theme/theme3.xml><?xml version="1.0" encoding="utf-8"?>
<a:theme xmlns:a="http://schemas.openxmlformats.org/drawingml/2006/main" name="Logo und Einzeiler">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4A92D893-D783-45FF-BB2F-47BABBD1C80A}" vid="{1E717967-D6A3-4A4B-91C5-E1D28E2B6670}"/>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835D69D0308D49B3A09360DFFD5FC9" ma:contentTypeVersion="14" ma:contentTypeDescription="Create a new document." ma:contentTypeScope="" ma:versionID="4e653482b04345f823b0dbecc3a29755">
  <xsd:schema xmlns:xsd="http://www.w3.org/2001/XMLSchema" xmlns:xs="http://www.w3.org/2001/XMLSchema" xmlns:p="http://schemas.microsoft.com/office/2006/metadata/properties" xmlns:ns2="de774dc6-a5a6-4582-be87-510dbb9060b1" xmlns:ns3="3436f5ea-7195-4623-8a60-f0a0f9f2f945" targetNamespace="http://schemas.microsoft.com/office/2006/metadata/properties" ma:root="true" ma:fieldsID="f681753d47ed06a43c9d35a4871a16d3" ns2:_="" ns3:_="">
    <xsd:import namespace="de774dc6-a5a6-4582-be87-510dbb9060b1"/>
    <xsd:import namespace="3436f5ea-7195-4623-8a60-f0a0f9f2f94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774dc6-a5a6-4582-be87-510dbb906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4ae72d6-1d51-44e0-a414-869ae22c088a"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436f5ea-7195-4623-8a60-f0a0f9f2f94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c2e7b70-7a8f-4695-958d-b7e736c6d059}" ma:internalName="TaxCatchAll" ma:showField="CatchAllData" ma:web="3436f5ea-7195-4623-8a60-f0a0f9f2f9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e774dc6-a5a6-4582-be87-510dbb9060b1">
      <Terms xmlns="http://schemas.microsoft.com/office/infopath/2007/PartnerControls"/>
    </lcf76f155ced4ddcb4097134ff3c332f>
    <TaxCatchAll xmlns="3436f5ea-7195-4623-8a60-f0a0f9f2f945" xsi:nil="true"/>
    <Dateandtime xmlns="de774dc6-a5a6-4582-be87-510dbb9060b1" xsi:nil="true"/>
  </documentManagement>
</p:properties>
</file>

<file path=customXml/itemProps1.xml><?xml version="1.0" encoding="utf-8"?>
<ds:datastoreItem xmlns:ds="http://schemas.openxmlformats.org/officeDocument/2006/customXml" ds:itemID="{BD60697C-CFC5-451B-8F8B-F893B1F58834}">
  <ds:schemaRefs>
    <ds:schemaRef ds:uri="http://schemas.microsoft.com/sharepoint/v3/contenttype/forms"/>
  </ds:schemaRefs>
</ds:datastoreItem>
</file>

<file path=customXml/itemProps2.xml><?xml version="1.0" encoding="utf-8"?>
<ds:datastoreItem xmlns:ds="http://schemas.openxmlformats.org/officeDocument/2006/customXml" ds:itemID="{7C6973B2-9807-462E-BE75-0BFC49B82B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774dc6-a5a6-4582-be87-510dbb9060b1"/>
    <ds:schemaRef ds:uri="3436f5ea-7195-4623-8a60-f0a0f9f2f9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895771-EB88-4350-BE4D-4E26C3FE9CBA}">
  <ds:schemaRefs>
    <ds:schemaRef ds:uri="http://schemas.microsoft.com/office/2006/metadata/properties"/>
    <ds:schemaRef ds:uri="http://schemas.microsoft.com/office/infopath/2007/PartnerControls"/>
    <ds:schemaRef ds:uri="de774dc6-a5a6-4582-be87-510dbb9060b1"/>
    <ds:schemaRef ds:uri="3436f5ea-7195-4623-8a60-f0a0f9f2f945"/>
  </ds:schemaRefs>
</ds:datastoreItem>
</file>

<file path=docProps/app.xml><?xml version="1.0" encoding="utf-8"?>
<Properties xmlns="http://schemas.openxmlformats.org/officeDocument/2006/extended-properties" xmlns:vt="http://schemas.openxmlformats.org/officeDocument/2006/docPropsVTypes">
  <Template>2111_Wissenschaftliches_Plakat_DIN-A0_Hochformat</Template>
  <TotalTime>0</TotalTime>
  <Words>975</Words>
  <Application>Microsoft Office PowerPoint</Application>
  <PresentationFormat>Custom</PresentationFormat>
  <Paragraphs>41</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Logo und Dreizeiler</vt:lpstr>
      <vt:lpstr>Logo und Dreizeiler ohne Fußzeile</vt:lpstr>
      <vt:lpstr>Logo und Einzeiler</vt:lpstr>
      <vt:lpstr>Heading 1 spans the full width of the page</vt:lpstr>
    </vt:vector>
  </TitlesOfParts>
  <Company>TUM ZIT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Überschrift 1 läuft über gesamte Papierbreite</dc:title>
  <dc:creator>Theresa Bauer</dc:creator>
  <dc:description>Rechteinhaber: Technische Universität München, https://www.tum.de_x000d_
Gestaltung: ediundsepp Gestaltungsgesellschaft, München, http://www.ediundsepp.de_x000d_
Technische Umsetzung: eWorks GmbH, Frankfurt am Main, http://www.eworks.de</dc:description>
  <cp:lastModifiedBy>Theresa Bauer</cp:lastModifiedBy>
  <cp:revision>4</cp:revision>
  <dcterms:created xsi:type="dcterms:W3CDTF">2024-04-24T13:29:07Z</dcterms:created>
  <dcterms:modified xsi:type="dcterms:W3CDTF">2025-06-02T10:01:46Z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0x01010093835D69D0308D49B3A09360DFFD5FC9</vt:lpwstr>
  </property>
</Properties>
</file>